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1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59" autoAdjust="0"/>
    <p:restoredTop sz="90998" autoAdjust="0"/>
  </p:normalViewPr>
  <p:slideViewPr>
    <p:cSldViewPr>
      <p:cViewPr varScale="1">
        <p:scale>
          <a:sx n="61" d="100"/>
          <a:sy n="61" d="100"/>
        </p:scale>
        <p:origin x="78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218738C-05D2-4196-83D6-79F93CDA1D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 altLang="pt-B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799FCCF-79C8-4821-8448-DD9E2C4C0DB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 altLang="pt-B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34BC03-736E-4A06-A322-E54AC1BE911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017A946C-4984-46C6-80F3-B5DFFE3AE4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0"/>
            <a:r>
              <a:rPr lang="en-US" altLang="pt-BR"/>
              <a:t>Segundo nível</a:t>
            </a:r>
          </a:p>
          <a:p>
            <a:pPr lvl="0"/>
            <a:r>
              <a:rPr lang="en-US" altLang="pt-BR"/>
              <a:t>Terceiro nível</a:t>
            </a:r>
          </a:p>
          <a:p>
            <a:pPr lvl="0"/>
            <a:r>
              <a:rPr lang="en-US" altLang="pt-BR"/>
              <a:t>Quarto nível</a:t>
            </a:r>
          </a:p>
          <a:p>
            <a:pPr lvl="0"/>
            <a:r>
              <a:rPr lang="en-US" altLang="pt-BR"/>
              <a:t>Quinto nível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CAF6BBE2-F5AC-453A-85FC-DF8DE1681C0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 altLang="pt-BR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B7E1E0-C075-4547-9475-0B21157F1B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DEF918FE-80FF-4D5E-A979-3FDA55BD585D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EC89D-960F-4273-BF05-134E2D202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E05535-A65E-4FB3-B86E-CE759B990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3F27CB-A599-4769-A5D3-F8AB15CC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3A9C04-E3DC-4BE7-9A95-81E0D23CB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84E78D-FB1E-4284-BFA7-717B3FE15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55F7C-D6DC-48E9-A437-A93ADA39C56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6559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084061-AFA7-48B3-B22C-401327AB5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515DC12-24C1-417F-9727-5CEA098DF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80456A-9E89-4089-8CB0-F1614418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57AD7B-9551-4B7D-8563-9D3B8B1D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2E0486-4A9D-4654-A2B2-7A46E2E0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C5389-FCBF-4F7D-9AA8-77898D9E4B1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4042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D93197-0286-4B58-B309-1FFB05E124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0248413-8CCA-40DD-90C0-958B4FD21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04277E-CF4D-4156-92AC-047FF5855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C684E1-81DE-46B7-80A9-5549AB82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2503B0-0F5B-48CE-A03F-930DC02A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1C6D7-5E84-433C-A171-9DA23DE1851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6638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A60DB-2524-4793-9877-66289297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9DCB1E-9C87-49D0-96F5-39988A04D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4F43B6-9754-41D8-BB8E-6C8B0D0F4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2E44B9-C2A6-48F4-8230-177228BC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482B0F-2303-4D54-907F-1B900FAD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12E01-B7E1-477C-82EE-ECD1B6441F5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8730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D38F5-56E4-4C2D-914D-AD06598B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8FC692F-164B-425D-A7A4-AD23D8E82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26234A-8491-4714-943F-080AE0F89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07E777-338E-4CE9-808D-4B20FFD73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8BA686-F705-4393-9416-128D16E27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2A105-1AFE-4814-9EA5-EFC037A22B1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6867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6C250-FF95-4450-92B0-8724DAABC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FB3F49-8D8F-4B75-91FC-ECFC5FBB1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442487C-BD04-48F7-8370-6E042412E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BD9354-F4E7-4E6F-BD5E-C48B83AB0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26B0C5C-37EB-453F-8CDF-95747F7D7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562981-738E-471C-BA4A-7AEAED9D4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AAAA10-D3EF-4816-889A-66869973F4A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9508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F767F-BF11-4206-9B5C-A233CE5FD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A81B8B-6CA4-4B85-A1AE-1063DA970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B9B89B-0240-4CF8-BAF8-8201F9C75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010A048-0715-4F3C-B427-E7B4C603FC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1463254-19A7-4D23-9EC2-B6E073457F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5C1CE52-78C5-4549-9611-35A50C149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F10CAFD-E448-4130-B5FA-E166B33C3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F55041C-01B7-4B08-8286-E12E7BE12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B3214-3858-43B0-ABF4-ECE7C5A6161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4128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54AF64-1659-41D2-A7B7-4B561FD1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23D274F-182E-4B09-8D8F-FBE95A809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4A6FD70-6F39-4B31-B8FA-E3034036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9A7386C-E70C-4910-8AEE-4588E52E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B2AE6-615D-46FE-A930-7084E123499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84446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5CF674-32EF-4471-AE94-36EA58596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FA8ABEE-1FFA-48ED-AD66-4C2ACF3EE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86B7932-95FE-411E-B9A4-21680038B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2104F-CE39-4496-971F-49AF3D8ED6F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8756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FB1D1-3A99-40B5-8151-DF08B8345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09A5F9-65F5-4D9B-930F-58AF5E04A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32748BB-FF8A-42C2-B7CF-4634D54C7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B62C7C-7947-495A-9AE7-16A8DA35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7FA5A3E-C0A7-4CFF-8F54-9A42D2AF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69E325-9F57-470A-845E-C2541296F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B8417-1B5E-4E99-B092-03097F6EFFC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31498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9786F3-D9CA-4BAC-B6C7-237EBD67B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0C03B86-A2BE-4A94-B84C-82F4A264FA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090ED8A-EF87-43C0-844C-4D91BCD57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1EB4B3-CCAC-4548-9E95-2CEA85B6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8CD997-F62E-4DAF-8FBF-C67347D5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2811060-81F5-483C-8E69-F7E29BB2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075BD-F923-4CA5-A394-74BADCA90CB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3723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A5C0CB7F-915F-4326-9D13-9DD3A4DD4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8DF317C8-6875-458D-8A58-B024DA5495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D4E4C3D7-FFAC-4C3C-A114-DECC665268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 altLang="pt-BR"/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58546E79-F59F-4C44-8294-E0C9E362BC8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 altLang="pt-BR"/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82D77C8F-A498-4ED0-9870-5939363ECF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7582F809-555E-4F83-B3A0-7D0DFBA008C4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5B35681-528B-4957-B7CC-F9795D811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425575"/>
            <a:ext cx="7345363" cy="2579688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800" b="1">
                <a:solidFill>
                  <a:srgbClr val="FFFFFF"/>
                </a:solidFill>
                <a:latin typeface="Comic Sans MS" panose="030F0702030302020204" pitchFamily="66" charset="0"/>
              </a:rPr>
              <a:t>LEI MORAL</a:t>
            </a:r>
            <a:br>
              <a:rPr lang="pt-BR" altLang="pt-BR" sz="4800" b="1">
                <a:solidFill>
                  <a:srgbClr val="FFFFFF"/>
                </a:solidFill>
                <a:latin typeface="Comic Sans MS" panose="030F0702030302020204" pitchFamily="66" charset="0"/>
              </a:rPr>
            </a:br>
            <a:r>
              <a:rPr lang="pt-BR" altLang="pt-BR" sz="4800" b="1">
                <a:solidFill>
                  <a:srgbClr val="FFFFFF"/>
                </a:solidFill>
                <a:latin typeface="Comic Sans MS" panose="030F0702030302020204" pitchFamily="66" charset="0"/>
              </a:rPr>
              <a:t> 		X		</a:t>
            </a:r>
            <a:br>
              <a:rPr lang="pt-BR" altLang="pt-BR" sz="4800" b="1">
                <a:solidFill>
                  <a:srgbClr val="FFFFFF"/>
                </a:solidFill>
                <a:latin typeface="Comic Sans MS" panose="030F0702030302020204" pitchFamily="66" charset="0"/>
              </a:rPr>
            </a:br>
            <a:r>
              <a:rPr lang="pt-BR" altLang="pt-BR" sz="4800" b="1">
                <a:solidFill>
                  <a:srgbClr val="FFFFFF"/>
                </a:solidFill>
                <a:latin typeface="Comic Sans MS" panose="030F0702030302020204" pitchFamily="66" charset="0"/>
              </a:rPr>
              <a:t> LEI CERIMONIAL</a:t>
            </a:r>
            <a:endParaRPr lang="pt-BR" altLang="pt-BR" sz="4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52BB2B5-9469-4BF2-916F-BBC53B431A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2286000"/>
          </a:xfrm>
          <a:effectLst>
            <a:outerShdw dist="53882" dir="2700000" algn="ctr" rotWithShape="0">
              <a:schemeClr val="tx1"/>
            </a:outerShdw>
          </a:effectLst>
        </p:spPr>
        <p:txBody>
          <a:bodyPr anchor="ctr"/>
          <a:lstStyle/>
          <a:p>
            <a:r>
              <a:rPr lang="pt-BR" altLang="pt-BR" sz="4400" b="1">
                <a:solidFill>
                  <a:srgbClr val="FFFFFF"/>
                </a:solidFill>
                <a:latin typeface="Comic Sans MS" panose="030F0702030302020204" pitchFamily="66" charset="0"/>
              </a:rPr>
              <a:t>DISTINÇÃO DE LEIS</a:t>
            </a:r>
            <a:endParaRPr lang="pt-BR" altLang="pt-BR" sz="4400">
              <a:latin typeface="Comic Sans MS" panose="030F0702030302020204" pitchFamily="66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4269202-8AB2-43A4-A918-0C181D676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304800" y="2924175"/>
            <a:ext cx="9677400" cy="18288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b="1">
                <a:solidFill>
                  <a:srgbClr val="FFFFFF"/>
                </a:solidFill>
                <a:latin typeface="Comic Sans MS" panose="030F0702030302020204" pitchFamily="66" charset="0"/>
              </a:rPr>
              <a:t>LEI MORAL DOS DEZ MANDAMENTOS- ÊX. 20:1-17</a:t>
            </a:r>
          </a:p>
          <a:p>
            <a:endParaRPr lang="pt-BR" altLang="pt-BR" b="1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r>
              <a:rPr lang="pt-BR" altLang="pt-BR" b="1">
                <a:solidFill>
                  <a:srgbClr val="FFFFFF"/>
                </a:solidFill>
                <a:latin typeface="Comic Sans MS" panose="030F0702030302020204" pitchFamily="66" charset="0"/>
              </a:rPr>
              <a:t>LEI CERIMONIAL- LEV. 23</a:t>
            </a:r>
          </a:p>
          <a:p>
            <a:endParaRPr lang="pt-BR" altLang="pt-BR" b="1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r>
              <a:rPr lang="pt-BR" altLang="pt-BR" b="1">
                <a:solidFill>
                  <a:srgbClr val="FFFFFF"/>
                </a:solidFill>
                <a:latin typeface="Comic Sans MS" panose="030F0702030302020204" pitchFamily="66" charset="0"/>
              </a:rPr>
              <a:t>LEI DIETÉTICA- LEV. 11</a:t>
            </a:r>
          </a:p>
          <a:p>
            <a:endParaRPr lang="pt-BR" altLang="pt-BR" b="1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r>
              <a:rPr lang="pt-BR" altLang="pt-BR" b="1">
                <a:solidFill>
                  <a:srgbClr val="FFFFFF"/>
                </a:solidFill>
                <a:latin typeface="Comic Sans MS" panose="030F0702030302020204" pitchFamily="66" charset="0"/>
              </a:rPr>
              <a:t>LEI CIVIL- QUE REGIA O GOVERNO JUDÁICO</a:t>
            </a:r>
            <a:endParaRPr lang="pt-BR" altLang="pt-BR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CCB408C-8160-4DC0-AB19-E6727CADB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3675"/>
            <a:ext cx="8839200" cy="12192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rgbClr val="FFFFFF"/>
                </a:solidFill>
                <a:latin typeface="Comic Sans MS" panose="030F0702030302020204" pitchFamily="66" charset="0"/>
              </a:rPr>
              <a:t>LEI MORAL X LEI CERIMONIAL</a:t>
            </a:r>
            <a:endParaRPr lang="pt-BR" altLang="pt-BR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224F9C6-4BA1-48D1-9907-30854877A08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2438400"/>
            <a:ext cx="4176713" cy="41148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LEI MORAL É DENOMINADA A “LEI DO SENHOR”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SALMO 1:2; 19:7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CED7F04-0A66-4E48-B197-C94E1F89295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362200"/>
            <a:ext cx="3810000" cy="41148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CERIMONIAL FOI DENOMINADA A “LEI DE MOISÉS”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NEEMIAS 8:1; ATOS 15:5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023AA14-C99F-463C-A196-80F0F4872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rgbClr val="FFFFFF"/>
                </a:solidFill>
                <a:latin typeface="Comic Sans MS" panose="030F0702030302020204" pitchFamily="66" charset="0"/>
              </a:rPr>
              <a:t>LEI MORAL X LEI CERIMONIAL</a:t>
            </a:r>
            <a:endParaRPr lang="pt-BR" altLang="pt-BR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D67CFDA-0EE8-43CF-881E-42A185A005B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636838"/>
            <a:ext cx="4464050" cy="310197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MORAL É CHAMADA A LEI REAL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TIAGO 2:8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60CA01ED-5C50-4A41-88C7-AB4C6D95A51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90800"/>
            <a:ext cx="4267200" cy="4038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CERIMONIAL FOI CHAMADA A “CÉDULA DE ORDENANÇAS”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COLOSSENSES 2:14; EFÉSIOS 2:15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EE833A3-DC51-4571-9470-A60AF8396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rgbClr val="FFFFFF"/>
                </a:solidFill>
                <a:latin typeface="Comic Sans MS" panose="030F0702030302020204" pitchFamily="66" charset="0"/>
              </a:rPr>
              <a:t>LEI MORAL X LEI CERIMONIAL</a:t>
            </a:r>
            <a:endParaRPr lang="pt-BR" altLang="pt-BR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A92B345-85DC-4C1A-9FEE-7A8B744BFA1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66950"/>
            <a:ext cx="3810000" cy="4114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MORAL FOI ESCRITA PELO DEDO DE DEUS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ÊXODO 31:18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5AA48726-41D4-43E3-AB60-CD5B6FA25C2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224088"/>
            <a:ext cx="4033838" cy="3436937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CERIMONIAL FOI ESCRITA POR MOISÉS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DEUTERONÔMIO 31:9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0D55665-D4EE-4608-92CA-D300DC2CE1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10668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rgbClr val="FFFFFF"/>
                </a:solidFill>
                <a:latin typeface="Comic Sans MS" panose="030F0702030302020204" pitchFamily="66" charset="0"/>
              </a:rPr>
              <a:t>LEI MORAL X LEI CERIMONIAL</a:t>
            </a:r>
            <a:endParaRPr lang="pt-BR" altLang="pt-BR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0F4469C-D5E6-45B3-B2DF-0F37F4EF839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362200"/>
            <a:ext cx="3810000" cy="4114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MORAL FOI ESCRITA EM TÁBUAS DE PEDRA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ÊXODO 31:18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A02951AB-11B3-40A7-B51C-64173A21574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2322513"/>
            <a:ext cx="4033837" cy="4275137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CERIMONIAL FOI ESCRITA EM UM LIVRO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DEUTERONÔMIO 31:24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787C357-264C-44E8-8A7D-CD3088966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rgbClr val="FFFFFF"/>
                </a:solidFill>
                <a:latin typeface="Comic Sans MS" panose="030F0702030302020204" pitchFamily="66" charset="0"/>
              </a:rPr>
              <a:t>LEI MORAL X LEI CERIMONIAL</a:t>
            </a:r>
            <a:endParaRPr lang="pt-BR" altLang="pt-BR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C55C41F-9C70-4D8D-B9B4-AB268B7EC5A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19300"/>
            <a:ext cx="4033838" cy="41068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MORAL FOI COLOCADA DENTRO DA ARCA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DEUTERONÔMIO 10:5; APOCALIPSE 11:19 (a arca está no Céu)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6629E8F-68ED-4CAD-9C18-B4652331380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33925" y="1935163"/>
            <a:ext cx="3952875" cy="4106862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CERIMONIAL FOI COLOCADA FORA DA ARCA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DEUTERONÔMIO 31:25,26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C73843D-921B-4E58-B47F-76DAD3A194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10668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rgbClr val="FFFFFF"/>
                </a:solidFill>
                <a:latin typeface="Comic Sans MS" panose="030F0702030302020204" pitchFamily="66" charset="0"/>
              </a:rPr>
              <a:t>LEI MORAL X LEI CERIMONIAL</a:t>
            </a:r>
            <a:endParaRPr lang="pt-BR" altLang="pt-BR" sz="40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F74603F-1BFE-4A69-A7F3-6B3CDE4ADA5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514600"/>
            <a:ext cx="3810000" cy="3962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MORAL É PERFEITA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SALMO 19:7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F4CD1768-5C15-48E9-9DCC-09580ED924D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2430463"/>
            <a:ext cx="4033837" cy="4022725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CERIMONIAL “NENHUMA COISA APERFEIÇOOU”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HEBREUS 7:19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C96912A-66BA-4027-8313-96E141F65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07950" y="152400"/>
            <a:ext cx="9396413" cy="1143000"/>
          </a:xfrm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rgbClr val="FFFFFF"/>
                </a:solidFill>
                <a:latin typeface="Comic Sans MS" panose="030F0702030302020204" pitchFamily="66" charset="0"/>
              </a:rPr>
              <a:t>LEI MORAL X LEI CERIMONIAL</a:t>
            </a:r>
            <a:endParaRPr lang="pt-BR" altLang="pt-BR" sz="40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C15C0AE-B4C1-427C-AEE3-38C3CC68085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490788"/>
            <a:ext cx="4033838" cy="4106862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MORAL CONTÉM UM SÁBADO SEMANAL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ÊXODO 20:8-11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4D048E2-136A-4A2A-9AD0-A055601FA68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2406650"/>
            <a:ext cx="4033837" cy="4191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A LEI CERIMONIAL TINHA SETE SÁBADOS ANUAIS</a:t>
            </a:r>
          </a:p>
          <a:p>
            <a:r>
              <a:rPr lang="pt-BR" altLang="pt-BR" sz="2800" b="1">
                <a:solidFill>
                  <a:srgbClr val="FFFFFF"/>
                </a:solidFill>
                <a:latin typeface="Comic Sans MS" panose="030F0702030302020204" pitchFamily="66" charset="0"/>
              </a:rPr>
              <a:t>LEVÍTICO 23</a:t>
            </a:r>
            <a:endParaRPr lang="pt-BR" altLang="pt-B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238</Words>
  <Application>Microsoft Office PowerPoint</Application>
  <PresentationFormat>Apresentação na tela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Times New Roman</vt:lpstr>
      <vt:lpstr>Arial</vt:lpstr>
      <vt:lpstr>Comic Sans MS</vt:lpstr>
      <vt:lpstr>Design padrão</vt:lpstr>
      <vt:lpstr>LEI MORAL    X    LEI CERIMONIAL</vt:lpstr>
      <vt:lpstr>DISTINÇÃO DE LEIS</vt:lpstr>
      <vt:lpstr>LEI MORAL X LEI CERIMONIAL</vt:lpstr>
      <vt:lpstr>LEI MORAL X LEI CERIMONIAL</vt:lpstr>
      <vt:lpstr>LEI MORAL X LEI CERIMONIAL</vt:lpstr>
      <vt:lpstr>LEI MORAL X LEI CERIMONIAL</vt:lpstr>
      <vt:lpstr>LEI MORAL X LEI CERIMONIAL</vt:lpstr>
      <vt:lpstr>LEI MORAL X LEI CERIMONIAL</vt:lpstr>
      <vt:lpstr>LEI MORAL X LEI CERIMONIAL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DISTINÇÃO DE LEIS</dc:title>
  <dc:subject>PROFECIAS PARA O TEMPO DO FIM</dc:subject>
  <dc:creator>4TONS - Pr. Marcelo Augusto de Carvalho; Roberto Motta</dc:creator>
  <cp:keywords>www.4tons.com.br</cp:keywords>
  <dc:description>COMÉRCIO PROIBIDO. USO PESSOAL</dc:description>
  <cp:lastModifiedBy>UCB - Marcelo Augusto de Carvalho</cp:lastModifiedBy>
  <cp:revision>9</cp:revision>
  <dcterms:created xsi:type="dcterms:W3CDTF">2000-04-01T15:40:18Z</dcterms:created>
  <dcterms:modified xsi:type="dcterms:W3CDTF">2021-01-08T07:30:43Z</dcterms:modified>
  <cp:category>EVANGELISMO</cp:category>
</cp:coreProperties>
</file>