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0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62" r:id="rId11"/>
    <p:sldId id="263" r:id="rId12"/>
    <p:sldId id="302" r:id="rId13"/>
    <p:sldId id="291" r:id="rId14"/>
    <p:sldId id="292" r:id="rId15"/>
    <p:sldId id="293" r:id="rId16"/>
    <p:sldId id="303" r:id="rId17"/>
    <p:sldId id="304" r:id="rId18"/>
    <p:sldId id="305" r:id="rId19"/>
    <p:sldId id="306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1" r:id="rId28"/>
    <p:sldId id="289" r:id="rId29"/>
    <p:sldId id="290" r:id="rId30"/>
    <p:sldId id="274" r:id="rId31"/>
    <p:sldId id="270" r:id="rId3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CC"/>
    <a:srgbClr val="9966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9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E24FC-16DD-4531-8506-878230B98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0DBD8B-AF66-4971-9B92-9BA87B302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646399-E1D5-45B0-932F-BA47CB84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25C012-3069-46DF-87C2-320AE5DC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7166FB-F684-4832-BBE7-A8FDE7C0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C9C4-2DA4-43B1-9457-8AA13A9962E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184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0CE81-6353-4713-A18B-0B396F3C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B0286A-471C-49BF-88E0-C656D89D0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23445-A43B-4FC5-9162-F5497011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2C3CE9-CA60-4230-BDDD-9ECF6060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77C5BE-2A1F-481C-A4B9-BC2B0105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70239-6AF0-47F8-B995-6F64B87AC22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173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C78C48-8775-4F08-ABBE-59F526CEB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0B9756-8307-4130-B379-CE10A4990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01AA06-562E-449F-83A0-F8B050AF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9DFD1-5C80-40AE-9C96-282030C8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8EF633-36E2-470C-BE3B-0DF8D590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BF5C2-F3BC-43FD-AA9D-B3ADB340FDC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063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BE4FF-4BD8-4360-A246-CB491BD3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7065F-3C8C-493F-84AE-C19C2940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DB37D6-8690-4D43-9FD3-054A7362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37DE6E-E059-466B-AB7A-5346E18F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CAF964-7F13-442B-A65D-16CE69CD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F5E85-6208-424A-B6F5-48B69507CB2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0780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DAF2-65A4-4A1F-AB5B-7C3B2EF4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F93651-679F-41D6-B2B2-808F159A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18DC6A-7561-4C50-AF94-20D8165A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8DDC87-98F6-45C3-88A1-E6F3F49B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5D57AE-E621-49D1-AFDE-84624DD4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B689B-E664-4A5A-9B30-AA1615B5906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673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0AFD3-2D22-428B-BBDE-E1DC2CF5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96AED3-2901-453F-8326-809E811C3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F392B0-EA4C-4AFF-AB1D-BEBDDFFC9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314F96-D4E9-4EA5-AE90-16D46F78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84B4F7-E1B5-489F-A8D4-BDF85E52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9C77BF-683F-4972-8BC5-2B039F06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9FC43-EAAC-48FF-BA46-B089A32A31E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7793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235D3-5EE4-4375-BE72-57FF471F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07B547-D587-4A4A-AA21-4E6018B19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A35031-1E91-48C3-B747-1ED0AF46D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238793-1275-4A1D-A1D8-5E4DDD6A1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99FA35-A661-428D-B5C3-C34485371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105052-78A8-4408-B24A-AC6160A4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1586AE-97E2-4C60-BFEF-70BE92C6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52D8AF2-6AB3-42B7-8904-1F1612E5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5C382-60CB-44BC-B49B-D578BA5C1D7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5284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080C2-F472-4E96-9C53-C85CB892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1AE8B5-56BE-4C4D-AF91-D7BB1A4A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39F599-F19C-44E4-8F5A-0C189D97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224F77-4B0C-43B8-9F72-199325BB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054F9-6570-4C84-BC9D-FFA3EF2EF79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983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5287D0-BAF6-4126-BBBF-A6D2F45B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282143-8A69-4087-BC6A-528F360C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390A04-B115-4359-87E4-C887133A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D1063-F8E0-45B4-BE60-032E8CFC984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3584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03FDF-F2E3-453B-8EBE-0DDC6135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A8C14A-44DA-46B7-9015-CD0C9895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CEA1B9-82C5-4A8E-93CD-29F0979FD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72AD4D-F789-4CF7-B2FE-FC63D53A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E5703A-CA88-418F-A60C-6FBB9A85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8062BB-58EE-4DC9-A598-2CB264B7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2941C-E70D-4DBD-9ACE-B7F33FF6739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0960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97871-46D6-4F17-AF2D-B8E94CE5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3D81B5-7258-4932-AB87-70910C780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89D4E5-3C7D-4F21-8F9F-ADA2F3E9E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C19927-CA81-4642-A5C5-C27001F2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FAFD5E-41B1-4387-ABFC-FE9F4E81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5A8B1E-739E-4B18-80AB-51D87DA0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86840-8B77-4F2B-BB93-FE39D7C6E9A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31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4C8725-448C-4648-8E99-DA28EE784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F0D606-0840-4A67-BB25-F21294409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57E0E1-7221-4C47-B93C-6C05276B4B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32DABB-C8A5-4EA2-9E78-D9EC36FE3E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121D70-C4F1-4FE3-8B07-00577D7FC1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4349E27-B7EE-424C-AE2E-F69F1DE5E29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A7DAA4B9-8F00-4694-8D8B-17265CA2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58775"/>
            <a:ext cx="4398963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45D7D717-1258-4FD5-A2E1-4C31B12B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5653088"/>
            <a:ext cx="8270875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UM DIA DE DESCANSO...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34ECDEE-08C5-4644-B85E-69F1F609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57F3AA31-71E1-48BC-BB26-F9BF25A4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78425"/>
            <a:ext cx="77724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ÊXODO 16:4</a:t>
            </a:r>
            <a:endParaRPr lang="en-US" altLang="pt-BR" sz="5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47CDFA3-79CF-4716-A79A-DEECE07F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42D1C15A-D20B-4307-A2B7-97E7F4AB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3" y="1600200"/>
            <a:ext cx="52959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ÊX. 16:11-30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D00897EE-365D-4E88-AF3C-C892D0B6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219094E2-8BEA-4D55-AC7F-EFFB9AEA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46075"/>
            <a:ext cx="55626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000" b="1">
                <a:solidFill>
                  <a:schemeClr val="bg1"/>
                </a:solidFill>
                <a:latin typeface="Comic Sans MS" panose="030F0702030302020204" pitchFamily="66" charset="0"/>
              </a:rPr>
              <a:t>MAR. 2:27,28</a:t>
            </a:r>
            <a:endParaRPr lang="en-US" altLang="pt-BR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7679B150-3F42-4552-A240-D762ED00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D794D061-0E71-49B9-8E40-4D828B17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773238"/>
            <a:ext cx="2663825" cy="2879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ÊXODO 31:18</a:t>
            </a:r>
          </a:p>
          <a:p>
            <a:endParaRPr lang="pt-BR" altLang="pt-BR" sz="48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ÊXODO 34:1</a:t>
            </a:r>
            <a:endParaRPr lang="pt-BR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4D7CE267-97A2-4E47-83D6-B1335091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5F951F56-F40A-41C6-BB07-697AE6C0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4087813"/>
            <a:ext cx="5867400" cy="24368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MAL. 3:6</a:t>
            </a:r>
          </a:p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“Porque eu, o Senhor, não mudo.”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817E2F0-BAB7-4100-BEB1-79878D2F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CD64DE2C-9227-46E1-A8EA-BBED2CFC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5E0CEADB-E8D8-4F62-B079-BB2B9C9C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33375"/>
            <a:ext cx="6935788" cy="31067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HEB. 13:8 </a:t>
            </a:r>
          </a:p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“Jesus Cristo é o mesmo ontem, e hoje, e eternamente.”</a:t>
            </a:r>
            <a:endParaRPr lang="pt-BR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7FFEBB39-255C-44C1-80CC-AC214C43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F7D827BD-DEE3-4D80-9D82-9399E50AB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41625"/>
            <a:ext cx="36576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LUC. 4:16</a:t>
            </a:r>
          </a:p>
        </p:txBody>
      </p:sp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C3891C00-C44C-42DD-A17E-ADA24559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206A3C3C-70AB-4D0E-A7CA-0776BC1E6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0"/>
            <a:ext cx="5086350" cy="1219200"/>
          </a:xfrm>
          <a:prstGeom prst="rect">
            <a:avLst/>
          </a:prstGeom>
          <a:solidFill>
            <a:srgbClr val="99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altLang="pt-BR" sz="6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MAT. 24:20</a:t>
            </a:r>
            <a:endParaRPr lang="en-US" altLang="pt-BR" sz="4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5A6E4CD-5CF0-44E9-80D5-73B5DC307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C9D961DC-D07A-4A5B-A99A-AB3FE11FF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05038"/>
            <a:ext cx="5464175" cy="914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LUC. 23:54-56</a:t>
            </a:r>
            <a:endParaRPr lang="en-US" altLang="pt-BR" sz="32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8F0C5B61-912C-4F05-8C9E-FC92B4F12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654175"/>
            <a:ext cx="6192838" cy="32146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ATOS 13:14,42,44</a:t>
            </a:r>
          </a:p>
          <a:p>
            <a:endParaRPr lang="en-US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ATOS 17:1,2</a:t>
            </a:r>
          </a:p>
          <a:p>
            <a:endParaRPr lang="en-US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ATOS 16:13</a:t>
            </a:r>
          </a:p>
          <a:p>
            <a:endParaRPr lang="en-US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ATOS 18:4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861DE781-F57E-4999-9338-0B6A1DD5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891EDF53-8DD5-4252-BD6D-47637A0C3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5624513"/>
            <a:ext cx="5405437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000" b="1">
                <a:solidFill>
                  <a:schemeClr val="bg1"/>
                </a:solidFill>
                <a:latin typeface="Comic Sans MS" panose="030F0702030302020204" pitchFamily="66" charset="0"/>
              </a:rPr>
              <a:t>APOC. 14:6,7</a:t>
            </a:r>
            <a:endParaRPr lang="en-US" altLang="pt-BR" sz="4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ED1C4946-4F28-411E-8E40-475EC17E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382588"/>
            <a:ext cx="9182100" cy="6121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“Podeis ler a Bíblia do Gênesis ao Apocalipse, e não encontrareis uma única linha que autorize a santificação do domingo. As Escrituras odernam a observância religiosa do sábado, dia que nós nunca santificamos.”- Cardeal Gibbons,</a:t>
            </a:r>
            <a:r>
              <a:rPr lang="en-US" altLang="pt-BR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i="1" u="sng">
                <a:solidFill>
                  <a:schemeClr val="bg1"/>
                </a:solidFill>
                <a:latin typeface="Comic Sans MS" panose="030F0702030302020204" pitchFamily="66" charset="0"/>
              </a:rPr>
              <a:t>Faith of Our Fathers</a:t>
            </a:r>
            <a:r>
              <a:rPr lang="en-US" altLang="pt-BR" b="1" i="1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pág 111.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98B4F155-E004-4C95-A148-6B3813830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6550"/>
            <a:ext cx="8767763" cy="6188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“O Domingo é uma instituição católica, e sua observância só pode ser defendida por princípios católicos. Do princípio ao fim das Escrituras não é possível encontrar uma única passagem que autorize a mudança do culto semanal, do último para o primeiro dia da semana.”- </a:t>
            </a:r>
            <a:r>
              <a:rPr lang="en-US" altLang="pt-BR" sz="4000" i="1" u="sng">
                <a:solidFill>
                  <a:schemeClr val="bg1"/>
                </a:solidFill>
                <a:latin typeface="Comic Sans MS" panose="030F0702030302020204" pitchFamily="66" charset="0"/>
              </a:rPr>
              <a:t>Catholic Press</a:t>
            </a: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, de 25 de agosto de 1900.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DA77E8D2-172C-4982-A5F3-8AB3CCA4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275" y="325438"/>
            <a:ext cx="9464675" cy="6121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“Havia e há um mandamento que manda observar o sábado, mas esse sábado não era o domingo. Dir-se-á, entretanto, e com alguma demonstração de triunfo, que o sábado foi transferido do sétimo para o primeiro dia da semana, com todos os seus deveres, privilégios e sanções.</a:t>
            </a:r>
            <a:r>
              <a:rPr lang="en-US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81399DB-E78B-4A1D-89B9-6C368BE1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50838"/>
            <a:ext cx="9296400" cy="62484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Sinceramente desejoso de informação sobre esse assunto, que estudei por muitos anos, pergunto: Onde é possível encontrar-se o registro de uma tal mudança? Não no Novo Testamento, absolutamente não.  Não existe prova escriturística da mudança da instituição do Sábado do sétimo dia para o primeiro dia da semana.</a:t>
            </a:r>
            <a:r>
              <a:rPr lang="en-US" altLang="pt-BR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2DCA1AE1-E1CD-4A56-99C9-53343104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822325"/>
            <a:ext cx="9047162" cy="5214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É claro que sei perfeitamente ter o Domingo entrado em uso, como dia religioso, na primitiva história cristã, o que sabemos através dos pais da Igreja e de outras fontes.</a:t>
            </a: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>
            <a:extLst>
              <a:ext uri="{FF2B5EF4-FFF2-40B4-BE49-F238E27FC236}">
                <a16:creationId xmlns:a16="http://schemas.microsoft.com/office/drawing/2014/main" id="{E620EA79-BEBC-4486-AB7D-E4CBCB9E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2713" y="2043113"/>
            <a:ext cx="182213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/>
              <a:t>Que pena, porém, que ele nos venha assinalado com a marca do paganismo e batizado com o nome do mdeus do Sol, em seguida adotado e sancionado pela apostasia papal, e legado ao protestantismo como uma doação sagrada.”</a:t>
            </a:r>
            <a:r>
              <a:rPr lang="en-US" altLang="pt-BR"/>
              <a:t> 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2CA20871-4EE0-412A-9957-A6BA8F01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-33338"/>
            <a:ext cx="8880475" cy="679767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Que pena, porém, que ele nos venha assinalado com a marca do paganismo e batizado com o nome do deus do Sol, em seguida adotado e sancionado pela apostasia papal, e legado ao protestantismo como uma doação sagrada.”- Dr. Edward T. Hiscox, autor do </a:t>
            </a:r>
            <a:r>
              <a:rPr lang="en-US" altLang="pt-BR" sz="4000" i="1" u="sng">
                <a:solidFill>
                  <a:schemeClr val="bg1"/>
                </a:solidFill>
                <a:latin typeface="Comic Sans MS" panose="030F0702030302020204" pitchFamily="66" charset="0"/>
              </a:rPr>
              <a:t>Manual Batista</a:t>
            </a: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, discurso feito em 13 de novembro de 1893 perante um grupo de pastores.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4D6753B5-9E86-48F8-8C75-5C495DA8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5175"/>
            <a:ext cx="8686800" cy="52149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 u="sng">
                <a:solidFill>
                  <a:schemeClr val="bg1"/>
                </a:solidFill>
                <a:latin typeface="Comic Sans MS" panose="030F0702030302020204" pitchFamily="66" charset="0"/>
              </a:rPr>
              <a:t>Presbiterianos</a:t>
            </a:r>
            <a:r>
              <a:rPr lang="en-US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- “O Domingo não se encontra na Escritura, e não era pela Igreja Primitiva chamado de Sábado.”- </a:t>
            </a:r>
            <a:r>
              <a:rPr lang="en-US" altLang="pt-BR" sz="4800" i="1" u="sng">
                <a:solidFill>
                  <a:schemeClr val="bg1"/>
                </a:solidFill>
                <a:latin typeface="Comic Sans MS" panose="030F0702030302020204" pitchFamily="66" charset="0"/>
              </a:rPr>
              <a:t>Tratado de Teologia de Dwight</a:t>
            </a:r>
            <a:r>
              <a:rPr lang="en-US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, Vol. 4, pág. 401</a:t>
            </a:r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3DB9E07F-ABD6-4932-86A9-255760C8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173163"/>
            <a:ext cx="8466137" cy="4781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en-US" altLang="pt-BR" b="1" u="sng">
                <a:solidFill>
                  <a:schemeClr val="bg1"/>
                </a:solidFill>
                <a:latin typeface="Comic Sans MS" panose="030F0702030302020204" pitchFamily="66" charset="0"/>
              </a:rPr>
              <a:t>Luteranos</a:t>
            </a: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- “A observância do Domingo não se baseia em nenhum mandamento de Deus, mas sim na autoridade da Igreja.”-</a:t>
            </a:r>
            <a:r>
              <a:rPr lang="en-US" altLang="pt-BR" i="1" u="sng">
                <a:solidFill>
                  <a:schemeClr val="bg1"/>
                </a:solidFill>
                <a:latin typeface="Comic Sans MS" panose="030F0702030302020204" pitchFamily="66" charset="0"/>
              </a:rPr>
              <a:t>Augsburg Confession of Faith</a:t>
            </a: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, citado em </a:t>
            </a:r>
            <a:r>
              <a:rPr lang="en-US" altLang="pt-BR" i="1" u="sng">
                <a:solidFill>
                  <a:schemeClr val="bg1"/>
                </a:solidFill>
                <a:latin typeface="Comic Sans MS" panose="030F0702030302020204" pitchFamily="66" charset="0"/>
              </a:rPr>
              <a:t>Cox’s  Sabbath Manual</a:t>
            </a: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, pág. 287.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D730BB8A-909C-49AC-A7D7-3E616A65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92150"/>
            <a:ext cx="8748713" cy="5451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 u="sng">
                <a:solidFill>
                  <a:schemeClr val="bg1"/>
                </a:solidFill>
                <a:latin typeface="Comic Sans MS" panose="030F0702030302020204" pitchFamily="66" charset="0"/>
              </a:rPr>
              <a:t>Metodistas</a:t>
            </a: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- “É certo não haver mandamento positivo para o batismo infantil...Tampouco o há para santificar o primeiro dia da semana.”-Rev. Amós Binney, </a:t>
            </a:r>
            <a:r>
              <a:rPr lang="en-US" altLang="pt-BR" i="1" u="sng">
                <a:solidFill>
                  <a:schemeClr val="bg1"/>
                </a:solidFill>
                <a:latin typeface="Comic Sans MS" panose="030F0702030302020204" pitchFamily="66" charset="0"/>
              </a:rPr>
              <a:t>Theological Compend</a:t>
            </a: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, págs. 180 e 181.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DD40E9F4-88ED-4D88-8CCC-EE261B69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FCB4F32F-30D4-45A6-95A1-0ED19917D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5686425"/>
            <a:ext cx="3836988" cy="823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MAR. 7:7-9</a:t>
            </a:r>
            <a:endParaRPr lang="en-US" altLang="pt-BR" sz="4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9CC9FC34-1905-44F6-BAFD-87673775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38CBBAD4-AA84-495E-BF58-3C179236F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4462463"/>
            <a:ext cx="6804025" cy="2206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r>
              <a:rPr lang="en-US" altLang="pt-BR" b="1">
                <a:solidFill>
                  <a:srgbClr val="FFFF99"/>
                </a:solidFill>
                <a:latin typeface="Comic Sans MS" panose="030F0702030302020204" pitchFamily="66" charset="0"/>
              </a:rPr>
              <a:t>A base de toda a adoração é o</a:t>
            </a:r>
          </a:p>
          <a:p>
            <a:r>
              <a:rPr lang="en-US" altLang="pt-BR" b="1">
                <a:solidFill>
                  <a:srgbClr val="FFFF99"/>
                </a:solidFill>
                <a:latin typeface="Comic Sans MS" panose="030F0702030302020204" pitchFamily="66" charset="0"/>
              </a:rPr>
              <a:t> fato de que Deus nos criou.</a:t>
            </a:r>
          </a:p>
          <a:p>
            <a:r>
              <a:rPr lang="en-US" altLang="pt-BR" b="1">
                <a:solidFill>
                  <a:srgbClr val="FFFF99"/>
                </a:solidFill>
                <a:latin typeface="Comic Sans MS" panose="030F0702030302020204" pitchFamily="66" charset="0"/>
              </a:rPr>
              <a:t> Apoc.4:11</a:t>
            </a:r>
            <a:endParaRPr lang="en-US" altLang="pt-BR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4FF1DC8A-7AFC-42ED-B897-E3266912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F5D84394-1BFE-48DF-8AF9-9676C3B4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25475"/>
            <a:ext cx="4570413" cy="277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APOC. 12:17</a:t>
            </a:r>
          </a:p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APOC. 14:12</a:t>
            </a:r>
          </a:p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I JOÃO 2:3,4</a:t>
            </a:r>
            <a:endParaRPr lang="en-US" altLang="pt-BR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3CD92B6-A5C5-4CC0-883A-5DC37DAE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6F8C4A3B-8AF4-4361-A330-BC2DA9C1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04813"/>
            <a:ext cx="4822825" cy="1555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ISAÍAS 66:22,23</a:t>
            </a:r>
            <a:endParaRPr lang="en-US" altLang="pt-BR" sz="4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AE5E7F9A-0CE1-4C8A-AD39-5C534CC9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A7187408-A108-437A-B4F7-BBCDF61E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94138"/>
            <a:ext cx="4572000" cy="1766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JOÃO 1:1-3</a:t>
            </a:r>
          </a:p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COL. 1:16</a:t>
            </a:r>
            <a:endParaRPr lang="en-US" altLang="pt-BR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B2B553CB-8F41-47BB-89B7-C3E4F534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9AD135BC-0C6E-436C-98C8-6F84C5A58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66700"/>
            <a:ext cx="8153400" cy="2225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“Havia trevas...”- Gên. 1:2-5</a:t>
            </a:r>
          </a:p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“Houve tarde e manhã...”- Gên. 1:5,8,13,19,23 e 31</a:t>
            </a:r>
            <a:endParaRPr lang="en-US" altLang="pt-BR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A8B12396-FD53-4119-98E3-B14151E8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15888"/>
            <a:ext cx="7885113" cy="24923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“Eis que era bom...”</a:t>
            </a:r>
          </a:p>
          <a:p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Gên. 1:10,12,18,21,25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B069D234-DE35-45CF-B7BB-A00F53BDC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9AF897E9-C97E-4BA3-8BA3-B02698F9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470400"/>
            <a:ext cx="7920037" cy="17668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“Eis que era muito bom...”</a:t>
            </a:r>
          </a:p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Gên. 1:31</a:t>
            </a:r>
            <a:endParaRPr lang="en-US" altLang="pt-B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13BBAE7F-901E-461D-9AEB-49933009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4602A5BB-DF69-4B8B-88C6-C8EC8E601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5"/>
            <a:ext cx="8964613" cy="393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“E, havendo Deus terminado no dia sétimo a sua obra, que fizera, descansou nesse dia de toda a sua obra que tinha feito. E </a:t>
            </a:r>
            <a:r>
              <a:rPr lang="en-US" altLang="pt-BR" sz="3600" b="1" u="sng">
                <a:solidFill>
                  <a:schemeClr val="bg1"/>
                </a:solidFill>
                <a:latin typeface="Comic Sans MS" panose="030F0702030302020204" pitchFamily="66" charset="0"/>
              </a:rPr>
              <a:t>abençoou</a:t>
            </a: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Deus o dia sétimo e o </a:t>
            </a:r>
            <a:r>
              <a:rPr lang="en-US" altLang="pt-BR" sz="3600" b="1" u="sng">
                <a:solidFill>
                  <a:schemeClr val="bg1"/>
                </a:solidFill>
                <a:latin typeface="Comic Sans MS" panose="030F0702030302020204" pitchFamily="66" charset="0"/>
              </a:rPr>
              <a:t>santificou</a:t>
            </a: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; porque nele </a:t>
            </a:r>
            <a:r>
              <a:rPr lang="en-US" altLang="pt-BR" sz="3600" b="1" u="sng">
                <a:solidFill>
                  <a:schemeClr val="bg1"/>
                </a:solidFill>
                <a:latin typeface="Comic Sans MS" panose="030F0702030302020204" pitchFamily="66" charset="0"/>
              </a:rPr>
              <a:t>descansou</a:t>
            </a: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de toda a obra que, como Criador, fizera.”  Gên. 2:2-3</a:t>
            </a:r>
            <a:endParaRPr lang="en-US" altLang="pt-BR" sz="3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9A544B03-14F5-4E1D-BAFD-E8388F42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F3FD672E-C341-4ACA-A7D6-A525F9CB6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58963"/>
            <a:ext cx="6324600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ÊX. 20:8-11</a:t>
            </a:r>
            <a:endParaRPr lang="en-US" altLang="pt-BR" sz="48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674</Words>
  <Application>Microsoft Office PowerPoint</Application>
  <PresentationFormat>Apresentação na tela (4:3)</PresentationFormat>
  <Paragraphs>50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Times New Roman</vt:lpstr>
      <vt:lpstr>Comic Sans MS</vt:lpstr>
      <vt:lpstr>Tahoma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7</cp:revision>
  <dcterms:created xsi:type="dcterms:W3CDTF">2000-05-06T01:31:11Z</dcterms:created>
  <dcterms:modified xsi:type="dcterms:W3CDTF">2021-01-08T07:31:11Z</dcterms:modified>
  <cp:category>EVANGELISMO</cp:category>
</cp:coreProperties>
</file>