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3"/>
  </p:notesMasterIdLst>
  <p:sldIdLst>
    <p:sldId id="256" r:id="rId2"/>
    <p:sldId id="270" r:id="rId3"/>
    <p:sldId id="268" r:id="rId4"/>
    <p:sldId id="269" r:id="rId5"/>
    <p:sldId id="266" r:id="rId6"/>
    <p:sldId id="267" r:id="rId7"/>
    <p:sldId id="257" r:id="rId8"/>
    <p:sldId id="258" r:id="rId9"/>
    <p:sldId id="259" r:id="rId10"/>
    <p:sldId id="260" r:id="rId11"/>
    <p:sldId id="264" r:id="rId12"/>
    <p:sldId id="265" r:id="rId13"/>
    <p:sldId id="282" r:id="rId14"/>
    <p:sldId id="291" r:id="rId15"/>
    <p:sldId id="281" r:id="rId16"/>
    <p:sldId id="292" r:id="rId17"/>
    <p:sldId id="290" r:id="rId18"/>
    <p:sldId id="275" r:id="rId19"/>
    <p:sldId id="288" r:id="rId20"/>
    <p:sldId id="274" r:id="rId21"/>
    <p:sldId id="28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6600"/>
    <a:srgbClr val="66FF33"/>
    <a:srgbClr val="000099"/>
    <a:srgbClr val="FF3300"/>
    <a:srgbClr val="FF99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6A4AF50-8D0B-40D0-8329-60F81D196E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FB09ED2-1252-433E-9F37-0B3C29E819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84565A8-05C9-4493-A5EC-80A422F1D5A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B57B08C-CEFA-4BBD-80CA-95B2899BF5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0"/>
            <a:r>
              <a:rPr lang="en-US" altLang="pt-BR"/>
              <a:t>Segundo nível</a:t>
            </a:r>
          </a:p>
          <a:p>
            <a:pPr lvl="0"/>
            <a:r>
              <a:rPr lang="en-US" altLang="pt-BR"/>
              <a:t>Terceiro nível</a:t>
            </a:r>
          </a:p>
          <a:p>
            <a:pPr lvl="0"/>
            <a:r>
              <a:rPr lang="en-US" altLang="pt-BR"/>
              <a:t>Quarto nível</a:t>
            </a:r>
          </a:p>
          <a:p>
            <a:pPr lvl="0"/>
            <a:r>
              <a:rPr lang="en-US" altLang="pt-BR"/>
              <a:t>Quinto nível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67A6FE4-CCC5-4549-8BFF-9C1CC03E7F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035C910-7986-496F-8154-66D4C9CC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629FF6D-090F-40C1-AD66-452B47071B2E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5F2753A-6A4A-470A-9D19-89ADB68D7DB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7EAEEAB-2C78-454E-B7CA-A7B532D290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A75D7D4-B856-4F45-B22C-67E6444198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01299CBB-56C8-44C8-971F-0D62205854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EF9AE189-5253-42BB-9084-08F952C628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028EA5F7-01D9-4BFF-909B-D274B03418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93FEFFD7-6A10-405F-9655-C09A4556B184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2123A83F-BA25-4779-BC62-A191B422961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A0821-5353-4348-ABD6-B4C4CD6DA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A81898-A19C-4C6F-806F-500A145D4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2A090-56DF-45E4-8E69-9CAF86A1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A396F3-6F3E-45B3-98DC-8C33A9CD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2AFDE6-E14C-4B9D-8A96-5C1F44A3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B6D59-D9DD-42E1-8A96-26C2F8CAF59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993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2443B0-09C6-4595-BA10-4D3E0F017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78D44F-216D-496A-969A-1E7053D5E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500AEA-5F92-425C-85FB-A28CF658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A0F43-E8EA-4CE3-8750-2C28DEC4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57744E-6821-4C59-83AD-212A7B15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DB92-82B5-40C0-AF05-314022F45DB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6692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6FC2C-662D-4C0A-8933-FD2D10D2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6C2950-C382-49E9-A1F9-70E8E33A8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8044DE-5302-441B-A5D5-E47290A6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1C7BA5-CA23-4BA0-A8C9-F3FE69F3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347A1D-E5E3-4506-BD62-0138B99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D17E8-A697-4C06-9D1F-B7BB78B6E84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1586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128F3-4A2D-45A5-863C-08F5B2CC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D8DF0C-2159-4D7A-BF4E-98F84D382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49B640-9A20-4430-9597-3DB1F55D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5CE853-9B57-453B-B75F-CA067528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AB107E-F8CA-455D-B163-77F92E44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447A-8EF6-4F6F-A736-8201A738B04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5077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89C14-24B5-4CF7-A52F-B0ED1975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70E224-2EC4-49AF-8C2F-0117DED4D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210519-5509-45D5-A5B9-C01BD8E87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1A0B01-C400-49C0-A788-97EEA99E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D779F0-2326-4241-84BF-E2A92BF8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6A1B29-1449-42B1-B13D-B74A2588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66A35-0076-4F9F-A252-CC806CD966A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0286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433DB-F315-4173-963E-4D8DBA32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233938-303C-454B-A590-F24969988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3C4790-95E8-49EC-91B5-952B56D3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7BF7720-E602-4E5A-A428-58B4BDA90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220746-B673-48C8-882C-DB254BD5E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632CBB4-A290-418C-96AE-CF037F89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936C9B7-032C-4448-BE73-CAB9B5B1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6428FA-9EAE-4292-9E11-7561A002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BA272-0805-42EB-8011-95F94A02BB5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1549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838BC-CC1F-4AA6-B4C1-3F50D130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870C16-1407-46C2-94B8-0AC1F352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9221C2-981A-4CBF-B2C8-6CCCEF8B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A97B40-C9F1-4521-A5B2-E0118022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4882F-C40F-40DB-A8A9-106E476B708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840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E918E4-30FA-4ADF-9036-89887925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223631-C9D7-483A-BF90-010A641F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730873-D924-49F7-8ABF-73D1063E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14CEF-BFE2-4743-A169-8F58AE5B3F6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4198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9247C-9144-4F7E-9967-9F539D9B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A84CBB-5FAC-43C9-91E6-D668E242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908BE6-E47A-472A-9232-156FEFAE4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A2B2F0-C855-44D8-BFC7-4C480DA4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4E5075-9D14-4272-B17A-519F9758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19B426-2FCF-4D24-8EC1-0663EC7C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02013-0DA8-43DF-831D-5207E4B8803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2524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4BD7C-34B3-4748-AD67-D529E8D4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972E3E-BA98-4CC8-83AB-D60D7C68B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7E3AA1-BBAD-400F-946B-F906AA726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0E3B75-00E6-402D-B0D8-6F1A9315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CB6334-3587-4C6C-8857-0B355452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A7FA97-71E3-416A-B19C-6065CB5F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732A6-918A-4FB8-BDFC-146AE04E57E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275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0C515A4-CC6F-4C05-88BE-111B17191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3A92D06-6B54-493A-9F9E-4CFAA52D7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636A56D9-1857-491F-A37D-17BF0EC5CF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8C50F388-91E8-4FEA-81AD-A60854127F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033A7B80-04FB-4F69-AD26-D1D4F2DF91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03839FB-38CF-4F07-AAA1-D6F7C10F7826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5664F5E4-BC6E-4556-80C8-B91E21F945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>
            <a:extLst>
              <a:ext uri="{FF2B5EF4-FFF2-40B4-BE49-F238E27FC236}">
                <a16:creationId xmlns:a16="http://schemas.microsoft.com/office/drawing/2014/main" id="{BD15568A-A180-48E5-8E8F-298E8EC50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850" y="3078163"/>
            <a:ext cx="7772400" cy="1143000"/>
          </a:xfrm>
          <a:effectLst>
            <a:outerShdw dist="63500" dir="2212194" algn="ctr" rotWithShape="0">
              <a:srgbClr val="000000"/>
            </a:outerShdw>
          </a:effectLst>
        </p:spPr>
        <p:txBody>
          <a:bodyPr/>
          <a:lstStyle/>
          <a:p>
            <a:r>
              <a:rPr kumimoji="0" lang="pt-BR" altLang="pt-BR" sz="6000" b="1">
                <a:solidFill>
                  <a:srgbClr val="FFFFFF"/>
                </a:solidFill>
                <a:latin typeface="Comic Sans MS" panose="030F0702030302020204" pitchFamily="66" charset="0"/>
              </a:rPr>
              <a:t>SOMBRA E REALIDADE</a:t>
            </a:r>
            <a:endParaRPr kumimoji="0" lang="en-US" altLang="pt-BR" sz="60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1" name="Text Box 63">
            <a:extLst>
              <a:ext uri="{FF2B5EF4-FFF2-40B4-BE49-F238E27FC236}">
                <a16:creationId xmlns:a16="http://schemas.microsoft.com/office/drawing/2014/main" id="{83C0E85A-4F73-4546-807A-579E2B3E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441960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0">
                <a:solidFill>
                  <a:srgbClr val="66FF33"/>
                </a:solidFill>
                <a:latin typeface="Arial Black" panose="020B0A04020102020204" pitchFamily="34" charset="0"/>
              </a:rPr>
              <a:t>“A profecia da primeira mensagem angélica, revelada na visão de Apocalipse 14, teve o seu cumprimento no movimento do advento de 1840-44.</a:t>
            </a:r>
          </a:p>
          <a:p>
            <a:pPr algn="r">
              <a:spcBef>
                <a:spcPct val="50000"/>
              </a:spcBef>
            </a:pPr>
            <a:r>
              <a:rPr lang="pt-BR" altLang="pt-BR" sz="1400" b="0">
                <a:solidFill>
                  <a:schemeClr val="bg1"/>
                </a:solidFill>
                <a:latin typeface="Arial Black" panose="020B0A04020102020204" pitchFamily="34" charset="0"/>
              </a:rPr>
              <a:t>H. da Redenção, 356.</a:t>
            </a:r>
            <a:endParaRPr lang="pt-BR" altLang="pt-BR" sz="2400" b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207" name="Group 39">
            <a:extLst>
              <a:ext uri="{FF2B5EF4-FFF2-40B4-BE49-F238E27FC236}">
                <a16:creationId xmlns:a16="http://schemas.microsoft.com/office/drawing/2014/main" id="{653FEAFF-80BC-4DF0-94DE-8373B0373A8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352800"/>
            <a:ext cx="4495800" cy="1828800"/>
            <a:chOff x="2784" y="1488"/>
            <a:chExt cx="2976" cy="1152"/>
          </a:xfrm>
        </p:grpSpPr>
        <p:sp>
          <p:nvSpPr>
            <p:cNvPr id="7208" name="Text Box 40">
              <a:extLst>
                <a:ext uri="{FF2B5EF4-FFF2-40B4-BE49-F238E27FC236}">
                  <a16:creationId xmlns:a16="http://schemas.microsoft.com/office/drawing/2014/main" id="{67436E36-0136-47E6-BC58-143E4F58E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488"/>
              <a:ext cx="2928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pt-BR" altLang="pt-BR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“Vi outro anjo voando pelo meio do céu, tendo um evangelho eterno para pregar aos que se assentam sobre a terra...dizendo, em grande voz: temei a Deus e dai-lhe glória, pois é chegada a hora do seu juízo</a:t>
              </a:r>
              <a:r>
                <a:rPr lang="pt-BR" altLang="pt-B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...         (Apoc. 14:6 e 7).</a:t>
              </a:r>
              <a:endParaRPr lang="pt-BR" altLang="pt-B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09" name="AutoShape 41">
              <a:extLst>
                <a:ext uri="{FF2B5EF4-FFF2-40B4-BE49-F238E27FC236}">
                  <a16:creationId xmlns:a16="http://schemas.microsoft.com/office/drawing/2014/main" id="{90D96B2A-C610-4D31-BA83-2BE9E884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488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205" name="Rectangle 37">
            <a:extLst>
              <a:ext uri="{FF2B5EF4-FFF2-40B4-BE49-F238E27FC236}">
                <a16:creationId xmlns:a16="http://schemas.microsoft.com/office/drawing/2014/main" id="{83C13962-0878-44E9-A7D3-1ADAF2EB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4196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210" name="Group 42">
            <a:extLst>
              <a:ext uri="{FF2B5EF4-FFF2-40B4-BE49-F238E27FC236}">
                <a16:creationId xmlns:a16="http://schemas.microsoft.com/office/drawing/2014/main" id="{9B3E2B09-F320-4A49-B4CF-700BB580B337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408488"/>
            <a:ext cx="4648200" cy="2449512"/>
            <a:chOff x="2832" y="2191"/>
            <a:chExt cx="2928" cy="1543"/>
          </a:xfrm>
        </p:grpSpPr>
        <p:sp>
          <p:nvSpPr>
            <p:cNvPr id="7211" name="Text Box 43">
              <a:extLst>
                <a:ext uri="{FF2B5EF4-FFF2-40B4-BE49-F238E27FC236}">
                  <a16:creationId xmlns:a16="http://schemas.microsoft.com/office/drawing/2014/main" id="{78C1E41C-CCC6-434A-899B-85416BE00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191"/>
              <a:ext cx="2880" cy="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pt-BR" altLang="pt-BR" sz="2400">
                  <a:solidFill>
                    <a:srgbClr val="FFFF00"/>
                  </a:solidFill>
                </a:rPr>
                <a:t>“Quando, porém, veio Cristo, como sumo sacerdote dos bens já realizados...entrou no santo dos santos, uma vez por todas, tendo obtido eterna redenção”.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pt-BR" altLang="pt-BR" sz="1800">
                  <a:solidFill>
                    <a:srgbClr val="FFFF00"/>
                  </a:solidFill>
                </a:rPr>
                <a:t>                                        (Heb. 9:11 e 12).</a:t>
              </a:r>
            </a:p>
          </p:txBody>
        </p:sp>
        <p:sp>
          <p:nvSpPr>
            <p:cNvPr id="7212" name="AutoShape 44">
              <a:extLst>
                <a:ext uri="{FF2B5EF4-FFF2-40B4-BE49-F238E27FC236}">
                  <a16:creationId xmlns:a16="http://schemas.microsoft.com/office/drawing/2014/main" id="{7C950F27-5243-497C-A018-D64BE2FDA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208"/>
              <a:ext cx="48" cy="1344"/>
            </a:xfrm>
            <a:prstGeom prst="leftBrace">
              <a:avLst>
                <a:gd name="adj1" fmla="val 233333"/>
                <a:gd name="adj2" fmla="val 50000"/>
              </a:avLst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213" name="Text Box 45">
            <a:extLst>
              <a:ext uri="{FF2B5EF4-FFF2-40B4-BE49-F238E27FC236}">
                <a16:creationId xmlns:a16="http://schemas.microsoft.com/office/drawing/2014/main" id="{AA715568-488B-4CC3-92C3-B72C0489E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00375"/>
            <a:ext cx="3111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PENTECOSTES</a:t>
            </a:r>
          </a:p>
        </p:txBody>
      </p:sp>
      <p:sp>
        <p:nvSpPr>
          <p:cNvPr id="7214" name="AutoShape 46">
            <a:extLst>
              <a:ext uri="{FF2B5EF4-FFF2-40B4-BE49-F238E27FC236}">
                <a16:creationId xmlns:a16="http://schemas.microsoft.com/office/drawing/2014/main" id="{27E04750-958A-41C7-B0D4-F3B6CD20E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15" name="Text Box 47">
            <a:extLst>
              <a:ext uri="{FF2B5EF4-FFF2-40B4-BE49-F238E27FC236}">
                <a16:creationId xmlns:a16="http://schemas.microsoft.com/office/drawing/2014/main" id="{5F36B17F-C5BB-40C9-BFC0-B992EF84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089150"/>
            <a:ext cx="227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PRIMÍCIAS</a:t>
            </a:r>
          </a:p>
        </p:txBody>
      </p:sp>
      <p:sp>
        <p:nvSpPr>
          <p:cNvPr id="7216" name="AutoShape 48">
            <a:extLst>
              <a:ext uri="{FF2B5EF4-FFF2-40B4-BE49-F238E27FC236}">
                <a16:creationId xmlns:a16="http://schemas.microsoft.com/office/drawing/2014/main" id="{29441514-7C15-4A99-89A0-8129F2E28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17" name="Text Box 49">
            <a:extLst>
              <a:ext uri="{FF2B5EF4-FFF2-40B4-BE49-F238E27FC236}">
                <a16:creationId xmlns:a16="http://schemas.microsoft.com/office/drawing/2014/main" id="{A472A882-F2C7-46F8-A78D-2EA6C728D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2100263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RESSURREIÇÃO</a:t>
            </a:r>
          </a:p>
        </p:txBody>
      </p:sp>
      <p:sp>
        <p:nvSpPr>
          <p:cNvPr id="7218" name="Text Box 50">
            <a:extLst>
              <a:ext uri="{FF2B5EF4-FFF2-40B4-BE49-F238E27FC236}">
                <a16:creationId xmlns:a16="http://schemas.microsoft.com/office/drawing/2014/main" id="{A3457A38-40F9-408F-8E12-BE75BB6B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3006725"/>
            <a:ext cx="308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ESPÍRITO SANTO</a:t>
            </a:r>
          </a:p>
        </p:txBody>
      </p:sp>
      <p:sp>
        <p:nvSpPr>
          <p:cNvPr id="7219" name="Text Box 51">
            <a:extLst>
              <a:ext uri="{FF2B5EF4-FFF2-40B4-BE49-F238E27FC236}">
                <a16:creationId xmlns:a16="http://schemas.microsoft.com/office/drawing/2014/main" id="{C41AF100-AEB2-4933-A318-1B281B397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92550"/>
            <a:ext cx="2673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TROMBETAS</a:t>
            </a:r>
          </a:p>
        </p:txBody>
      </p:sp>
      <p:sp>
        <p:nvSpPr>
          <p:cNvPr id="7220" name="AutoShape 52">
            <a:extLst>
              <a:ext uri="{FF2B5EF4-FFF2-40B4-BE49-F238E27FC236}">
                <a16:creationId xmlns:a16="http://schemas.microsoft.com/office/drawing/2014/main" id="{91BCD54B-61AE-479F-AA60-82515C5B0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21" name="Text Box 53">
            <a:extLst>
              <a:ext uri="{FF2B5EF4-FFF2-40B4-BE49-F238E27FC236}">
                <a16:creationId xmlns:a16="http://schemas.microsoft.com/office/drawing/2014/main" id="{0AC64A5F-3D8B-409D-9A2B-BD2C659BA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32350"/>
            <a:ext cx="223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EXPIAÇÃO</a:t>
            </a:r>
          </a:p>
        </p:txBody>
      </p:sp>
      <p:sp>
        <p:nvSpPr>
          <p:cNvPr id="7222" name="AutoShape 54">
            <a:extLst>
              <a:ext uri="{FF2B5EF4-FFF2-40B4-BE49-F238E27FC236}">
                <a16:creationId xmlns:a16="http://schemas.microsoft.com/office/drawing/2014/main" id="{12CCFAF6-C6A0-4E4F-B499-F78AE6E7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194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23" name="Text Box 55">
            <a:extLst>
              <a:ext uri="{FF2B5EF4-FFF2-40B4-BE49-F238E27FC236}">
                <a16:creationId xmlns:a16="http://schemas.microsoft.com/office/drawing/2014/main" id="{B6690F2B-20BF-417C-9765-703BEFBA8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975100"/>
            <a:ext cx="419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PRIM. MENS. ANGÉLICA</a:t>
            </a:r>
          </a:p>
        </p:txBody>
      </p:sp>
      <p:sp>
        <p:nvSpPr>
          <p:cNvPr id="7224" name="Text Box 56">
            <a:extLst>
              <a:ext uri="{FF2B5EF4-FFF2-40B4-BE49-F238E27FC236}">
                <a16:creationId xmlns:a16="http://schemas.microsoft.com/office/drawing/2014/main" id="{E88C1034-1E92-4257-B40E-CAC9C7CD0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4889500"/>
            <a:ext cx="404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JUÍZO INVESTIGATIVO</a:t>
            </a:r>
          </a:p>
        </p:txBody>
      </p:sp>
      <p:sp>
        <p:nvSpPr>
          <p:cNvPr id="7225" name="AutoShape 57">
            <a:extLst>
              <a:ext uri="{FF2B5EF4-FFF2-40B4-BE49-F238E27FC236}">
                <a16:creationId xmlns:a16="http://schemas.microsoft.com/office/drawing/2014/main" id="{93FEAB45-8006-43A0-B595-6C35B617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7338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26" name="AutoShape 58">
            <a:extLst>
              <a:ext uri="{FF2B5EF4-FFF2-40B4-BE49-F238E27FC236}">
                <a16:creationId xmlns:a16="http://schemas.microsoft.com/office/drawing/2014/main" id="{4F833388-6983-4339-9DBA-72FC39E7E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482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27" name="Text Box 59">
            <a:extLst>
              <a:ext uri="{FF2B5EF4-FFF2-40B4-BE49-F238E27FC236}">
                <a16:creationId xmlns:a16="http://schemas.microsoft.com/office/drawing/2014/main" id="{6BA2DC4A-B736-4E19-AA13-156DBFB7E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60350"/>
            <a:ext cx="1824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PÁSCOA</a:t>
            </a:r>
          </a:p>
        </p:txBody>
      </p:sp>
      <p:sp>
        <p:nvSpPr>
          <p:cNvPr id="7228" name="Text Box 60">
            <a:extLst>
              <a:ext uri="{FF2B5EF4-FFF2-40B4-BE49-F238E27FC236}">
                <a16:creationId xmlns:a16="http://schemas.microsoft.com/office/drawing/2014/main" id="{D2824A3B-B8FC-4777-8A13-2BB9C3BC4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174750"/>
            <a:ext cx="1608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ASMOS</a:t>
            </a:r>
          </a:p>
        </p:txBody>
      </p:sp>
      <p:sp>
        <p:nvSpPr>
          <p:cNvPr id="7229" name="Text Box 61">
            <a:extLst>
              <a:ext uri="{FF2B5EF4-FFF2-40B4-BE49-F238E27FC236}">
                <a16:creationId xmlns:a16="http://schemas.microsoft.com/office/drawing/2014/main" id="{2E09E80F-FA6E-4B94-9412-25CC973D7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271463"/>
            <a:ext cx="318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MORTE DE JESUS</a:t>
            </a:r>
          </a:p>
        </p:txBody>
      </p:sp>
      <p:sp>
        <p:nvSpPr>
          <p:cNvPr id="7230" name="Text Box 62">
            <a:extLst>
              <a:ext uri="{FF2B5EF4-FFF2-40B4-BE49-F238E27FC236}">
                <a16:creationId xmlns:a16="http://schemas.microsoft.com/office/drawing/2014/main" id="{6D626882-17B9-409A-BCDB-4F3D9622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85863"/>
            <a:ext cx="353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EFEITOS DA MORTE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7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7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1" grpId="0" autoUpdateAnimBg="0"/>
      <p:bldP spid="7223" grpId="0" build="p" autoUpdateAnimBg="0"/>
      <p:bldP spid="722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7" name="Rectangle 43">
            <a:extLst>
              <a:ext uri="{FF2B5EF4-FFF2-40B4-BE49-F238E27FC236}">
                <a16:creationId xmlns:a16="http://schemas.microsoft.com/office/drawing/2014/main" id="{C9E633F9-F456-4239-AE59-BCB7E7863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08" name="Rectangle 44">
            <a:extLst>
              <a:ext uri="{FF2B5EF4-FFF2-40B4-BE49-F238E27FC236}">
                <a16:creationId xmlns:a16="http://schemas.microsoft.com/office/drawing/2014/main" id="{A92F1EE4-EB31-49AF-9AD8-BB50D4A51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09" name="Text Box 45">
            <a:extLst>
              <a:ext uri="{FF2B5EF4-FFF2-40B4-BE49-F238E27FC236}">
                <a16:creationId xmlns:a16="http://schemas.microsoft.com/office/drawing/2014/main" id="{D98B2B1B-864D-4A52-9CDA-89B7A85E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75288"/>
            <a:ext cx="8991600" cy="1382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“Disse mais o Senhor a Moisés...: Aos quinze dias deste mês sétimo será a festa dos tabernáculos ao Senhor, por sete dias. ( Lev. 23:33 e 34).</a:t>
            </a:r>
          </a:p>
        </p:txBody>
      </p:sp>
      <p:sp>
        <p:nvSpPr>
          <p:cNvPr id="11310" name="Text Box 46">
            <a:extLst>
              <a:ext uri="{FF2B5EF4-FFF2-40B4-BE49-F238E27FC236}">
                <a16:creationId xmlns:a16="http://schemas.microsoft.com/office/drawing/2014/main" id="{498957CC-5ADE-4557-A279-FD0FD5D79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238750"/>
            <a:ext cx="4724400" cy="167163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alt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“Então ouvi grande voz vinda do trono, dizendo: Eis o tabernáculo de Deus com os homens. Deus habitará com eles. Eles serão povos de Deus e Deus mesmo estará com eles.”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pt-BR" alt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Apoc. 21:3</a:t>
            </a:r>
            <a:endParaRPr lang="pt-BR" altLang="pt-BR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11" name="AutoShape 47">
            <a:extLst>
              <a:ext uri="{FF2B5EF4-FFF2-40B4-BE49-F238E27FC236}">
                <a16:creationId xmlns:a16="http://schemas.microsoft.com/office/drawing/2014/main" id="{399DB4D5-F071-416B-AFA0-4DFA8F649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2" name="Text Box 48">
            <a:extLst>
              <a:ext uri="{FF2B5EF4-FFF2-40B4-BE49-F238E27FC236}">
                <a16:creationId xmlns:a16="http://schemas.microsoft.com/office/drawing/2014/main" id="{D33A95F2-395D-4E59-AE1B-5345FB0FA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703888"/>
            <a:ext cx="300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TABERNÁCULOS</a:t>
            </a:r>
          </a:p>
        </p:txBody>
      </p:sp>
      <p:sp>
        <p:nvSpPr>
          <p:cNvPr id="11313" name="Text Box 49">
            <a:extLst>
              <a:ext uri="{FF2B5EF4-FFF2-40B4-BE49-F238E27FC236}">
                <a16:creationId xmlns:a16="http://schemas.microsoft.com/office/drawing/2014/main" id="{BDA52EBA-C844-454D-B4D9-DA43AD70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692775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VOLTA DE JESUS</a:t>
            </a:r>
          </a:p>
        </p:txBody>
      </p:sp>
      <p:sp>
        <p:nvSpPr>
          <p:cNvPr id="11314" name="Text Box 50">
            <a:extLst>
              <a:ext uri="{FF2B5EF4-FFF2-40B4-BE49-F238E27FC236}">
                <a16:creationId xmlns:a16="http://schemas.microsoft.com/office/drawing/2014/main" id="{244031AC-3B35-4268-8081-76A8ED70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24175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PENTECOSTES</a:t>
            </a:r>
          </a:p>
        </p:txBody>
      </p:sp>
      <p:sp>
        <p:nvSpPr>
          <p:cNvPr id="11315" name="AutoShape 51">
            <a:extLst>
              <a:ext uri="{FF2B5EF4-FFF2-40B4-BE49-F238E27FC236}">
                <a16:creationId xmlns:a16="http://schemas.microsoft.com/office/drawing/2014/main" id="{2F202091-7FFB-4F2C-9D3E-81F55571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6" name="Text Box 52">
            <a:extLst>
              <a:ext uri="{FF2B5EF4-FFF2-40B4-BE49-F238E27FC236}">
                <a16:creationId xmlns:a16="http://schemas.microsoft.com/office/drawing/2014/main" id="{13B25370-AE96-4452-86B3-A66FDD62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1987550"/>
            <a:ext cx="234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PRIMÍCIAS</a:t>
            </a:r>
          </a:p>
        </p:txBody>
      </p:sp>
      <p:sp>
        <p:nvSpPr>
          <p:cNvPr id="11317" name="AutoShape 53">
            <a:extLst>
              <a:ext uri="{FF2B5EF4-FFF2-40B4-BE49-F238E27FC236}">
                <a16:creationId xmlns:a16="http://schemas.microsoft.com/office/drawing/2014/main" id="{0DCD6C4E-5788-4FB0-BF9B-0039949FF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8" name="Text Box 54">
            <a:extLst>
              <a:ext uri="{FF2B5EF4-FFF2-40B4-BE49-F238E27FC236}">
                <a16:creationId xmlns:a16="http://schemas.microsoft.com/office/drawing/2014/main" id="{7AD38215-DE1F-4EB8-9116-E9B3FF9A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2100263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RESSURREIÇÃO</a:t>
            </a:r>
          </a:p>
        </p:txBody>
      </p:sp>
      <p:sp>
        <p:nvSpPr>
          <p:cNvPr id="11319" name="Text Box 55">
            <a:extLst>
              <a:ext uri="{FF2B5EF4-FFF2-40B4-BE49-F238E27FC236}">
                <a16:creationId xmlns:a16="http://schemas.microsoft.com/office/drawing/2014/main" id="{E0530982-C8CC-4618-B3DA-D78DE4D88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2994025"/>
            <a:ext cx="308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ESPÍRITO SANTO</a:t>
            </a:r>
          </a:p>
        </p:txBody>
      </p:sp>
      <p:sp>
        <p:nvSpPr>
          <p:cNvPr id="11320" name="Text Box 56">
            <a:extLst>
              <a:ext uri="{FF2B5EF4-FFF2-40B4-BE49-F238E27FC236}">
                <a16:creationId xmlns:a16="http://schemas.microsoft.com/office/drawing/2014/main" id="{8AEE1B5C-D6AE-49AD-B491-3DABCAAC3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6350"/>
            <a:ext cx="2751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TROMBETAS</a:t>
            </a:r>
          </a:p>
        </p:txBody>
      </p:sp>
      <p:sp>
        <p:nvSpPr>
          <p:cNvPr id="11321" name="AutoShape 57">
            <a:extLst>
              <a:ext uri="{FF2B5EF4-FFF2-40B4-BE49-F238E27FC236}">
                <a16:creationId xmlns:a16="http://schemas.microsoft.com/office/drawing/2014/main" id="{219CE2EA-4429-410C-8100-1803A3571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288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22" name="Text Box 58">
            <a:extLst>
              <a:ext uri="{FF2B5EF4-FFF2-40B4-BE49-F238E27FC236}">
                <a16:creationId xmlns:a16="http://schemas.microsoft.com/office/drawing/2014/main" id="{47CA7FA5-7F2D-4B2F-8859-846F403B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30750"/>
            <a:ext cx="230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EXPIAÇÃO</a:t>
            </a:r>
          </a:p>
        </p:txBody>
      </p:sp>
      <p:sp>
        <p:nvSpPr>
          <p:cNvPr id="11323" name="AutoShape 59">
            <a:extLst>
              <a:ext uri="{FF2B5EF4-FFF2-40B4-BE49-F238E27FC236}">
                <a16:creationId xmlns:a16="http://schemas.microsoft.com/office/drawing/2014/main" id="{7FFAD5E0-2B9B-4294-B647-A7DE1F32C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24" name="Text Box 60">
            <a:extLst>
              <a:ext uri="{FF2B5EF4-FFF2-40B4-BE49-F238E27FC236}">
                <a16:creationId xmlns:a16="http://schemas.microsoft.com/office/drawing/2014/main" id="{1752D888-278E-40A4-893F-866ED7EF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919538"/>
            <a:ext cx="419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PRIM. MENS. ANGÉLICA</a:t>
            </a:r>
          </a:p>
        </p:txBody>
      </p:sp>
      <p:sp>
        <p:nvSpPr>
          <p:cNvPr id="11325" name="Text Box 61">
            <a:extLst>
              <a:ext uri="{FF2B5EF4-FFF2-40B4-BE49-F238E27FC236}">
                <a16:creationId xmlns:a16="http://schemas.microsoft.com/office/drawing/2014/main" id="{E0FF6561-7E89-4962-903C-11A8A7AE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4854575"/>
            <a:ext cx="404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JUÍZO INVESTIGATIVO</a:t>
            </a:r>
          </a:p>
        </p:txBody>
      </p:sp>
      <p:sp>
        <p:nvSpPr>
          <p:cNvPr id="11326" name="AutoShape 62">
            <a:extLst>
              <a:ext uri="{FF2B5EF4-FFF2-40B4-BE49-F238E27FC236}">
                <a16:creationId xmlns:a16="http://schemas.microsoft.com/office/drawing/2014/main" id="{DDAEA56D-4514-48CC-899D-1B488540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576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27" name="AutoShape 63">
            <a:extLst>
              <a:ext uri="{FF2B5EF4-FFF2-40B4-BE49-F238E27FC236}">
                <a16:creationId xmlns:a16="http://schemas.microsoft.com/office/drawing/2014/main" id="{A5313AD9-BD76-4907-ADBD-65DA68E15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28" name="Text Box 64">
            <a:extLst>
              <a:ext uri="{FF2B5EF4-FFF2-40B4-BE49-F238E27FC236}">
                <a16:creationId xmlns:a16="http://schemas.microsoft.com/office/drawing/2014/main" id="{1EDBA97D-63DA-4A9C-BDB5-EFA6855D0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17488"/>
            <a:ext cx="1876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PÁSCOA</a:t>
            </a:r>
          </a:p>
        </p:txBody>
      </p:sp>
      <p:sp>
        <p:nvSpPr>
          <p:cNvPr id="11329" name="Text Box 65">
            <a:extLst>
              <a:ext uri="{FF2B5EF4-FFF2-40B4-BE49-F238E27FC236}">
                <a16:creationId xmlns:a16="http://schemas.microsoft.com/office/drawing/2014/main" id="{519A7F22-5C6D-47E3-B915-9D440073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073150"/>
            <a:ext cx="165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ASMOS</a:t>
            </a:r>
          </a:p>
        </p:txBody>
      </p:sp>
      <p:sp>
        <p:nvSpPr>
          <p:cNvPr id="11330" name="Text Box 66">
            <a:extLst>
              <a:ext uri="{FF2B5EF4-FFF2-40B4-BE49-F238E27FC236}">
                <a16:creationId xmlns:a16="http://schemas.microsoft.com/office/drawing/2014/main" id="{5D13019E-17EF-43E8-9F3B-B9EAC4198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271463"/>
            <a:ext cx="318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MORTE DE JESUS</a:t>
            </a:r>
          </a:p>
        </p:txBody>
      </p:sp>
      <p:sp>
        <p:nvSpPr>
          <p:cNvPr id="11331" name="Text Box 67">
            <a:extLst>
              <a:ext uri="{FF2B5EF4-FFF2-40B4-BE49-F238E27FC236}">
                <a16:creationId xmlns:a16="http://schemas.microsoft.com/office/drawing/2014/main" id="{17F64ADA-8672-4269-AA6A-51E0FACA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85863"/>
            <a:ext cx="353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EFEITOS DA MORTE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9" grpId="0" animBg="1" autoUpdateAnimBg="0"/>
      <p:bldP spid="11310" grpId="0" animBg="1" autoUpdateAnimBg="0"/>
      <p:bldP spid="11312" grpId="0" autoUpdateAnimBg="0"/>
      <p:bldP spid="113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5" name="Rectangle 43">
            <a:extLst>
              <a:ext uri="{FF2B5EF4-FFF2-40B4-BE49-F238E27FC236}">
                <a16:creationId xmlns:a16="http://schemas.microsoft.com/office/drawing/2014/main" id="{DC98D7AD-039D-4C92-A48C-6163D3DF1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6" name="Rectangle 44">
            <a:extLst>
              <a:ext uri="{FF2B5EF4-FFF2-40B4-BE49-F238E27FC236}">
                <a16:creationId xmlns:a16="http://schemas.microsoft.com/office/drawing/2014/main" id="{7A38C07D-0035-47F6-A9C9-5DF58F3B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4" name="AutoShape 2">
            <a:extLst>
              <a:ext uri="{FF2B5EF4-FFF2-40B4-BE49-F238E27FC236}">
                <a16:creationId xmlns:a16="http://schemas.microsoft.com/office/drawing/2014/main" id="{62CB7CB1-E3C6-4359-8D71-9A80DF7B7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324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id="{EBA0AF88-59FD-4787-AB4C-CFABCAB36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53523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E801CE71-1C59-4D4B-BED8-4669D67F5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088" y="571817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08B55609-F79B-4F55-872B-D56CF16B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438" y="507365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2DB160C4-1E9B-4D38-A71B-BA75629C0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438" y="444658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CC2B4FBD-970A-4611-8E08-150831FB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088" y="319722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0" name="AutoShape 8">
            <a:extLst>
              <a:ext uri="{FF2B5EF4-FFF2-40B4-BE49-F238E27FC236}">
                <a16:creationId xmlns:a16="http://schemas.microsoft.com/office/drawing/2014/main" id="{51E8EFD5-CEAB-48E7-93F5-B6C21E3FB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975" y="379571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1" name="AutoShape 9">
            <a:extLst>
              <a:ext uri="{FF2B5EF4-FFF2-40B4-BE49-F238E27FC236}">
                <a16:creationId xmlns:a16="http://schemas.microsoft.com/office/drawing/2014/main" id="{8373199D-1198-4B0B-8990-039A87EE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251142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2" name="AutoShape 10">
            <a:extLst>
              <a:ext uri="{FF2B5EF4-FFF2-40B4-BE49-F238E27FC236}">
                <a16:creationId xmlns:a16="http://schemas.microsoft.com/office/drawing/2014/main" id="{AF7351F2-63CE-47D7-8C85-877A1723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569436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AutoShape 11">
            <a:extLst>
              <a:ext uri="{FF2B5EF4-FFF2-40B4-BE49-F238E27FC236}">
                <a16:creationId xmlns:a16="http://schemas.microsoft.com/office/drawing/2014/main" id="{B02F8C08-0088-4716-82F0-BDC90B78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504983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id="{2C9B5457-6A0F-4A56-B2CC-6DAF11A83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442277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AutoShape 13">
            <a:extLst>
              <a:ext uri="{FF2B5EF4-FFF2-40B4-BE49-F238E27FC236}">
                <a16:creationId xmlns:a16="http://schemas.microsoft.com/office/drawing/2014/main" id="{1D1ABFCD-AFC3-4236-8F82-B03D1016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317341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6" name="AutoShape 14">
            <a:extLst>
              <a:ext uri="{FF2B5EF4-FFF2-40B4-BE49-F238E27FC236}">
                <a16:creationId xmlns:a16="http://schemas.microsoft.com/office/drawing/2014/main" id="{F3F504CD-A552-412C-B87C-8ABB46651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37719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E1DCDEA6-43E5-4326-B8B2-83FEC98D1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CB06BC75-576C-487B-812B-DF086F49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409575" cy="3892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pt-BR" sz="3200">
                <a:solidFill>
                  <a:schemeClr val="bg1"/>
                </a:solidFill>
              </a:rPr>
              <a:t>1</a:t>
            </a:r>
          </a:p>
          <a:p>
            <a:pPr>
              <a:lnSpc>
                <a:spcPct val="130000"/>
              </a:lnSpc>
            </a:pPr>
            <a:r>
              <a:rPr lang="pt-BR" altLang="pt-BR" sz="3200">
                <a:solidFill>
                  <a:schemeClr val="bg1"/>
                </a:solidFill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pt-BR" altLang="pt-BR" sz="320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130000"/>
              </a:lnSpc>
            </a:pPr>
            <a:r>
              <a:rPr lang="pt-BR" altLang="pt-BR" sz="3200">
                <a:solidFill>
                  <a:schemeClr val="bg1"/>
                </a:solidFill>
              </a:rPr>
              <a:t>4</a:t>
            </a:r>
          </a:p>
          <a:p>
            <a:pPr>
              <a:lnSpc>
                <a:spcPct val="130000"/>
              </a:lnSpc>
            </a:pPr>
            <a:r>
              <a:rPr lang="pt-BR" altLang="pt-BR" sz="3200">
                <a:solidFill>
                  <a:schemeClr val="bg1"/>
                </a:solidFill>
              </a:rPr>
              <a:t>5</a:t>
            </a:r>
          </a:p>
          <a:p>
            <a:pPr>
              <a:lnSpc>
                <a:spcPct val="130000"/>
              </a:lnSpc>
            </a:pPr>
            <a:r>
              <a:rPr lang="pt-BR" altLang="pt-BR" sz="3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FA7FBF4B-E875-49A5-A328-C6B1768D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3013"/>
            <a:ext cx="3140075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PÁSCOA/ASMOS</a:t>
            </a:r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576908C3-34D1-4722-BFA3-A4EFF884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3144838"/>
            <a:ext cx="3125788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PRIMÍCIAS</a:t>
            </a: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86A74F74-259C-4468-9D60-2075BD2DE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754438"/>
            <a:ext cx="3140075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PENTECOSTES</a:t>
            </a:r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12E7272F-270F-4825-A5FF-DB3D721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398963"/>
            <a:ext cx="3140075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TROMBETAS</a:t>
            </a:r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432CCFC0-0AA4-41CA-BE2D-75005F5EC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5049838"/>
            <a:ext cx="3140075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EXPIAÇÃO</a:t>
            </a:r>
          </a:p>
        </p:txBody>
      </p:sp>
      <p:sp>
        <p:nvSpPr>
          <p:cNvPr id="13334" name="Text Box 22">
            <a:extLst>
              <a:ext uri="{FF2B5EF4-FFF2-40B4-BE49-F238E27FC236}">
                <a16:creationId xmlns:a16="http://schemas.microsoft.com/office/drawing/2014/main" id="{FC662886-AE48-42A7-9C2E-F7C8D05DD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5659438"/>
            <a:ext cx="3168650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TABERNÁCULOS</a:t>
            </a:r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099B8E89-6B47-432C-96F3-74B0568E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01900"/>
            <a:ext cx="3352800" cy="519113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MORTE/RESULT.</a:t>
            </a: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604F4D05-7B06-4CAE-AEA0-23C081A0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144838"/>
            <a:ext cx="3352800" cy="519112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RESSURREIÇÃO</a:t>
            </a: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21E1ECDD-3160-4819-A0CB-7156049F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748088"/>
            <a:ext cx="3352800" cy="519112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ESPÍRITO SANTO</a:t>
            </a: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6426940E-6349-4516-91AC-058C4696B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19600"/>
            <a:ext cx="3352800" cy="519113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1ª M. ANGÉLICA</a:t>
            </a: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3339" name="Text Box 27">
            <a:extLst>
              <a:ext uri="{FF2B5EF4-FFF2-40B4-BE49-F238E27FC236}">
                <a16:creationId xmlns:a16="http://schemas.microsoft.com/office/drawing/2014/main" id="{B198E81B-6C17-4700-AD3A-1A13A79F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67300"/>
            <a:ext cx="3352800" cy="519113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JUÍZO INVESTIG.</a:t>
            </a: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7E365171-7E58-4E6B-A9F1-C490DECD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638800"/>
            <a:ext cx="3352800" cy="519113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VOLTA DE JESUS</a:t>
            </a: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597CE13D-6429-435C-9381-0E5199E9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990600"/>
            <a:ext cx="7513637" cy="7620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FESTAS E CONVOCAÇÕES</a:t>
            </a:r>
          </a:p>
        </p:txBody>
      </p:sp>
      <p:sp>
        <p:nvSpPr>
          <p:cNvPr id="13342" name="Text Box 30">
            <a:extLst>
              <a:ext uri="{FF2B5EF4-FFF2-40B4-BE49-F238E27FC236}">
                <a16:creationId xmlns:a16="http://schemas.microsoft.com/office/drawing/2014/main" id="{E1984EB0-5E6D-4799-B80A-0F69CDE83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1919288"/>
            <a:ext cx="1765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99"/>
                </a:solidFill>
              </a:rPr>
              <a:t>SOMBRA</a:t>
            </a:r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E1DDAC12-8489-4EE2-A170-0FD1F611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988" y="1919288"/>
            <a:ext cx="2259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REALIDADE</a:t>
            </a:r>
          </a:p>
        </p:txBody>
      </p:sp>
      <p:sp>
        <p:nvSpPr>
          <p:cNvPr id="13344" name="Text Box 32">
            <a:extLst>
              <a:ext uri="{FF2B5EF4-FFF2-40B4-BE49-F238E27FC236}">
                <a16:creationId xmlns:a16="http://schemas.microsoft.com/office/drawing/2014/main" id="{C800C3B3-7B02-40E2-A883-0DC077951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1866900"/>
            <a:ext cx="245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>
                <a:solidFill>
                  <a:schemeClr val="tx1"/>
                </a:solidFill>
              </a:rPr>
              <a:t>     SÁBADOS</a:t>
            </a:r>
          </a:p>
        </p:txBody>
      </p:sp>
      <p:sp>
        <p:nvSpPr>
          <p:cNvPr id="13345" name="Oval 33">
            <a:extLst>
              <a:ext uri="{FF2B5EF4-FFF2-40B4-BE49-F238E27FC236}">
                <a16:creationId xmlns:a16="http://schemas.microsoft.com/office/drawing/2014/main" id="{5FCBA2B0-C573-460D-9578-3ABCF361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535238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6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46" name="Oval 34">
            <a:extLst>
              <a:ext uri="{FF2B5EF4-FFF2-40B4-BE49-F238E27FC236}">
                <a16:creationId xmlns:a16="http://schemas.microsoft.com/office/drawing/2014/main" id="{7D1AAB4B-5449-40C6-923A-17C86C61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4577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6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347" name="Oval 35">
            <a:extLst>
              <a:ext uri="{FF2B5EF4-FFF2-40B4-BE49-F238E27FC236}">
                <a16:creationId xmlns:a16="http://schemas.microsoft.com/office/drawing/2014/main" id="{7D39BA1C-0830-4383-93A8-520FCD48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0673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6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348" name="Oval 36">
            <a:extLst>
              <a:ext uri="{FF2B5EF4-FFF2-40B4-BE49-F238E27FC236}">
                <a16:creationId xmlns:a16="http://schemas.microsoft.com/office/drawing/2014/main" id="{DD7CD611-1B5C-4B55-B62B-082BE971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7531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6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49" name="Oval 37">
            <a:extLst>
              <a:ext uri="{FF2B5EF4-FFF2-40B4-BE49-F238E27FC236}">
                <a16:creationId xmlns:a16="http://schemas.microsoft.com/office/drawing/2014/main" id="{547A2A0D-3F1C-4971-A7E1-F21988630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1623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50" name="Oval 38">
            <a:extLst>
              <a:ext uri="{FF2B5EF4-FFF2-40B4-BE49-F238E27FC236}">
                <a16:creationId xmlns:a16="http://schemas.microsoft.com/office/drawing/2014/main" id="{DF46406F-82C8-40A9-9403-B91614010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7719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6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351" name="Text Box 39">
            <a:extLst>
              <a:ext uri="{FF2B5EF4-FFF2-40B4-BE49-F238E27FC236}">
                <a16:creationId xmlns:a16="http://schemas.microsoft.com/office/drawing/2014/main" id="{AC6A0417-0485-4960-96E0-6A168F324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6248400"/>
            <a:ext cx="7192962" cy="58896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</a:rPr>
              <a:t>TOTAL DE SÁBADOS CERIMONIAIS</a:t>
            </a:r>
          </a:p>
        </p:txBody>
      </p:sp>
      <p:sp>
        <p:nvSpPr>
          <p:cNvPr id="13352" name="Oval 40">
            <a:extLst>
              <a:ext uri="{FF2B5EF4-FFF2-40B4-BE49-F238E27FC236}">
                <a16:creationId xmlns:a16="http://schemas.microsoft.com/office/drawing/2014/main" id="{13EC630E-E014-48A9-948C-2ECDEBAC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6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353" name="Line 41">
            <a:extLst>
              <a:ext uri="{FF2B5EF4-FFF2-40B4-BE49-F238E27FC236}">
                <a16:creationId xmlns:a16="http://schemas.microsoft.com/office/drawing/2014/main" id="{6660D6AB-277D-4BDD-A9F0-16CC48350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962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57" name="Text Box 45">
            <a:extLst>
              <a:ext uri="{FF2B5EF4-FFF2-40B4-BE49-F238E27FC236}">
                <a16:creationId xmlns:a16="http://schemas.microsoft.com/office/drawing/2014/main" id="{EC1F0AF8-2EF9-4B6D-866A-5907FDC62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8686800" cy="8239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SOMBRA E REALIDADE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75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75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25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3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425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925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425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925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425"/>
                            </p:stCondLst>
                            <p:childTnLst>
                              <p:par>
                                <p:cTn id="5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925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425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75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325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825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325"/>
                            </p:stCondLst>
                            <p:childTnLst>
                              <p:par>
                                <p:cTn id="7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625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125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75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0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4" dur="75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775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2275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2775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3275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3775"/>
                            </p:stCondLst>
                            <p:childTnLst>
                              <p:par>
                                <p:cTn id="1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4275"/>
                            </p:stCondLst>
                            <p:childTnLst>
                              <p:par>
                                <p:cTn id="1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4775"/>
                            </p:stCondLst>
                            <p:childTnLst>
                              <p:par>
                                <p:cTn id="13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275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775"/>
                            </p:stCondLst>
                            <p:childTnLst>
                              <p:par>
                                <p:cTn id="1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6275"/>
                            </p:stCondLst>
                            <p:childTnLst>
                              <p:par>
                                <p:cTn id="1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6775"/>
                            </p:stCondLst>
                            <p:childTnLst>
                              <p:par>
                                <p:cTn id="1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7275"/>
                            </p:stCondLst>
                            <p:childTnLst>
                              <p:par>
                                <p:cTn id="1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7775"/>
                            </p:stCondLst>
                            <p:childTnLst>
                              <p:par>
                                <p:cTn id="1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8275"/>
                            </p:stCondLst>
                            <p:childTnLst>
                              <p:par>
                                <p:cTn id="1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8775"/>
                            </p:stCondLst>
                            <p:childTnLst>
                              <p:par>
                                <p:cTn id="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75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0650"/>
                            </p:stCondLst>
                            <p:childTnLst>
                              <p:par>
                                <p:cTn id="1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150"/>
                            </p:stCondLst>
                            <p:childTnLst>
                              <p:par>
                                <p:cTn id="18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6150"/>
                            </p:stCondLst>
                            <p:childTnLst>
                              <p:par>
                                <p:cTn id="1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 animBg="1" autoUpdateAnimBg="0"/>
      <p:bldP spid="13329" grpId="0" animBg="1" autoUpdateAnimBg="0"/>
      <p:bldP spid="13330" grpId="0" animBg="1" autoUpdateAnimBg="0"/>
      <p:bldP spid="13331" grpId="0" animBg="1" autoUpdateAnimBg="0"/>
      <p:bldP spid="13332" grpId="0" animBg="1" autoUpdateAnimBg="0"/>
      <p:bldP spid="13333" grpId="0" animBg="1" autoUpdateAnimBg="0"/>
      <p:bldP spid="13334" grpId="0" animBg="1" autoUpdateAnimBg="0"/>
      <p:bldP spid="13335" grpId="0" animBg="1" autoUpdateAnimBg="0"/>
      <p:bldP spid="13336" grpId="0" animBg="1" autoUpdateAnimBg="0"/>
      <p:bldP spid="13337" grpId="0" animBg="1" autoUpdateAnimBg="0"/>
      <p:bldP spid="13338" grpId="0" animBg="1" autoUpdateAnimBg="0"/>
      <p:bldP spid="13339" grpId="0" animBg="1" autoUpdateAnimBg="0"/>
      <p:bldP spid="13340" grpId="0" animBg="1" autoUpdateAnimBg="0"/>
      <p:bldP spid="13341" grpId="0" animBg="1" autoUpdateAnimBg="0"/>
      <p:bldP spid="13342" grpId="0" autoUpdateAnimBg="0"/>
      <p:bldP spid="13343" grpId="0" autoUpdateAnimBg="0"/>
      <p:bldP spid="13344" grpId="0" autoUpdateAnimBg="0"/>
      <p:bldP spid="13345" grpId="0" animBg="1" autoUpdateAnimBg="0"/>
      <p:bldP spid="13346" grpId="0" animBg="1" autoUpdateAnimBg="0"/>
      <p:bldP spid="13347" grpId="0" animBg="1" autoUpdateAnimBg="0"/>
      <p:bldP spid="13348" grpId="0" animBg="1" autoUpdateAnimBg="0"/>
      <p:bldP spid="13349" grpId="0" animBg="1" autoUpdateAnimBg="0"/>
      <p:bldP spid="13350" grpId="0" animBg="1" autoUpdateAnimBg="0"/>
      <p:bldP spid="13351" grpId="0" animBg="1" autoUpdateAnimBg="0"/>
      <p:bldP spid="1335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C4353419-5D15-439E-B027-A71AF8E9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Text Box 4">
            <a:extLst>
              <a:ext uri="{FF2B5EF4-FFF2-40B4-BE49-F238E27FC236}">
                <a16:creationId xmlns:a16="http://schemas.microsoft.com/office/drawing/2014/main" id="{81ADC286-109B-49A4-A2CB-931CB7F16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PÁSCOA- MORTE DE CRISTO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F655CAF1-C506-4CA3-B529-B492DEF17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8950" cy="7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7CB7A9E2-6F78-4CE1-A200-6ED9068C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>
            <a:extLst>
              <a:ext uri="{FF2B5EF4-FFF2-40B4-BE49-F238E27FC236}">
                <a16:creationId xmlns:a16="http://schemas.microsoft.com/office/drawing/2014/main" id="{EF86FE83-D2FC-4D5A-B906-3EE913EC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86400"/>
            <a:ext cx="662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PÃES ASMOS- VIDA DE SANTIFICAÇÃO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71CCEC3A-98C4-49B7-A200-5F462ECA2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Text Box 3">
            <a:extLst>
              <a:ext uri="{FF2B5EF4-FFF2-40B4-BE49-F238E27FC236}">
                <a16:creationId xmlns:a16="http://schemas.microsoft.com/office/drawing/2014/main" id="{4852FB33-7975-4073-AB7E-F5CE992A4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PRIMÍCIAS- RESSURREIÇÃO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9091F98A-CE31-404C-8E29-35144405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Text Box 3">
            <a:extLst>
              <a:ext uri="{FF2B5EF4-FFF2-40B4-BE49-F238E27FC236}">
                <a16:creationId xmlns:a16="http://schemas.microsoft.com/office/drawing/2014/main" id="{6850FFA9-138E-44F9-9988-06033DB8D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38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PENTECOSTES- VINDA DO CONSOLADOR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4AD930F1-660A-45FE-9A98-F13358DE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Text Box 3">
            <a:extLst>
              <a:ext uri="{FF2B5EF4-FFF2-40B4-BE49-F238E27FC236}">
                <a16:creationId xmlns:a16="http://schemas.microsoft.com/office/drawing/2014/main" id="{26F322F0-4360-4D3A-A645-6C4AA8757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52400"/>
            <a:ext cx="3505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TROMBETAS- PRIMEIRA MENSAGEM ANGÉLICA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4FCEC325-9778-490D-8445-0830D31C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Text Box 3">
            <a:extLst>
              <a:ext uri="{FF2B5EF4-FFF2-40B4-BE49-F238E27FC236}">
                <a16:creationId xmlns:a16="http://schemas.microsoft.com/office/drawing/2014/main" id="{022B5D11-BCFA-4841-8C23-5404D721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486400"/>
            <a:ext cx="449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EXPIAÇÃO- JUÍZO INVESTIGATIVO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7E21A3D-9B8B-4355-9389-E5D8900E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09600"/>
            <a:ext cx="7204075" cy="57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“NINGUÉM, POIS, VOS JULGUE POR CAUSA DE COMIDA E BEBIDA, OU DIA DE FESTA, OU LUA NOVA, OU SÁBADOS, PORQUE TUDO ISSO TEM SIDO </a:t>
            </a:r>
            <a:r>
              <a:rPr lang="pt-BR" altLang="pt-BR" sz="3600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SOMBRA</a:t>
            </a:r>
            <a:r>
              <a:rPr lang="pt-BR" alt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DAS COISAS QUE HAVIAM DE VIR; PORÉM O CORPO É DE CRISTO.”</a:t>
            </a:r>
            <a:r>
              <a:rPr lang="pt-BR" altLang="pt-BR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                                </a:t>
            </a:r>
            <a:r>
              <a:rPr lang="pt-BR" altLang="pt-BR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Col. 2:16,17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90EC57BF-4B93-4DF3-9E9A-2DF95742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>
            <a:extLst>
              <a:ext uri="{FF2B5EF4-FFF2-40B4-BE49-F238E27FC236}">
                <a16:creationId xmlns:a16="http://schemas.microsoft.com/office/drawing/2014/main" id="{C7081C6E-65B7-4296-9FE5-51F517BF9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70525"/>
            <a:ext cx="5638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TABERNÁCULOS- VOLTA DE JESUS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8024889C-0776-4F90-B414-108608367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5" name="Text Box 3">
            <a:extLst>
              <a:ext uri="{FF2B5EF4-FFF2-40B4-BE49-F238E27FC236}">
                <a16:creationId xmlns:a16="http://schemas.microsoft.com/office/drawing/2014/main" id="{5674C95E-937F-4D02-B966-9D49F969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257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>
            <a:extLst>
              <a:ext uri="{FF2B5EF4-FFF2-40B4-BE49-F238E27FC236}">
                <a16:creationId xmlns:a16="http://schemas.microsoft.com/office/drawing/2014/main" id="{9550EDAB-7476-4838-B3CD-813742AAE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6100"/>
            <a:ext cx="8915400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SÁBADOS MORAIS:</a:t>
            </a:r>
          </a:p>
          <a:p>
            <a:endParaRPr lang="pt-BR" altLang="pt-BR" sz="4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pt-BR" altLang="pt-BR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DEUS CHAMA DE “MEUS SÁBADOS...” LEV. 19:30</a:t>
            </a:r>
          </a:p>
          <a:p>
            <a:pPr>
              <a:buFontTx/>
              <a:buChar char="•"/>
            </a:pPr>
            <a:r>
              <a:rPr lang="pt-BR" altLang="pt-BR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SÃO TAMBÉM CLASSIFICADOS DE “SÁBADOS DO SENHOR...” ÊX. 16:23</a:t>
            </a:r>
            <a:endParaRPr lang="pt-BR" altLang="pt-BR" sz="2400" b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70341CBD-AA14-43E6-BCB3-E878C4547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7630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5400">
                <a:solidFill>
                  <a:srgbClr val="FFFF00"/>
                </a:solidFill>
                <a:latin typeface="Tahoma" panose="020B0604030504040204" pitchFamily="34" charset="0"/>
              </a:rPr>
              <a:t>                CERIMONIAIS:</a:t>
            </a:r>
          </a:p>
          <a:p>
            <a:endParaRPr lang="pt-BR" altLang="pt-BR" sz="540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endParaRPr lang="pt-BR" altLang="pt-BR" sz="540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endParaRPr lang="pt-BR" altLang="pt-BR" sz="5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pt-BR" altLang="pt-BR" sz="6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DEUS CHAMA DE “OS VOSSOS SÁBADOS...” LEV. 23:32, OS. 2:11</a:t>
            </a:r>
            <a:endParaRPr lang="pt-BR" altLang="pt-BR" sz="5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0ECAAB-F29B-4124-BB9D-0C6DF88A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457200"/>
            <a:ext cx="3713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>
                <a:solidFill>
                  <a:srgbClr val="FFFF00"/>
                </a:solidFill>
                <a:latin typeface="Tahoma" panose="020B0604030504040204" pitchFamily="34" charset="0"/>
              </a:rPr>
              <a:t> SÁBADOS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7B25AF97-EB7D-4950-B4C7-7665D198C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1EF14F2-AE26-44BF-8160-5365E6942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1D16BC05-E7F3-4015-B5E1-AF7A1A39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077200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“ENTÃO OS JUDEUS, PARA QUE NO SÁBADO NÃO FICASSEM OS CORPOS NA CRUZ, VISTO COMO ERA A PREPARAÇÃO, POIS ERA </a:t>
            </a:r>
            <a:r>
              <a:rPr lang="pt-BR" altLang="pt-BR" sz="3200" b="0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GRANDE</a:t>
            </a:r>
            <a:r>
              <a:rPr lang="pt-BR" altLang="pt-BR" sz="32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O DIA DAQUELE SÁBADO, ROGARAM A PILATOS QUE LHES QUEBRASSEM AS PERNAS, E FOSSEM TIRADO.”</a:t>
            </a:r>
          </a:p>
          <a:p>
            <a:pPr algn="ctr"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João 19:31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26400EA0-8E47-4344-8135-EDE4BCE2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8686800" cy="8239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SOMBRA E REALIDADE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467241D-8C8E-4F13-93F0-439F8C5B2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47BCEC47-6F77-4195-A4B2-4C2AF63FD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8239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SOMBRA E REALIDADE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0CB308E8-DA04-40DE-97BB-7B8B0249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 sz="24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8065A79B-01C2-47AA-B347-25C432162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4250"/>
            <a:ext cx="4419600" cy="57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“SÃO ESTAS AS FESTAS FIXAS DO SENHOR, AS SANTAS CONVOCAÇÕES, QUE PROCLAMAREIS NO SEU TEMPO DETERMINADO: NO MÊS PRIMEIRO, AOS CATORZE DO MÊS, É A PÁSCOA DO SENHOR. E AOS QUINZE DIAS DESTE MÊS É A FESTA DOS PÃES ASMOS DO SENHOR: SETE DIAS COMEREIS PÃES ASMOS. NO PRIMEIRO DIA TEREIS SANTA CONVOCAÇÃO: NENHUMA OBRA SERVIL FAREIS; MAS SETE DIAS OFERECEREIS OFERTA QUEIMADA AO SENHOR: AO SÉTIMO DIA HAVERÁ SANTA CONVOCAÇÃO: NENHUMA OBRA SERVIL FAREIS.” </a:t>
            </a: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Lev. 23: 4 - 8</a:t>
            </a:r>
            <a:endParaRPr lang="pt-BR" altLang="pt-BR" sz="1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AF9CE791-8F13-41FD-9F5D-E00171288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66800"/>
            <a:ext cx="4724400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“LANÇAI FORA O VELHO FERMENTO, PARA QUE SEJAIS NOVA MASSA, COMO SOIS DE FATO SEM FERMENTO. POIS TAMBÉM CRISTO, NOSSO CORDEIRO PASCAL, FOI IMOLADO. POR ISSO CELEBREMOS A FESTA, NÃO COM O VELHO FERMENTO, NEM COM O FERMENTO DA MALDADE E DA MALÍCIA; E, SIM, COM OS ASMOS DA SINCERIDADE E DA VERDADE.”</a:t>
            </a:r>
          </a:p>
          <a:p>
            <a:pPr>
              <a:spcBef>
                <a:spcPct val="50000"/>
              </a:spcBef>
            </a:pPr>
            <a:endParaRPr lang="pt-BR" altLang="pt-BR" sz="20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2000" b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200" b="0">
                <a:solidFill>
                  <a:srgbClr val="FFFF00"/>
                </a:solidFill>
                <a:latin typeface="Arial Black" panose="020B0A04020102020204" pitchFamily="34" charset="0"/>
              </a:rPr>
              <a:t>I Cor. 5:7,8</a:t>
            </a:r>
            <a:endParaRPr lang="pt-BR" altLang="pt-BR" sz="2000" b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  <p:bldP spid="1536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Rectangle 28">
            <a:extLst>
              <a:ext uri="{FF2B5EF4-FFF2-40B4-BE49-F238E27FC236}">
                <a16:creationId xmlns:a16="http://schemas.microsoft.com/office/drawing/2014/main" id="{D73FBA6A-E0BA-45CB-B00E-E3ECEAC5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25" name="Rectangle 29">
            <a:extLst>
              <a:ext uri="{FF2B5EF4-FFF2-40B4-BE49-F238E27FC236}">
                <a16:creationId xmlns:a16="http://schemas.microsoft.com/office/drawing/2014/main" id="{9B96E287-2FC5-44E0-8D8B-9ADCCE447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DB375591-2FE5-42B4-8F8B-7AB8BF5BD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54150"/>
            <a:ext cx="4114800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“Disse mais o Senhor a Moisés: Fala aos filhos de Israel, e dize-lhes: Quando entrares na terra, que vos dou,  e segares a sua messe, então trareis um molho das primícias da vossa messe ao sacerdote: este moverá o molho perante o SENHOR, para que sejais aceitos: no dia imediato ao sábado o sacerdote o moverá.”  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(Lev. 23:9-12</a:t>
            </a:r>
            <a:r>
              <a:rPr lang="pt-BR" altLang="pt-BR">
                <a:solidFill>
                  <a:srgbClr val="FFFF00"/>
                </a:solidFill>
              </a:rPr>
              <a:t>)</a:t>
            </a:r>
            <a:endParaRPr lang="pt-BR" altLang="pt-BR" sz="1600">
              <a:solidFill>
                <a:srgbClr val="FFFF00"/>
              </a:solidFill>
            </a:endParaRP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CE3962E3-FE12-4456-848F-1EF0C1B5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13000"/>
            <a:ext cx="37338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“Mas de fato Cristo ressuscitou dentre os mortos, sendo ele as primícias dos que dormem.”</a:t>
            </a:r>
            <a:r>
              <a:rPr lang="pt-BR" alt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altLang="pt-B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 Cor. 15: 20)</a:t>
            </a:r>
          </a:p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“Cada um, porém, por sua própria ordem: Cristo, as primícias; depois os que são de Cristo, na sua vinda”.</a:t>
            </a:r>
            <a:r>
              <a:rPr lang="pt-BR" alt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pt-BR" altLang="pt-B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(15:23)</a:t>
            </a:r>
            <a:endParaRPr lang="pt-BR" altLang="pt-BR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endParaRPr lang="pt-BR" altLang="pt-BR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8" name="AutoShape 32">
            <a:extLst>
              <a:ext uri="{FF2B5EF4-FFF2-40B4-BE49-F238E27FC236}">
                <a16:creationId xmlns:a16="http://schemas.microsoft.com/office/drawing/2014/main" id="{0D409208-3C40-476A-8D8A-C42085E7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29" name="AutoShape 33">
            <a:extLst>
              <a:ext uri="{FF2B5EF4-FFF2-40B4-BE49-F238E27FC236}">
                <a16:creationId xmlns:a16="http://schemas.microsoft.com/office/drawing/2014/main" id="{16FEFE69-4040-493C-BACF-F1CF04A05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30" name="Text Box 34">
            <a:extLst>
              <a:ext uri="{FF2B5EF4-FFF2-40B4-BE49-F238E27FC236}">
                <a16:creationId xmlns:a16="http://schemas.microsoft.com/office/drawing/2014/main" id="{0AF58243-FC16-4BA1-A378-DC41ABBA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19075"/>
            <a:ext cx="1824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PÁSCOA</a:t>
            </a:r>
          </a:p>
        </p:txBody>
      </p:sp>
      <p:sp>
        <p:nvSpPr>
          <p:cNvPr id="4131" name="Text Box 35">
            <a:extLst>
              <a:ext uri="{FF2B5EF4-FFF2-40B4-BE49-F238E27FC236}">
                <a16:creationId xmlns:a16="http://schemas.microsoft.com/office/drawing/2014/main" id="{56572F2B-F17E-4805-81FA-CC842C99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095375"/>
            <a:ext cx="1608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ASMOS</a:t>
            </a:r>
          </a:p>
        </p:txBody>
      </p:sp>
      <p:sp>
        <p:nvSpPr>
          <p:cNvPr id="4132" name="Text Box 36">
            <a:extLst>
              <a:ext uri="{FF2B5EF4-FFF2-40B4-BE49-F238E27FC236}">
                <a16:creationId xmlns:a16="http://schemas.microsoft.com/office/drawing/2014/main" id="{5AE98861-6565-445C-8A1D-6257B393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174625"/>
            <a:ext cx="318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MORTE DE JESUS</a:t>
            </a:r>
          </a:p>
        </p:txBody>
      </p:sp>
      <p:sp>
        <p:nvSpPr>
          <p:cNvPr id="4133" name="Text Box 37">
            <a:extLst>
              <a:ext uri="{FF2B5EF4-FFF2-40B4-BE49-F238E27FC236}">
                <a16:creationId xmlns:a16="http://schemas.microsoft.com/office/drawing/2014/main" id="{0E0A2C45-5BF4-4F50-AB0F-C98F58A1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89025"/>
            <a:ext cx="41989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EFEITOS DA MORTE DE </a:t>
            </a:r>
          </a:p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JESUS NA VIDA DO </a:t>
            </a:r>
          </a:p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CRENTE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 autoUpdateAnimBg="0"/>
      <p:bldP spid="4127" grpId="0" build="p" autoUpdateAnimBg="0"/>
      <p:bldP spid="4132" grpId="0" build="p" autoUpdateAnimBg="0"/>
      <p:bldP spid="41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" name="Rectangle 27">
            <a:extLst>
              <a:ext uri="{FF2B5EF4-FFF2-40B4-BE49-F238E27FC236}">
                <a16:creationId xmlns:a16="http://schemas.microsoft.com/office/drawing/2014/main" id="{E96AF803-0C17-40EC-9675-4511C66F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48" name="Rectangle 28">
            <a:extLst>
              <a:ext uri="{FF2B5EF4-FFF2-40B4-BE49-F238E27FC236}">
                <a16:creationId xmlns:a16="http://schemas.microsoft.com/office/drawing/2014/main" id="{72BB55FF-3320-43D5-8B1F-0D0B36471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9" name="Text Box 29">
            <a:extLst>
              <a:ext uri="{FF2B5EF4-FFF2-40B4-BE49-F238E27FC236}">
                <a16:creationId xmlns:a16="http://schemas.microsoft.com/office/drawing/2014/main" id="{3A571B7A-1813-42A1-80AD-A6A97EC3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44196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“Contareis para vós outros desde o dia imediato ao sábado, desde o dia em que trouxerdes o molho da oferta movida; sete semanas inteiras serão. Até ao dia imediato ao sétimo sábado, contareis </a:t>
            </a:r>
            <a:r>
              <a:rPr lang="pt-BR" altLang="pt-BR" sz="20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cinquenta dias</a:t>
            </a:r>
            <a:r>
              <a:rPr lang="pt-BR" alt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então trareis nova oferta de manjares ao Senhor.Das vossas moradas trareis dois pães para serem movidos: de duas dízimas de um efa de farinha serão; </a:t>
            </a:r>
            <a:r>
              <a:rPr lang="pt-BR" altLang="pt-BR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levedados</a:t>
            </a:r>
            <a:r>
              <a:rPr lang="pt-BR" alt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 cozerão: são primícias ao Senhor.” </a:t>
            </a:r>
            <a:r>
              <a:rPr lang="pt-BR" altLang="pt-B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Lev. 23: 15-17</a:t>
            </a:r>
            <a:endParaRPr lang="pt-BR" altLang="pt-BR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endParaRPr lang="pt-BR" altLang="pt-BR" sz="1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50" name="Text Box 30">
            <a:extLst>
              <a:ext uri="{FF2B5EF4-FFF2-40B4-BE49-F238E27FC236}">
                <a16:creationId xmlns:a16="http://schemas.microsoft.com/office/drawing/2014/main" id="{B6D00B29-77B4-4CDA-978D-03289210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93963"/>
            <a:ext cx="4648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“Ao cumprir-se o dia de </a:t>
            </a:r>
            <a:r>
              <a:rPr lang="pt-BR" altLang="pt-BR" sz="20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pentecostes</a:t>
            </a:r>
            <a:r>
              <a:rPr lang="pt-BR" alt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estavam todos reunidos no mesmo lugar; de repente veio do céu um som, como de um vento impetuoso, e encheu toda a casa onde estavam assentados. E apareceram, distribuídas entre eles, línguas como de fogo, e posou uma sobre cada um deles. Todos ficaram cheios do Espírito Santo, e passaram a falar em outras línguas, segundo o Espírito lhes concedia que falassem.”</a:t>
            </a:r>
            <a:r>
              <a:rPr lang="pt-BR" altLang="pt-B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altLang="pt-B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(Atos, 2:1-4).</a:t>
            </a:r>
            <a:r>
              <a:rPr lang="pt-BR" altLang="pt-B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endParaRPr lang="pt-BR" altLang="pt-BR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51" name="AutoShape 31">
            <a:extLst>
              <a:ext uri="{FF2B5EF4-FFF2-40B4-BE49-F238E27FC236}">
                <a16:creationId xmlns:a16="http://schemas.microsoft.com/office/drawing/2014/main" id="{EDE2B519-284B-4907-A589-92A9395A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9144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52" name="Text Box 32">
            <a:extLst>
              <a:ext uri="{FF2B5EF4-FFF2-40B4-BE49-F238E27FC236}">
                <a16:creationId xmlns:a16="http://schemas.microsoft.com/office/drawing/2014/main" id="{68496255-ECF1-4384-8034-72B068A4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009775"/>
            <a:ext cx="2278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PRIMÍCIAS</a:t>
            </a:r>
          </a:p>
        </p:txBody>
      </p:sp>
      <p:sp>
        <p:nvSpPr>
          <p:cNvPr id="5153" name="AutoShape 33">
            <a:extLst>
              <a:ext uri="{FF2B5EF4-FFF2-40B4-BE49-F238E27FC236}">
                <a16:creationId xmlns:a16="http://schemas.microsoft.com/office/drawing/2014/main" id="{79135A28-EE14-425A-80B6-F895D1738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54" name="Text Box 34">
            <a:extLst>
              <a:ext uri="{FF2B5EF4-FFF2-40B4-BE49-F238E27FC236}">
                <a16:creationId xmlns:a16="http://schemas.microsoft.com/office/drawing/2014/main" id="{0415A652-C240-4E75-A6E8-886C13D9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2024063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RESSURREIÇÃO</a:t>
            </a:r>
          </a:p>
        </p:txBody>
      </p:sp>
      <p:sp>
        <p:nvSpPr>
          <p:cNvPr id="5155" name="AutoShape 35">
            <a:extLst>
              <a:ext uri="{FF2B5EF4-FFF2-40B4-BE49-F238E27FC236}">
                <a16:creationId xmlns:a16="http://schemas.microsoft.com/office/drawing/2014/main" id="{C853694B-706B-45F5-9A6A-4612B71D8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8288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6" name="Text Box 36">
            <a:extLst>
              <a:ext uri="{FF2B5EF4-FFF2-40B4-BE49-F238E27FC236}">
                <a16:creationId xmlns:a16="http://schemas.microsoft.com/office/drawing/2014/main" id="{4F0FA8C4-0FAF-4085-84B5-3672B83B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06375"/>
            <a:ext cx="1824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PÁSCOA</a:t>
            </a:r>
          </a:p>
        </p:txBody>
      </p:sp>
      <p:sp>
        <p:nvSpPr>
          <p:cNvPr id="5157" name="Text Box 37">
            <a:extLst>
              <a:ext uri="{FF2B5EF4-FFF2-40B4-BE49-F238E27FC236}">
                <a16:creationId xmlns:a16="http://schemas.microsoft.com/office/drawing/2014/main" id="{6008D9A3-D77E-4C97-A82B-D0A0DE23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095375"/>
            <a:ext cx="1608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ASMOS</a:t>
            </a:r>
          </a:p>
        </p:txBody>
      </p:sp>
      <p:sp>
        <p:nvSpPr>
          <p:cNvPr id="5158" name="Text Box 38">
            <a:extLst>
              <a:ext uri="{FF2B5EF4-FFF2-40B4-BE49-F238E27FC236}">
                <a16:creationId xmlns:a16="http://schemas.microsoft.com/office/drawing/2014/main" id="{01B44C30-2B14-49DA-A4DA-6515200CF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195263"/>
            <a:ext cx="3182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MORTE DE JESUS</a:t>
            </a:r>
          </a:p>
        </p:txBody>
      </p:sp>
      <p:sp>
        <p:nvSpPr>
          <p:cNvPr id="5159" name="Text Box 39">
            <a:extLst>
              <a:ext uri="{FF2B5EF4-FFF2-40B4-BE49-F238E27FC236}">
                <a16:creationId xmlns:a16="http://schemas.microsoft.com/office/drawing/2014/main" id="{91AA6FE9-3E86-4043-885A-A8496882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109663"/>
            <a:ext cx="353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EFEITOS DA MORTE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utoUpdateAnimBg="0"/>
      <p:bldP spid="5150" grpId="0" autoUpdateAnimBg="0"/>
      <p:bldP spid="5154" grpId="0" build="p" autoUpdateAnimBg="0"/>
      <p:bldP spid="515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1" name="Rectangle 37">
            <a:extLst>
              <a:ext uri="{FF2B5EF4-FFF2-40B4-BE49-F238E27FC236}">
                <a16:creationId xmlns:a16="http://schemas.microsoft.com/office/drawing/2014/main" id="{ECDD4823-A355-47EA-A351-DA7CEEC50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47244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2" name="Rectangle 38">
            <a:extLst>
              <a:ext uri="{FF2B5EF4-FFF2-40B4-BE49-F238E27FC236}">
                <a16:creationId xmlns:a16="http://schemas.microsoft.com/office/drawing/2014/main" id="{B1D3F53E-D55A-4B39-9497-40A671F46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4196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id="{E853369E-6ED0-4E33-B71F-FF7A6A6A7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41725"/>
            <a:ext cx="8763000" cy="14335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“Disse mais o Senhor a Moisés: Fala aos filhos de Israel, dizendo: No mês sétimo, ao primeiro do mês, tereis descanso solene, memorial, com sonidos de trombetas, santa convocação. Nenhuma obra servil fareis, mas trareis ofertas queimadas ao Senhor.” </a:t>
            </a:r>
            <a:r>
              <a:rPr lang="pt-BR" altLang="pt-BR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(Lev. 23:23-25)</a:t>
            </a:r>
            <a:endParaRPr lang="pt-BR" altLang="pt-BR" sz="120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4" name="Text Box 40">
            <a:extLst>
              <a:ext uri="{FF2B5EF4-FFF2-40B4-BE49-F238E27FC236}">
                <a16:creationId xmlns:a16="http://schemas.microsoft.com/office/drawing/2014/main" id="{A9BDB937-0AE0-4137-B9CB-B4222392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22850"/>
            <a:ext cx="8763000" cy="22415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“Disse mais o Senhor a Moisés: Mas aos dez deste mês sétimo será o dia da expiação: tereis santa convocação, e afligireis as vossas almas...Porque toda alma, que nesse dia se não afligir, será eliminada do seu povo.” </a:t>
            </a:r>
            <a:r>
              <a:rPr lang="pt-BR" altLang="pt-B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(Lev. 23:26-29)</a:t>
            </a:r>
            <a:endParaRPr lang="pt-BR" altLang="pt-BR" sz="2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endParaRPr lang="pt-BR" altLang="pt-BR" sz="18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5" name="Text Box 41">
            <a:extLst>
              <a:ext uri="{FF2B5EF4-FFF2-40B4-BE49-F238E27FC236}">
                <a16:creationId xmlns:a16="http://schemas.microsoft.com/office/drawing/2014/main" id="{6E83843C-427E-4317-BBAC-689D5ABB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24175"/>
            <a:ext cx="3111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PENTECOSTES</a:t>
            </a:r>
          </a:p>
        </p:txBody>
      </p:sp>
      <p:sp>
        <p:nvSpPr>
          <p:cNvPr id="6186" name="AutoShape 42">
            <a:extLst>
              <a:ext uri="{FF2B5EF4-FFF2-40B4-BE49-F238E27FC236}">
                <a16:creationId xmlns:a16="http://schemas.microsoft.com/office/drawing/2014/main" id="{25A5CB06-F84A-4174-A201-D2A3114EB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87" name="Text Box 43">
            <a:extLst>
              <a:ext uri="{FF2B5EF4-FFF2-40B4-BE49-F238E27FC236}">
                <a16:creationId xmlns:a16="http://schemas.microsoft.com/office/drawing/2014/main" id="{297D3BB6-FF30-4637-9041-FFEA01893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009775"/>
            <a:ext cx="227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PRIMÍCIAS</a:t>
            </a:r>
          </a:p>
        </p:txBody>
      </p:sp>
      <p:sp>
        <p:nvSpPr>
          <p:cNvPr id="6188" name="AutoShape 44">
            <a:extLst>
              <a:ext uri="{FF2B5EF4-FFF2-40B4-BE49-F238E27FC236}">
                <a16:creationId xmlns:a16="http://schemas.microsoft.com/office/drawing/2014/main" id="{5A908F55-4870-48CA-A51B-C51AA0F7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89" name="Text Box 45">
            <a:extLst>
              <a:ext uri="{FF2B5EF4-FFF2-40B4-BE49-F238E27FC236}">
                <a16:creationId xmlns:a16="http://schemas.microsoft.com/office/drawing/2014/main" id="{088E145D-4F04-46CA-9C95-F39A3382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2024063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RESSURREIÇÃO</a:t>
            </a:r>
          </a:p>
        </p:txBody>
      </p:sp>
      <p:sp>
        <p:nvSpPr>
          <p:cNvPr id="6190" name="Text Box 46">
            <a:extLst>
              <a:ext uri="{FF2B5EF4-FFF2-40B4-BE49-F238E27FC236}">
                <a16:creationId xmlns:a16="http://schemas.microsoft.com/office/drawing/2014/main" id="{8059A3D4-DB67-457A-A126-5664F202B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2917825"/>
            <a:ext cx="308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ESPÍRITO SANTO</a:t>
            </a:r>
          </a:p>
        </p:txBody>
      </p:sp>
      <p:sp>
        <p:nvSpPr>
          <p:cNvPr id="6191" name="AutoShape 47">
            <a:extLst>
              <a:ext uri="{FF2B5EF4-FFF2-40B4-BE49-F238E27FC236}">
                <a16:creationId xmlns:a16="http://schemas.microsoft.com/office/drawing/2014/main" id="{ED874F5F-8C97-4BB4-99CD-4EFF0D2A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288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92" name="AutoShape 48">
            <a:extLst>
              <a:ext uri="{FF2B5EF4-FFF2-40B4-BE49-F238E27FC236}">
                <a16:creationId xmlns:a16="http://schemas.microsoft.com/office/drawing/2014/main" id="{078212F4-9677-40E3-93A1-BCC9509E4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4191000" cy="8382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93" name="Text Box 49">
            <a:extLst>
              <a:ext uri="{FF2B5EF4-FFF2-40B4-BE49-F238E27FC236}">
                <a16:creationId xmlns:a16="http://schemas.microsoft.com/office/drawing/2014/main" id="{3BFA36AE-1BF0-495E-B17C-7C011ED2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219075"/>
            <a:ext cx="1824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PÁSCOA</a:t>
            </a:r>
          </a:p>
        </p:txBody>
      </p:sp>
      <p:sp>
        <p:nvSpPr>
          <p:cNvPr id="6194" name="Text Box 50">
            <a:extLst>
              <a:ext uri="{FF2B5EF4-FFF2-40B4-BE49-F238E27FC236}">
                <a16:creationId xmlns:a16="http://schemas.microsoft.com/office/drawing/2014/main" id="{0B626B39-74A0-4361-90C8-D75022DB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095375"/>
            <a:ext cx="1608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ASMOS</a:t>
            </a:r>
          </a:p>
        </p:txBody>
      </p:sp>
      <p:sp>
        <p:nvSpPr>
          <p:cNvPr id="6195" name="Text Box 51">
            <a:extLst>
              <a:ext uri="{FF2B5EF4-FFF2-40B4-BE49-F238E27FC236}">
                <a16:creationId xmlns:a16="http://schemas.microsoft.com/office/drawing/2014/main" id="{C32A0D41-8D56-4304-A22B-592D6C808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195263"/>
            <a:ext cx="318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MORTE DE JESUS</a:t>
            </a:r>
          </a:p>
        </p:txBody>
      </p:sp>
      <p:sp>
        <p:nvSpPr>
          <p:cNvPr id="6196" name="Text Box 52">
            <a:extLst>
              <a:ext uri="{FF2B5EF4-FFF2-40B4-BE49-F238E27FC236}">
                <a16:creationId xmlns:a16="http://schemas.microsoft.com/office/drawing/2014/main" id="{A0223E3C-160D-4DC9-8628-888A7F19D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09663"/>
            <a:ext cx="353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EFEITOS DA MORTE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3" grpId="0" animBg="1" autoUpdateAnimBg="0"/>
      <p:bldP spid="6184" grpId="0" animBg="1" autoUpdateAnimBg="0"/>
      <p:bldP spid="6190" grpId="0" build="p" autoUpdateAnimBg="0"/>
    </p:bldLst>
  </p:timing>
</p:sld>
</file>

<file path=ppt/theme/theme1.xml><?xml version="1.0" encoding="utf-8"?>
<a:theme xmlns:a="http://schemas.openxmlformats.org/drawingml/2006/main" name="Turbilha">
  <a:themeElements>
    <a:clrScheme name="Turbilha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Turbilh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urbilha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ilha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ilh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apresentação\TURBILHA.POT</Template>
  <TotalTime>1158</TotalTime>
  <Words>1082</Words>
  <Application>Microsoft Office PowerPoint</Application>
  <PresentationFormat>Apresentação na tela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Times New Roman</vt:lpstr>
      <vt:lpstr>Tahoma</vt:lpstr>
      <vt:lpstr>Monotype Sorts</vt:lpstr>
      <vt:lpstr>Comic Sans MS</vt:lpstr>
      <vt:lpstr>Arial Black</vt:lpstr>
      <vt:lpstr>Arial</vt:lpstr>
      <vt:lpstr>Turbilha</vt:lpstr>
      <vt:lpstr>SOMBRA E REALIDADE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Jose Pereira</dc:creator>
  <cp:keywords>www.4tons.com.br</cp:keywords>
  <dc:description>COMÉRCIO PROIBIDO. USO PESSOAL</dc:description>
  <cp:lastModifiedBy>UCB - Marcelo Augusto de Carvalho</cp:lastModifiedBy>
  <cp:revision>29</cp:revision>
  <dcterms:created xsi:type="dcterms:W3CDTF">1999-10-31T15:24:11Z</dcterms:created>
  <dcterms:modified xsi:type="dcterms:W3CDTF">2021-01-08T07:31:52Z</dcterms:modified>
  <cp:category>EVANGELISMO</cp:category>
</cp:coreProperties>
</file>