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9" r:id="rId2"/>
    <p:sldId id="268" r:id="rId3"/>
    <p:sldId id="311" r:id="rId4"/>
    <p:sldId id="266" r:id="rId5"/>
    <p:sldId id="265" r:id="rId6"/>
    <p:sldId id="262" r:id="rId7"/>
    <p:sldId id="264" r:id="rId8"/>
    <p:sldId id="263" r:id="rId9"/>
    <p:sldId id="261" r:id="rId10"/>
    <p:sldId id="260" r:id="rId11"/>
    <p:sldId id="259" r:id="rId12"/>
    <p:sldId id="258" r:id="rId13"/>
    <p:sldId id="257" r:id="rId14"/>
    <p:sldId id="270" r:id="rId15"/>
    <p:sldId id="289" r:id="rId16"/>
    <p:sldId id="290" r:id="rId17"/>
    <p:sldId id="291" r:id="rId18"/>
    <p:sldId id="292" r:id="rId19"/>
    <p:sldId id="302" r:id="rId20"/>
    <p:sldId id="293" r:id="rId21"/>
    <p:sldId id="321" r:id="rId22"/>
    <p:sldId id="320" r:id="rId23"/>
    <p:sldId id="305" r:id="rId24"/>
    <p:sldId id="319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310" r:id="rId34"/>
    <p:sldId id="309" r:id="rId35"/>
    <p:sldId id="286" r:id="rId36"/>
    <p:sldId id="318" r:id="rId37"/>
    <p:sldId id="312" r:id="rId38"/>
    <p:sldId id="316" r:id="rId39"/>
    <p:sldId id="317" r:id="rId40"/>
    <p:sldId id="313" r:id="rId41"/>
    <p:sldId id="314" r:id="rId42"/>
    <p:sldId id="315" r:id="rId43"/>
    <p:sldId id="295" r:id="rId44"/>
    <p:sldId id="287" r:id="rId45"/>
    <p:sldId id="294" r:id="rId46"/>
    <p:sldId id="30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0FFFF"/>
    <a:srgbClr val="FF3399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5" autoAdjust="0"/>
    <p:restoredTop sz="90929"/>
  </p:normalViewPr>
  <p:slideViewPr>
    <p:cSldViewPr>
      <p:cViewPr varScale="1">
        <p:scale>
          <a:sx n="67" d="100"/>
          <a:sy n="67" d="100"/>
        </p:scale>
        <p:origin x="14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B1FF9-D09C-4ABA-BAA7-73F8BCD9D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CBF27-9FB1-4479-8780-19E6A8A9E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7C7025-B33E-4A7D-8CE3-BE108C93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6DA508-23AE-4324-BC49-38E27C8A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6B4EAB-4103-42C3-86C0-75E4D999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B053-A5A3-4CBD-A357-25520D5F7CE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2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6A899-CE09-4FC0-8F7D-DB6F4F59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EAA0AC-98D3-4EE2-9507-A19F0967F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805F77-F08A-418D-B131-2DD8B095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187EC-1842-4BE3-9F5E-6C861933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E94EB4-429E-4FB2-8EB1-84E61F9E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382F8-AAC2-4BA0-8E05-CF47FAEF4F0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0590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7D226B-489D-42C6-B4E5-8DDDC62DF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D47A6F-04A2-403E-8C55-62AFC26AC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038A20-CB6A-4E46-B66E-9B884680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9AB5D0-D087-49CB-A0C5-1D3A2DD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00D316-7FA0-4551-BF70-0BCA3D65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4B1C-7B7C-4280-888D-5D1476C4DD2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5162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F1EE5-1A22-42F8-A667-960C138A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83327C-9447-4FCC-B61C-FD26F532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940EAC-C846-4E3D-8265-0038E2DD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241D62-66B7-42D5-A0E0-A9C12BE5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19BA8E-E3D7-4CCE-84E3-0BCF3033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4619C-B7BE-4AE1-AFCE-A3659820BE9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3305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6AD8B-C704-4C17-BDA4-602943B6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0DFA92-DD59-4904-83A9-5B6D164A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6F9689-5435-4999-AA39-824C256E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898094-C9B9-457C-BCBD-6CD184B1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89127F-B583-4717-B5BF-88D2B8CE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78F24-953B-4CD4-961E-9C9058E2048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2113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545C2-DB32-4075-8518-4BF6F085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909ECB-313B-4790-98BF-AA243F085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44FD15-A27D-457A-AE95-C4555FF2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FDC932-D583-4159-A25D-47F3076A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AEB371-B5E1-40A0-B937-055EF6AE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E0E05E-6AC1-4140-940C-CA8682CB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62475-8AF0-4376-B422-875235CD954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892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B908F-4F86-41EF-A77F-144B04B4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F5B357-CAC4-4CB9-B321-CC6EC7A1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77E497-9EAD-450C-8FE1-B33831D93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CB47D8-B67E-4F09-A670-3F6AFECAF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922A59-B176-42FC-81A9-902C37AD0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27990A-9CBD-4F85-9F9B-F53F24CD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5A8777-F5D5-4F44-8798-01AC8208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800122-3A1A-465A-A87E-30ED04BF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8790-3805-447D-90DB-420768279B1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656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617F8-70A0-4DFA-899A-28A2AEA6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B939F6-29D0-4F64-8953-5B469CCE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273CDB-1316-4C03-9BE1-8D727316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47081D-B54F-4D8D-BF9A-48E8E7CD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E5BBB-5FF6-4C65-8FB1-96014B0CC57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9990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A17EC0-2EFB-451A-B1EB-41AF0AFE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850BCE-7138-4F4D-ABA9-F2B3D707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1472C0-4927-4ED4-9024-CF06D01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876C-770D-49F1-B3B0-8B0908EB12B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96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0D29A-62B1-42DD-AF29-6847C5C8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CC2D8-11D4-4510-BF06-FFB18FFD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01B5B5-D42F-4667-92B7-7B1450D16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D76010-DAEB-451B-9D85-B16DC7B8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369FA0-151A-4EFC-B93E-70AFD350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A7174A-C167-4D48-B7E8-81F778BA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5B8DD-75CA-4F0D-B658-26EE0F9203E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4675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66D29-82B4-49E4-9DC5-312652ED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E1C67D-91C9-4C3C-8218-2EA644EE3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B938E3-593B-4CD2-9287-DEDBEBEA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FCFB12-17A4-4A89-AE57-523EEE6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89DEF8-964F-4B1F-A3E9-53D8AC8B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BE741D-D016-4670-959B-494EF516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D1857-A3D7-4301-AD39-571A1F6D0F0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073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2CC409-84DD-4344-A361-EB3DBF126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7D2E77-F7BD-49D9-9765-B66137164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BB7A42-3BE5-48DB-9396-261C527B7E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16C831-8D78-4841-996F-BECAE23304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76AE42-C2ED-442D-9860-A13059049F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9FCA8B-04C5-4D9A-A2C7-069C86EFCBC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45305F9F-B065-468A-9377-754B18814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981075"/>
            <a:ext cx="6851650" cy="456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9600" kern="10">
                <a:ln w="476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pt-BR" sz="9600" kern="10">
                <a:ln w="476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SELO DE</a:t>
            </a:r>
          </a:p>
          <a:p>
            <a:pPr algn="ctr"/>
            <a:r>
              <a:rPr lang="pt-BR" sz="9600" kern="10">
                <a:ln w="476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DEUS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id="{D3AB4318-BC08-4FE2-AFA3-D80F4986DD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"TODOS OS FILHOS DE</a:t>
            </a:r>
          </a:p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DEUS GUARDARAM O</a:t>
            </a:r>
          </a:p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SÁBADO"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7B1D0BE-12B8-419C-A5DD-BC0528EA82CA}"/>
              </a:ext>
            </a:extLst>
          </p:cNvPr>
          <p:cNvSpPr txBox="1">
            <a:spLocks noChangeArrowheads="1"/>
          </p:cNvSpPr>
          <p:nvPr/>
        </p:nvSpPr>
        <p:spPr bwMode="auto">
          <a:xfrm rot="-1111544">
            <a:off x="2941638" y="4303713"/>
            <a:ext cx="3114675" cy="865187"/>
          </a:xfrm>
          <a:prstGeom prst="rect">
            <a:avLst/>
          </a:prstGeom>
          <a:solidFill>
            <a:schemeClr val="bg1"/>
          </a:solidFill>
          <a:ln w="412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0">
                <a:solidFill>
                  <a:srgbClr val="F00000"/>
                </a:solidFill>
                <a:effectLst/>
                <a:latin typeface="Broadway BT" pitchFamily="82" charset="0"/>
              </a:rPr>
              <a:t>E VOCÊ?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>
            <a:extLst>
              <a:ext uri="{FF2B5EF4-FFF2-40B4-BE49-F238E27FC236}">
                <a16:creationId xmlns:a16="http://schemas.microsoft.com/office/drawing/2014/main" id="{0AF82560-B237-49DF-BB79-90BFAEB877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32566">
            <a:off x="682625" y="327025"/>
            <a:ext cx="769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remen Blk BT"/>
              </a:rPr>
              <a:t>SÁBADO</a:t>
            </a:r>
          </a:p>
        </p:txBody>
      </p:sp>
      <p:sp>
        <p:nvSpPr>
          <p:cNvPr id="5123" name="WordArt 3">
            <a:extLst>
              <a:ext uri="{FF2B5EF4-FFF2-40B4-BE49-F238E27FC236}">
                <a16:creationId xmlns:a16="http://schemas.microsoft.com/office/drawing/2014/main" id="{9082964A-C63A-4791-8397-12C034C970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8458200" cy="502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00FF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innerD"/>
              </a:rPr>
              <a:t>DE PÔR DO SOL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00FF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innerD"/>
              </a:rPr>
              <a:t>A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00FF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innerD"/>
              </a:rPr>
              <a:t>PÔR DO SOL</a:t>
            </a: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E94F0BF6-618F-4EA7-9AB1-E0237DD24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663"/>
            <a:ext cx="8972550" cy="1189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7200" b="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 SENHOR DEUS: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5E7E0D2F-F6FC-4CFF-9FEF-743B980B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1501775"/>
            <a:ext cx="642461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800" b="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DESCANSOU</a:t>
            </a:r>
            <a:endParaRPr lang="pt-BR" altLang="pt-BR" sz="8800" b="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ippo Blk BT" pitchFamily="82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E0189300-0341-455E-BC8E-53CB1C5C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44863"/>
            <a:ext cx="58721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800" b="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ABENÇOOU</a:t>
            </a:r>
            <a:endParaRPr lang="pt-BR" altLang="pt-BR" sz="8800" b="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ippo Blk BT" pitchFamily="82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E0C69A0-FFF9-44E6-88C6-009124CF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59375"/>
            <a:ext cx="64881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800" b="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SANTIFICOU</a:t>
            </a:r>
            <a:endParaRPr lang="pt-BR" altLang="pt-BR" sz="8800" b="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ippo Blk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94EA810A-7C2B-4928-9C22-1B4603F3AC6B}"/>
              </a:ext>
            </a:extLst>
          </p:cNvPr>
          <p:cNvSpPr txBox="1">
            <a:spLocks noChangeArrowheads="1"/>
          </p:cNvSpPr>
          <p:nvPr/>
        </p:nvSpPr>
        <p:spPr bwMode="auto">
          <a:xfrm rot="-931148">
            <a:off x="184150" y="900113"/>
            <a:ext cx="5264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 b="0" u="sng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emen Blk BT" pitchFamily="82" charset="0"/>
              </a:rPr>
              <a:t>SÁBADO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60A7E3A7-5301-43BC-83EA-3CF8ACDA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95600"/>
            <a:ext cx="1327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 b="0">
                <a:solidFill>
                  <a:srgbClr val="006600"/>
                </a:solidFill>
                <a:effectLst/>
                <a:latin typeface="Bremen Blk BT" pitchFamily="82" charset="0"/>
              </a:rPr>
              <a:t>OU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8FBA9BE0-D260-4A0D-A8C0-8821F374A305}"/>
              </a:ext>
            </a:extLst>
          </p:cNvPr>
          <p:cNvSpPr txBox="1">
            <a:spLocks noChangeArrowheads="1"/>
          </p:cNvSpPr>
          <p:nvPr/>
        </p:nvSpPr>
        <p:spPr bwMode="auto">
          <a:xfrm rot="634147">
            <a:off x="2098675" y="4614863"/>
            <a:ext cx="57165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 b="0" u="sng">
                <a:effectLst>
                  <a:outerShdw blurRad="38100" dist="38100" dir="2700000" algn="tl">
                    <a:srgbClr val="C0C0C0"/>
                  </a:outerShdw>
                </a:effectLst>
                <a:latin typeface="Bremen Blk BT" pitchFamily="82" charset="0"/>
              </a:rPr>
              <a:t>DOMINGO?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35D99B6-2421-4CCE-B4EE-F9BC41A4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133600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CB9818B0-D007-46B5-8ED7-F0FC9784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49850"/>
            <a:ext cx="930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effectLst>
                  <a:outerShdw blurRad="38100" dist="38100" dir="2700000" algn="tl">
                    <a:srgbClr val="C0C0C0"/>
                  </a:outerShdw>
                </a:effectLst>
                <a:latin typeface="Broadway BT" pitchFamily="82" charset="0"/>
              </a:rPr>
              <a:t>?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14366AF-3BD7-41E3-BABC-38264B4D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3657600"/>
            <a:ext cx="930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9308944F-179E-4436-8254-AF3AE5306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57200"/>
            <a:ext cx="8255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rgbClr val="0EE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?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77D9F213-388C-4F7D-A939-5066446A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25638"/>
            <a:ext cx="8350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nnerD" pitchFamily="34" charset="0"/>
              </a:rPr>
              <a:t>?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979FC813-12D9-44FD-AC32-4ACA7D63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709863"/>
            <a:ext cx="8810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ink LET" pitchFamily="2" charset="0"/>
              </a:rPr>
              <a:t>?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811951C2-AC49-4333-9AA7-42F69D59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988"/>
            <a:ext cx="81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tram LET" pitchFamily="2" charset="0"/>
              </a:rPr>
              <a:t>?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72C88F7C-662A-4ECA-A25A-D5BEECDC4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8223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lonOpnface BT" pitchFamily="8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82" grpId="0" autoUpdateAnimBg="0"/>
      <p:bldP spid="3083" grpId="0" autoUpdateAnimBg="0"/>
      <p:bldP spid="308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86A4BD4E-8F1D-40D9-857F-212D54240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137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O</a:t>
            </a:r>
          </a:p>
        </p:txBody>
      </p:sp>
      <p:sp>
        <p:nvSpPr>
          <p:cNvPr id="16387" name="WordArt 3">
            <a:extLst>
              <a:ext uri="{FF2B5EF4-FFF2-40B4-BE49-F238E27FC236}">
                <a16:creationId xmlns:a16="http://schemas.microsoft.com/office/drawing/2014/main" id="{849D2B67-7B92-4F81-A5FD-148CCA284C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43434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SINAL</a:t>
            </a:r>
          </a:p>
        </p:txBody>
      </p:sp>
      <p:sp>
        <p:nvSpPr>
          <p:cNvPr id="16388" name="WordArt 4">
            <a:extLst>
              <a:ext uri="{FF2B5EF4-FFF2-40B4-BE49-F238E27FC236}">
                <a16:creationId xmlns:a16="http://schemas.microsoft.com/office/drawing/2014/main" id="{FF54D9D7-F74C-4143-8BCF-1FEE2EC9D1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114800"/>
            <a:ext cx="82296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DA BESTA</a:t>
            </a: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67A34025-22A6-4B1F-BA9E-6AF14AA6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id="{897B804C-69BA-477F-BD34-296F5678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91200"/>
            <a:ext cx="5410200" cy="1066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II TESS. 2:1-4</a:t>
            </a:r>
            <a:endParaRPr lang="en-US" altLang="pt-BR">
              <a:effectLst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9A8855-231B-463D-AD74-13C700CE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029200"/>
            <a:ext cx="5334000" cy="1143000"/>
          </a:xfrm>
          <a:prstGeom prst="rect">
            <a:avLst/>
          </a:prstGeom>
          <a:solidFill>
            <a:srgbClr val="808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8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DAN. 7:25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A9B892F-D0EB-481D-8D01-07DF4A7B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32004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“Tu és o pastor, tu és o médico,</a:t>
            </a:r>
          </a:p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tu és o diretor; finalmente, tu és</a:t>
            </a:r>
          </a:p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outro deus na Terra.”- </a:t>
            </a:r>
          </a:p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Labbe and Cossart, </a:t>
            </a:r>
            <a:r>
              <a:rPr lang="en-US" altLang="pt-BR" sz="40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History of</a:t>
            </a:r>
          </a:p>
          <a:p>
            <a:pPr algn="ctr"/>
            <a:r>
              <a:rPr lang="en-US" altLang="pt-BR" sz="40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the Councils</a:t>
            </a:r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, vol 14, col 109.</a:t>
            </a:r>
            <a:endParaRPr lang="en-US" altLang="pt-BR" sz="400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5EFAB34-AF92-4FD2-A2EF-6A5A9C03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24200"/>
            <a:ext cx="8534400" cy="3505200"/>
          </a:xfrm>
          <a:prstGeom prst="rect">
            <a:avLst/>
          </a:prstGeom>
          <a:solidFill>
            <a:srgbClr val="808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“Todos os nomes que nas</a:t>
            </a:r>
          </a:p>
          <a:p>
            <a:pPr algn="ctr"/>
            <a:r>
              <a:rPr lang="en-US" altLang="pt-B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Escrituras se aplicam a Cristo, </a:t>
            </a:r>
          </a:p>
          <a:p>
            <a:pPr algn="ctr"/>
            <a:r>
              <a:rPr lang="en-US" altLang="pt-B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são aplicáveis ao papa.”- </a:t>
            </a:r>
          </a:p>
          <a:p>
            <a:pPr algn="ctr"/>
            <a:r>
              <a:rPr lang="en-US" altLang="pt-B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Belarmino, </a:t>
            </a:r>
            <a:r>
              <a:rPr lang="en-US" altLang="pt-BR" sz="4400" b="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On The Autority of</a:t>
            </a:r>
          </a:p>
          <a:p>
            <a:pPr algn="ctr"/>
            <a:r>
              <a:rPr lang="en-US" altLang="pt-BR" sz="4400" b="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Councils</a:t>
            </a:r>
            <a:r>
              <a:rPr lang="en-US" altLang="pt-B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, Livro 2, cap. 17</a:t>
            </a:r>
            <a:endParaRPr lang="en-US" altLang="pt-BR" sz="440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D26562A-40A8-4A17-B13F-A234ECF7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3">
            <a:extLst>
              <a:ext uri="{FF2B5EF4-FFF2-40B4-BE49-F238E27FC236}">
                <a16:creationId xmlns:a16="http://schemas.microsoft.com/office/drawing/2014/main" id="{836C9C13-CD80-4515-BE34-E0B67F22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24000"/>
            <a:ext cx="2514600" cy="51816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0B35B14-8DF8-4566-A831-31CA54CF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AutoShape 5">
            <a:extLst>
              <a:ext uri="{FF2B5EF4-FFF2-40B4-BE49-F238E27FC236}">
                <a16:creationId xmlns:a16="http://schemas.microsoft.com/office/drawing/2014/main" id="{04F18691-2729-4B0D-833D-0458BFAE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2514600" cy="51816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3D64E852-ABBE-468E-9C30-4C970B84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1D87F7BF-8A40-4097-811E-7B7F556D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73150"/>
            <a:ext cx="19812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nnerD" pitchFamily="34" charset="0"/>
              </a:rPr>
              <a:t>CAMINHO ESTREITO</a:t>
            </a:r>
            <a:endParaRPr lang="pt-BR" altLang="pt-BR" sz="2400" b="0">
              <a:solidFill>
                <a:srgbClr val="F00000"/>
              </a:solidFill>
              <a:effectLst/>
              <a:latin typeface="BinnerD" pitchFamily="34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330662DD-8278-4FD5-BA8C-93FCF6E14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73200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DEUS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025B3E2A-DABE-4C12-9D64-EF483D11E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025650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LUZ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3D9CC12D-12B0-4F52-85D9-58924AA1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924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VERDADE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2997B3CD-8C76-474E-900A-54476471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25850"/>
            <a:ext cx="203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SALVAÇÃO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323EF2DC-A533-465A-BB15-2C2C3FA4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59250"/>
            <a:ext cx="1519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JUSTOS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219CCAD1-CD0F-4B4F-BBAD-4D32E258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4692650"/>
            <a:ext cx="1274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TRIGO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4C70BD79-AD57-4484-86E2-CB1B63AE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176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OVELHAS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076887A0-7229-4C76-B9FB-E5804A2DE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59050"/>
            <a:ext cx="103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ABEL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B66D93B4-9C53-4E29-9C2C-375927E2A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0" y="156845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DIABO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B64FAEE8-0B9D-40D9-A60C-754D7F7D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210185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TREVAS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FCF1C7AF-0A2F-45E1-A618-CB9F16A6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667000"/>
            <a:ext cx="1127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CAIM</a:t>
            </a: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0A1191F7-E14B-445F-A672-32099090E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3200400"/>
            <a:ext cx="1770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MENTIRA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id="{D69D52F0-46BE-4761-B4AE-8C755C9AF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3733800"/>
            <a:ext cx="196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PERDIÇÃO</a:t>
            </a: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id="{F566D2BA-D146-4DC9-8176-7B40A6C46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490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ÍMPIOS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3E9D8EAE-0F9B-4E94-8CB0-F7397419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96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JOIO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B8250CA1-5F21-4664-9DFA-DD231808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0" y="5302250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BODES</a:t>
            </a:r>
          </a:p>
        </p:txBody>
      </p:sp>
      <p:sp>
        <p:nvSpPr>
          <p:cNvPr id="14361" name="WordArt 25">
            <a:extLst>
              <a:ext uri="{FF2B5EF4-FFF2-40B4-BE49-F238E27FC236}">
                <a16:creationId xmlns:a16="http://schemas.microsoft.com/office/drawing/2014/main" id="{CE1D312A-B71C-4257-95F0-67EE9C181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392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0066FF"/>
                    </a:gs>
                    <a:gs pos="100000">
                      <a:srgbClr val="00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innerD"/>
              </a:rPr>
              <a:t>OS DOIS CAMINHOS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EA035B41-0283-4898-BF8A-28280059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1066800"/>
            <a:ext cx="2079625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nnerD" pitchFamily="34" charset="0"/>
              </a:rPr>
              <a:t>CAMINHO LARGO</a:t>
            </a:r>
            <a:endParaRPr lang="pt-BR" altLang="pt-BR" sz="2400" b="0">
              <a:solidFill>
                <a:srgbClr val="F00000"/>
              </a:solidFill>
              <a:effectLst/>
              <a:latin typeface="BinnerD" pitchFamily="34" charset="0"/>
            </a:endParaRP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21332228-36DC-4060-B34F-6BB531D8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835650"/>
            <a:ext cx="2570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SELO DE DEUS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6C484F6E-416A-4F2B-94AC-EC516C63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897563"/>
            <a:ext cx="2524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0">
                <a:solidFill>
                  <a:srgbClr val="000066"/>
                </a:solidFill>
                <a:effectLst/>
                <a:latin typeface="Impact" panose="020B0806030902050204" pitchFamily="34" charset="0"/>
              </a:rPr>
              <a:t>SELO DO DIABO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 autoUpdateAnimBg="0"/>
      <p:bldP spid="14344" grpId="0" autoUpdateAnimBg="0"/>
      <p:bldP spid="14345" grpId="0" autoUpdateAnimBg="0"/>
      <p:bldP spid="14346" grpId="0" autoUpdateAnimBg="0"/>
      <p:bldP spid="14347" grpId="0" autoUpdateAnimBg="0"/>
      <p:bldP spid="14348" grpId="0" autoUpdateAnimBg="0"/>
      <p:bldP spid="14349" grpId="0" autoUpdateAnimBg="0"/>
      <p:bldP spid="14350" grpId="0" autoUpdateAnimBg="0"/>
      <p:bldP spid="14352" grpId="0" autoUpdateAnimBg="0"/>
      <p:bldP spid="14353" grpId="0" autoUpdateAnimBg="0"/>
      <p:bldP spid="14354" grpId="0" autoUpdateAnimBg="0"/>
      <p:bldP spid="14355" grpId="0" autoUpdateAnimBg="0"/>
      <p:bldP spid="14356" grpId="0" autoUpdateAnimBg="0"/>
      <p:bldP spid="14357" grpId="0" autoUpdateAnimBg="0"/>
      <p:bldP spid="14358" grpId="0" autoUpdateAnimBg="0"/>
      <p:bldP spid="14359" grpId="0" autoUpdateAnimBg="0"/>
      <p:bldP spid="14360" grpId="0" autoUpdateAnimBg="0"/>
      <p:bldP spid="14362" grpId="0" animBg="1" autoUpdateAnimBg="0"/>
      <p:bldP spid="14364" grpId="0" autoUpdateAnimBg="0"/>
      <p:bldP spid="1436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F09EE8C-0C5E-42C0-824D-DBFE83C83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29000"/>
            <a:ext cx="8991600" cy="3429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“O papa tem poder para mudar</a:t>
            </a:r>
          </a:p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os tempos, ab-rogar leis e </a:t>
            </a:r>
          </a:p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dispensar todas as coisas,</a:t>
            </a:r>
          </a:p>
          <a:p>
            <a:pPr algn="ctr"/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mesmo os preceitos de Cristo.”-</a:t>
            </a:r>
            <a:endParaRPr lang="en-US" altLang="pt-BR" sz="4000" b="0" i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altLang="pt-BR" sz="4000" b="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Decreto de Translat</a:t>
            </a:r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pt-BR" sz="440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A55AA4E6-0F2F-4AD3-A675-B75C2612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79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71B807D7-454C-47B6-A7F4-3F07457F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11A9C6A8-9DFD-4CC7-B524-645C3AA7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A9F0D11B-9116-4E0A-8CFB-AF003234F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404938"/>
            <a:ext cx="10287000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TEMPOS= ANOS </a:t>
            </a:r>
          </a:p>
          <a:p>
            <a:pPr algn="ctr">
              <a:spcBef>
                <a:spcPct val="50000"/>
              </a:spcBef>
            </a:pPr>
            <a:r>
              <a:rPr lang="en-US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(DAN.11:13)</a:t>
            </a:r>
          </a:p>
          <a:p>
            <a:pPr algn="ctr">
              <a:spcBef>
                <a:spcPct val="50000"/>
              </a:spcBef>
            </a:pPr>
            <a:r>
              <a:rPr lang="en-US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DIA= ANO </a:t>
            </a:r>
          </a:p>
          <a:p>
            <a:pPr algn="ctr">
              <a:spcBef>
                <a:spcPct val="50000"/>
              </a:spcBef>
            </a:pPr>
            <a:r>
              <a:rPr lang="en-US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(NÚM. 14:34, EZ.4:6-7)</a:t>
            </a:r>
            <a:endParaRPr lang="en-US" altLang="pt-BR">
              <a:effectLst/>
            </a:endParaRPr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C9D92EAE-428A-460B-B1C5-9923643F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FAA8542-BAA2-42E0-8D05-DD6F6F6A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275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WordArt 3">
            <a:extLst>
              <a:ext uri="{FF2B5EF4-FFF2-40B4-BE49-F238E27FC236}">
                <a16:creationId xmlns:a16="http://schemas.microsoft.com/office/drawing/2014/main" id="{FF1D02B4-DE9B-4DD4-BAAF-C8485870D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304800"/>
            <a:ext cx="3657600" cy="624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INSTRUMENTOS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DE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TORTURA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USADOS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NA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IDADE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MÉDIA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17EED87F-9D22-4609-BCAA-734B8CA2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49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20826C22-753A-40AA-BE5E-536BD58C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31775"/>
            <a:ext cx="6130925" cy="64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60AF74FA-0443-4A4A-8EAC-9D840890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5989638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rgbClr val="F00000"/>
                </a:solidFill>
                <a:effectLst/>
                <a:latin typeface="Impact" panose="020B0806030902050204" pitchFamily="34" charset="0"/>
              </a:rPr>
              <a:t>4 ANJOS = PROTEÇÃO DE DEUS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FC02D510-7E0A-4496-8D5C-53D10990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8520113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rgbClr val="F00000"/>
                </a:solidFill>
                <a:effectLst/>
                <a:latin typeface="Impact" panose="020B0806030902050204" pitchFamily="34" charset="0"/>
              </a:rPr>
              <a:t>4 CANTOS DA TERRA = </a:t>
            </a:r>
            <a:r>
              <a:rPr lang="pt-BR" altLang="pt-BR" sz="4000" b="0">
                <a:solidFill>
                  <a:srgbClr val="006600"/>
                </a:solidFill>
                <a:effectLst/>
                <a:latin typeface="Impact" panose="020B0806030902050204" pitchFamily="34" charset="0"/>
              </a:rPr>
              <a:t>4 PONTOS CARDEAIS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EAA7DCE3-CD52-4B94-A01F-B0F599103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51847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SEGURANDO OS VENTOS =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7A402980-942A-4316-AA02-B3556ADBB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479925"/>
            <a:ext cx="2668587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 b="0">
                <a:solidFill>
                  <a:srgbClr val="F00000"/>
                </a:solidFill>
                <a:effectLst/>
                <a:latin typeface="Impact" panose="020B0806030902050204" pitchFamily="34" charset="0"/>
              </a:rPr>
              <a:t>SEGURANDO </a:t>
            </a:r>
          </a:p>
          <a:p>
            <a:pPr algn="ctr"/>
            <a:r>
              <a:rPr lang="pt-BR" altLang="pt-BR" sz="4000" b="0">
                <a:solidFill>
                  <a:srgbClr val="F00000"/>
                </a:solidFill>
                <a:effectLst/>
                <a:latin typeface="Impact" panose="020B0806030902050204" pitchFamily="34" charset="0"/>
              </a:rPr>
              <a:t>AS ÚLTIMAS </a:t>
            </a:r>
          </a:p>
          <a:p>
            <a:pPr algn="ctr"/>
            <a:r>
              <a:rPr lang="pt-BR" altLang="pt-BR" sz="4000" b="0">
                <a:solidFill>
                  <a:srgbClr val="F00000"/>
                </a:solidFill>
                <a:effectLst/>
                <a:latin typeface="Impact" panose="020B0806030902050204" pitchFamily="34" charset="0"/>
              </a:rPr>
              <a:t>PRAGAS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9A049B44-735F-4C9B-9E65-583E08199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6525"/>
            <a:ext cx="3459163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accent2"/>
                </a:solidFill>
                <a:effectLst/>
                <a:latin typeface="Arial Black" panose="020B0A04020102020204" pitchFamily="34" charset="0"/>
              </a:rPr>
              <a:t>APOC. 7:1-3</a:t>
            </a:r>
            <a:endParaRPr lang="pt-BR" altLang="pt-BR" sz="2800" b="0">
              <a:solidFill>
                <a:schemeClr val="accent2"/>
              </a:solidFill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 autoUpdateAnimBg="0"/>
      <p:bldP spid="61443" grpId="0" animBg="1" autoUpdateAnimBg="0"/>
      <p:bldP spid="61444" grpId="0" animBg="1" autoUpdateAnimBg="0"/>
      <p:bldP spid="61445" grpId="0" animBg="1" autoUpdateAnimBg="0"/>
      <p:bldP spid="6144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9B24F26F-9BDC-4A64-940F-FFE14CB8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EFDA237B-32BE-46E7-B428-DB17F0B8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362200"/>
            <a:ext cx="904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effectLst/>
              </a:rPr>
              <a:t>APOC. 13:1-10, 16-18</a:t>
            </a:r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BDD5A9FE-582A-4F68-9919-47D81E53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2225675"/>
            <a:ext cx="28273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40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GOLPE</a:t>
            </a:r>
          </a:p>
          <a:p>
            <a:pPr algn="ctr"/>
            <a:r>
              <a:rPr lang="pt-BR" altLang="pt-BR" sz="440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MORTAL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E4EE0CAA-4CF8-4AF7-99C3-36E6C8F2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731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 SUPREMACIA PAPAL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1B221964-F4AF-48F6-8F8F-57535288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990600"/>
            <a:ext cx="7543800" cy="76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373" name="AutoShape 5">
            <a:extLst>
              <a:ext uri="{FF2B5EF4-FFF2-40B4-BE49-F238E27FC236}">
                <a16:creationId xmlns:a16="http://schemas.microsoft.com/office/drawing/2014/main" id="{50659F2A-51CA-4280-A000-3E20F11478EF}"/>
              </a:ext>
            </a:extLst>
          </p:cNvPr>
          <p:cNvSpPr>
            <a:spLocks/>
          </p:cNvSpPr>
          <p:nvPr/>
        </p:nvSpPr>
        <p:spPr bwMode="auto">
          <a:xfrm rot="5400000">
            <a:off x="3733800" y="914400"/>
            <a:ext cx="1600200" cy="5562600"/>
          </a:xfrm>
          <a:prstGeom prst="rightBrace">
            <a:avLst>
              <a:gd name="adj1" fmla="val 28968"/>
              <a:gd name="adj2" fmla="val 50454"/>
            </a:avLst>
          </a:prstGeom>
          <a:noFill/>
          <a:ln w="146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58374" name="Group 6">
            <a:extLst>
              <a:ext uri="{FF2B5EF4-FFF2-40B4-BE49-F238E27FC236}">
                <a16:creationId xmlns:a16="http://schemas.microsoft.com/office/drawing/2014/main" id="{FAE94F88-4F17-49EF-A8EC-C9330855919C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447800"/>
            <a:ext cx="2971800" cy="1219200"/>
            <a:chOff x="3696" y="912"/>
            <a:chExt cx="1872" cy="768"/>
          </a:xfrm>
        </p:grpSpPr>
        <p:grpSp>
          <p:nvGrpSpPr>
            <p:cNvPr id="58375" name="Group 7">
              <a:extLst>
                <a:ext uri="{FF2B5EF4-FFF2-40B4-BE49-F238E27FC236}">
                  <a16:creationId xmlns:a16="http://schemas.microsoft.com/office/drawing/2014/main" id="{26B145D4-B098-4E7F-BADD-0C3EDDDE6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960"/>
              <a:ext cx="1872" cy="720"/>
              <a:chOff x="3696" y="960"/>
              <a:chExt cx="1872" cy="720"/>
            </a:xfrm>
          </p:grpSpPr>
          <p:sp>
            <p:nvSpPr>
              <p:cNvPr id="58376" name="Rectangle 8">
                <a:extLst>
                  <a:ext uri="{FF2B5EF4-FFF2-40B4-BE49-F238E27FC236}">
                    <a16:creationId xmlns:a16="http://schemas.microsoft.com/office/drawing/2014/main" id="{8CD71560-EAED-4639-B385-3C1934AE2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1056"/>
                <a:ext cx="1776" cy="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8377" name="Rectangle 9">
                <a:extLst>
                  <a:ext uri="{FF2B5EF4-FFF2-40B4-BE49-F238E27FC236}">
                    <a16:creationId xmlns:a16="http://schemas.microsoft.com/office/drawing/2014/main" id="{1F415434-FEFB-4745-8792-DEFC3BDC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960"/>
                <a:ext cx="1776" cy="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8378" name="Text Box 10">
              <a:extLst>
                <a:ext uri="{FF2B5EF4-FFF2-40B4-BE49-F238E27FC236}">
                  <a16:creationId xmlns:a16="http://schemas.microsoft.com/office/drawing/2014/main" id="{19C8FA77-C1B1-4DEA-B615-ED9E8AEA7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" y="912"/>
              <a:ext cx="165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7200">
                  <a:solidFill>
                    <a:srgbClr val="FF0B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1929</a:t>
              </a:r>
            </a:p>
          </p:txBody>
        </p:sp>
      </p:grpSp>
      <p:sp>
        <p:nvSpPr>
          <p:cNvPr id="58379" name="Text Box 11">
            <a:extLst>
              <a:ext uri="{FF2B5EF4-FFF2-40B4-BE49-F238E27FC236}">
                <a16:creationId xmlns:a16="http://schemas.microsoft.com/office/drawing/2014/main" id="{E0F793B4-FBA5-46BD-90C7-DA977104C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4724400"/>
            <a:ext cx="7327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200">
                <a:effectLst/>
                <a:latin typeface="Arial Black" panose="020B0A04020102020204" pitchFamily="34" charset="0"/>
              </a:rPr>
              <a:t>A FERIDA MORTAL FOI CURADA</a:t>
            </a:r>
          </a:p>
        </p:txBody>
      </p:sp>
      <p:grpSp>
        <p:nvGrpSpPr>
          <p:cNvPr id="58380" name="Group 12">
            <a:extLst>
              <a:ext uri="{FF2B5EF4-FFF2-40B4-BE49-F238E27FC236}">
                <a16:creationId xmlns:a16="http://schemas.microsoft.com/office/drawing/2014/main" id="{DCFDB2FB-BC85-4DAC-B466-BF4C23FAABD5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447800"/>
            <a:ext cx="2971800" cy="1219200"/>
            <a:chOff x="216" y="912"/>
            <a:chExt cx="1872" cy="768"/>
          </a:xfrm>
        </p:grpSpPr>
        <p:grpSp>
          <p:nvGrpSpPr>
            <p:cNvPr id="58381" name="Group 13">
              <a:extLst>
                <a:ext uri="{FF2B5EF4-FFF2-40B4-BE49-F238E27FC236}">
                  <a16:creationId xmlns:a16="http://schemas.microsoft.com/office/drawing/2014/main" id="{28F06C6B-BEBE-4408-9E1D-CE1B4548E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" y="960"/>
              <a:ext cx="1872" cy="720"/>
              <a:chOff x="216" y="960"/>
              <a:chExt cx="1872" cy="720"/>
            </a:xfrm>
          </p:grpSpPr>
          <p:sp>
            <p:nvSpPr>
              <p:cNvPr id="58382" name="Rectangle 14">
                <a:extLst>
                  <a:ext uri="{FF2B5EF4-FFF2-40B4-BE49-F238E27FC236}">
                    <a16:creationId xmlns:a16="http://schemas.microsoft.com/office/drawing/2014/main" id="{A8CB3967-E76C-430F-8316-3817C1CE0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1056"/>
                <a:ext cx="1776" cy="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8383" name="Rectangle 15">
                <a:extLst>
                  <a:ext uri="{FF2B5EF4-FFF2-40B4-BE49-F238E27FC236}">
                    <a16:creationId xmlns:a16="http://schemas.microsoft.com/office/drawing/2014/main" id="{051A9DF1-7112-47AB-AE45-80276C725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960"/>
                <a:ext cx="1776" cy="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8384" name="Text Box 16">
              <a:extLst>
                <a:ext uri="{FF2B5EF4-FFF2-40B4-BE49-F238E27FC236}">
                  <a16:creationId xmlns:a16="http://schemas.microsoft.com/office/drawing/2014/main" id="{94EA8691-8F24-4E79-ADA3-2C5812D7C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12"/>
              <a:ext cx="165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7200">
                  <a:solidFill>
                    <a:srgbClr val="FF0B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1798</a:t>
              </a:r>
            </a:p>
          </p:txBody>
        </p:sp>
      </p:grpSp>
      <p:sp>
        <p:nvSpPr>
          <p:cNvPr id="58385" name="Text Box 17">
            <a:extLst>
              <a:ext uri="{FF2B5EF4-FFF2-40B4-BE49-F238E27FC236}">
                <a16:creationId xmlns:a16="http://schemas.microsoft.com/office/drawing/2014/main" id="{A55DDAE4-3CDF-4FA4-BD6C-6905E474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5486400"/>
            <a:ext cx="7531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200">
                <a:effectLst/>
                <a:latin typeface="Arial Black" panose="020B0A04020102020204" pitchFamily="34" charset="0"/>
              </a:rPr>
              <a:t>TODA A TERRA SE MARAVILHOU</a:t>
            </a:r>
          </a:p>
          <a:p>
            <a:pPr algn="ctr"/>
            <a:r>
              <a:rPr lang="pt-BR" altLang="pt-BR" sz="3200">
                <a:effectLst/>
                <a:latin typeface="Arial Black" panose="020B0A04020102020204" pitchFamily="34" charset="0"/>
              </a:rPr>
              <a:t>SEGUINDO A BESTA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utoUpdateAnimBg="0"/>
      <p:bldP spid="58373" grpId="0" animBg="1" autoUpdateAnimBg="0"/>
      <p:bldP spid="58379" grpId="0" autoUpdateAnimBg="0"/>
      <p:bldP spid="5838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C5542797-95F6-4B35-BDD2-3A565F6BE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900">
                <a:effectLst>
                  <a:outerShdw blurRad="38100" dist="38100" dir="2700000" algn="tl">
                    <a:srgbClr val="000000"/>
                  </a:outerShdw>
                </a:effectLst>
              </a:rPr>
              <a:t>666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EE74FAAF-2FE7-4E49-877E-A48FC13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026">
            <a:extLst>
              <a:ext uri="{FF2B5EF4-FFF2-40B4-BE49-F238E27FC236}">
                <a16:creationId xmlns:a16="http://schemas.microsoft.com/office/drawing/2014/main" id="{25FDE60C-0CD7-440F-B358-54741DFC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026">
            <a:extLst>
              <a:ext uri="{FF2B5EF4-FFF2-40B4-BE49-F238E27FC236}">
                <a16:creationId xmlns:a16="http://schemas.microsoft.com/office/drawing/2014/main" id="{696B8383-692F-4FA6-AB7F-40FF4A23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1988"/>
            <a:ext cx="73152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1027">
            <a:extLst>
              <a:ext uri="{FF2B5EF4-FFF2-40B4-BE49-F238E27FC236}">
                <a16:creationId xmlns:a16="http://schemas.microsoft.com/office/drawing/2014/main" id="{23995C7C-3476-4F2B-A3A5-01420D75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2E14B24-CF4A-4FF7-88EF-CED1FF393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  <a:latin typeface="BinnerD" pitchFamily="34" charset="0"/>
              </a:rPr>
              <a:t>O ANJO CLAMOU:</a:t>
            </a:r>
            <a:endParaRPr lang="pt-BR" altLang="pt-BR" sz="4000" b="0">
              <a:effectLst/>
              <a:latin typeface="BinnerD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B4D73F5-13C9-445F-86D7-0C99E0E10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45720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0">
                <a:solidFill>
                  <a:schemeClr val="bg1"/>
                </a:solidFill>
                <a:effectLst/>
              </a:rPr>
              <a:t>NÃO SOLTE OS VENTOS AINDA,</a:t>
            </a:r>
          </a:p>
          <a:p>
            <a:pPr algn="ctr"/>
            <a:r>
              <a:rPr lang="pt-BR" altLang="pt-BR" b="0">
                <a:solidFill>
                  <a:schemeClr val="bg1"/>
                </a:solidFill>
                <a:effectLst/>
              </a:rPr>
              <a:t>PRECISO </a:t>
            </a:r>
            <a:r>
              <a:rPr lang="pt-BR" altLang="pt-BR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SELAR</a:t>
            </a:r>
            <a:r>
              <a:rPr lang="pt-BR" altLang="pt-BR" b="0">
                <a:solidFill>
                  <a:schemeClr val="bg1"/>
                </a:solidFill>
                <a:effectLst/>
              </a:rPr>
              <a:t> NA FRONTE, OS SERVOS DE </a:t>
            </a:r>
          </a:p>
          <a:p>
            <a:pPr algn="ctr"/>
            <a:r>
              <a:rPr lang="pt-BR" altLang="pt-BR" b="0">
                <a:solidFill>
                  <a:schemeClr val="bg1"/>
                </a:solidFill>
                <a:effectLst/>
              </a:rPr>
              <a:t>DEUS.</a:t>
            </a:r>
            <a:endParaRPr lang="pt-BR" altLang="pt-BR" b="0">
              <a:solidFill>
                <a:schemeClr val="bg1"/>
              </a:solidFill>
              <a:effectLst/>
              <a:latin typeface="Blippo Blk BT" pitchFamily="82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8542FAD7-E532-46E0-9C54-F06DE7C2E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4572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1A6C5B86-B4D1-4696-B4C9-82B72EFE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026">
            <a:extLst>
              <a:ext uri="{FF2B5EF4-FFF2-40B4-BE49-F238E27FC236}">
                <a16:creationId xmlns:a16="http://schemas.microsoft.com/office/drawing/2014/main" id="{513A2FE7-5B9F-4B88-88AF-8874CCC8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>
            <a:extLst>
              <a:ext uri="{FF2B5EF4-FFF2-40B4-BE49-F238E27FC236}">
                <a16:creationId xmlns:a16="http://schemas.microsoft.com/office/drawing/2014/main" id="{3E87AB8B-579A-449E-A4C7-804BAD6A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B547F96-BAC3-486A-B7A5-0954D8A0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C87941E1-468E-4326-AC11-2282ED69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312863"/>
            <a:ext cx="539750" cy="4486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C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V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8558A2E5-42FC-4549-9103-42ADD796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rmande BT" pitchFamily="18" charset="0"/>
              </a:rPr>
              <a:t>O NÚMERO DO SEU NOME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20DCC663-3BCB-48FF-BB0C-8E77AE58F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1312863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2B105746-B5C0-4BBA-9EC9-308993FE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732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9D7D6F60-410F-4254-AD68-32E8FD960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376363"/>
            <a:ext cx="488950" cy="283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F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L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0E3B9134-29E0-436D-8CBC-BCDCB00B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40665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100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98ED9DC5-0A1B-4558-BF21-DB841EC8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0162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388BC6D4-824A-44B2-ACB5-6C68CB075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40386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3C890ADB-3D0B-4DF5-A5F1-7A961966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35052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D07FACF9-F55E-443C-8D22-4B10C78C9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6164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1997" name="Text Box 13">
            <a:extLst>
              <a:ext uri="{FF2B5EF4-FFF2-40B4-BE49-F238E27FC236}">
                <a16:creationId xmlns:a16="http://schemas.microsoft.com/office/drawing/2014/main" id="{9718C604-30CB-4468-BBDB-D6E2372AA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51816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1998" name="Text Box 14">
            <a:extLst>
              <a:ext uri="{FF2B5EF4-FFF2-40B4-BE49-F238E27FC236}">
                <a16:creationId xmlns:a16="http://schemas.microsoft.com/office/drawing/2014/main" id="{FD139271-6C56-4914-B1FC-253359E6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347788"/>
            <a:ext cx="4857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EFBC0EB0-A17C-46CC-BB8F-C45D3788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1389063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1AD3B10C-361F-47C0-8C40-70B925C5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1905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C6D30A6E-55DB-43E6-888F-4565021A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248285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48753C45-3842-43B8-ABA2-40A008D84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3048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:a16="http://schemas.microsoft.com/office/drawing/2014/main" id="{E9150100-6561-4263-91DE-6FC11973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35814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2004" name="Text Box 20">
            <a:extLst>
              <a:ext uri="{FF2B5EF4-FFF2-40B4-BE49-F238E27FC236}">
                <a16:creationId xmlns:a16="http://schemas.microsoft.com/office/drawing/2014/main" id="{C1D72F76-B339-4243-BC19-C6B07028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1423988"/>
            <a:ext cx="4857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2005" name="Text Box 21">
            <a:extLst>
              <a:ext uri="{FF2B5EF4-FFF2-40B4-BE49-F238E27FC236}">
                <a16:creationId xmlns:a16="http://schemas.microsoft.com/office/drawing/2014/main" id="{13366C34-6903-4DAC-B37E-8736EF5E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1371600"/>
            <a:ext cx="53975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D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pt-BR" altLang="pt-BR" sz="3600" b="0">
                <a:solidFill>
                  <a:srgbClr val="000066"/>
                </a:solidFill>
                <a:effectLst/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42006" name="Text Box 22">
            <a:extLst>
              <a:ext uri="{FF2B5EF4-FFF2-40B4-BE49-F238E27FC236}">
                <a16:creationId xmlns:a16="http://schemas.microsoft.com/office/drawing/2014/main" id="{0AEB15EE-F6C3-45CE-8F32-05DF6503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13843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500</a:t>
            </a:r>
          </a:p>
        </p:txBody>
      </p:sp>
      <p:sp>
        <p:nvSpPr>
          <p:cNvPr id="42007" name="Text Box 23">
            <a:extLst>
              <a:ext uri="{FF2B5EF4-FFF2-40B4-BE49-F238E27FC236}">
                <a16:creationId xmlns:a16="http://schemas.microsoft.com/office/drawing/2014/main" id="{48D89186-3081-475B-B094-19730DBA1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1900238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2008" name="Text Box 24">
            <a:extLst>
              <a:ext uri="{FF2B5EF4-FFF2-40B4-BE49-F238E27FC236}">
                <a16:creationId xmlns:a16="http://schemas.microsoft.com/office/drawing/2014/main" id="{9FE4A169-3449-4A41-B141-C6DC238EC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113" y="2478088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2009" name="Text Box 25">
            <a:extLst>
              <a:ext uri="{FF2B5EF4-FFF2-40B4-BE49-F238E27FC236}">
                <a16:creationId xmlns:a16="http://schemas.microsoft.com/office/drawing/2014/main" id="{65B49B3B-5769-43FC-8028-F686A01E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1419225"/>
            <a:ext cx="485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  <a:p>
            <a:pPr algn="ctr"/>
            <a:r>
              <a:rPr lang="pt-BR" altLang="pt-BR" sz="3600" b="0">
                <a:solidFill>
                  <a:srgbClr val="00FFFF"/>
                </a:solidFill>
                <a:effectLst/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2010" name="Rectangle 26">
            <a:extLst>
              <a:ext uri="{FF2B5EF4-FFF2-40B4-BE49-F238E27FC236}">
                <a16:creationId xmlns:a16="http://schemas.microsoft.com/office/drawing/2014/main" id="{0C4E5294-37F6-4A34-BC54-B5505D06F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91200"/>
            <a:ext cx="990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11" name="Text Box 27">
            <a:extLst>
              <a:ext uri="{FF2B5EF4-FFF2-40B4-BE49-F238E27FC236}">
                <a16:creationId xmlns:a16="http://schemas.microsoft.com/office/drawing/2014/main" id="{E9416709-2424-43F9-8A83-4B7A2D1D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58674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F4EE00"/>
                </a:solidFill>
                <a:effectLst/>
                <a:latin typeface="Arial Black" panose="020B0A04020102020204" pitchFamily="34" charset="0"/>
              </a:rPr>
              <a:t>112</a:t>
            </a:r>
          </a:p>
        </p:txBody>
      </p:sp>
      <p:sp>
        <p:nvSpPr>
          <p:cNvPr id="42012" name="Text Box 28">
            <a:extLst>
              <a:ext uri="{FF2B5EF4-FFF2-40B4-BE49-F238E27FC236}">
                <a16:creationId xmlns:a16="http://schemas.microsoft.com/office/drawing/2014/main" id="{CE2DFF45-F0D3-4F57-A4F9-473F7D6E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6720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F4EE00"/>
                </a:solidFill>
                <a:effectLst/>
                <a:latin typeface="Arial Black" panose="020B0A04020102020204" pitchFamily="34" charset="0"/>
              </a:rPr>
              <a:t>53</a:t>
            </a:r>
          </a:p>
        </p:txBody>
      </p:sp>
      <p:sp>
        <p:nvSpPr>
          <p:cNvPr id="42013" name="Rectangle 29">
            <a:extLst>
              <a:ext uri="{FF2B5EF4-FFF2-40B4-BE49-F238E27FC236}">
                <a16:creationId xmlns:a16="http://schemas.microsoft.com/office/drawing/2014/main" id="{98585568-D2A5-420A-8413-42880A5BB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91000"/>
            <a:ext cx="8382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061E8A81-3460-4772-8F7B-B81FB2FC5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1242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F4EE00"/>
                </a:solidFill>
                <a:effectLst/>
                <a:latin typeface="Arial Black" panose="020B0A04020102020204" pitchFamily="34" charset="0"/>
              </a:rPr>
              <a:t>501</a:t>
            </a:r>
          </a:p>
        </p:txBody>
      </p:sp>
      <p:sp>
        <p:nvSpPr>
          <p:cNvPr id="42015" name="Rectangle 31">
            <a:extLst>
              <a:ext uri="{FF2B5EF4-FFF2-40B4-BE49-F238E27FC236}">
                <a16:creationId xmlns:a16="http://schemas.microsoft.com/office/drawing/2014/main" id="{ED688AB6-9751-4F3F-A1D6-D76775104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48000"/>
            <a:ext cx="1143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16" name="Text Box 32">
            <a:extLst>
              <a:ext uri="{FF2B5EF4-FFF2-40B4-BE49-F238E27FC236}">
                <a16:creationId xmlns:a16="http://schemas.microsoft.com/office/drawing/2014/main" id="{11BC4377-AE22-43D3-9D71-207BE1559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36576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F4EE00"/>
                </a:solidFill>
                <a:effectLst/>
                <a:latin typeface="Arial Black" panose="020B0A04020102020204" pitchFamily="34" charset="0"/>
              </a:rPr>
              <a:t>112</a:t>
            </a:r>
          </a:p>
        </p:txBody>
      </p:sp>
      <p:sp>
        <p:nvSpPr>
          <p:cNvPr id="42017" name="Text Box 33">
            <a:extLst>
              <a:ext uri="{FF2B5EF4-FFF2-40B4-BE49-F238E27FC236}">
                <a16:creationId xmlns:a16="http://schemas.microsoft.com/office/drawing/2014/main" id="{AEF71203-767E-40F3-8EE0-5065AEE9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419100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F4EE00"/>
                </a:solidFill>
                <a:effectLst/>
                <a:latin typeface="Arial Black" panose="020B0A04020102020204" pitchFamily="34" charset="0"/>
              </a:rPr>
              <a:t>53</a:t>
            </a:r>
          </a:p>
        </p:txBody>
      </p:sp>
      <p:sp>
        <p:nvSpPr>
          <p:cNvPr id="42018" name="Rectangle 34">
            <a:extLst>
              <a:ext uri="{FF2B5EF4-FFF2-40B4-BE49-F238E27FC236}">
                <a16:creationId xmlns:a16="http://schemas.microsoft.com/office/drawing/2014/main" id="{8EC6C883-6A20-4E79-A076-CB651225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00600"/>
            <a:ext cx="1143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19" name="Text Box 35">
            <a:extLst>
              <a:ext uri="{FF2B5EF4-FFF2-40B4-BE49-F238E27FC236}">
                <a16:creationId xmlns:a16="http://schemas.microsoft.com/office/drawing/2014/main" id="{1B849F34-1802-4D44-9549-7EE0682E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36576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42020" name="Text Box 36">
            <a:extLst>
              <a:ext uri="{FF2B5EF4-FFF2-40B4-BE49-F238E27FC236}">
                <a16:creationId xmlns:a16="http://schemas.microsoft.com/office/drawing/2014/main" id="{6876B235-1462-4105-881E-87E452AB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48768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0">
                <a:solidFill>
                  <a:srgbClr val="F4EE00"/>
                </a:solidFill>
                <a:effectLst/>
                <a:latin typeface="Arial Black" panose="020B0A04020102020204" pitchFamily="34" charset="0"/>
              </a:rPr>
              <a:t>666</a:t>
            </a:r>
          </a:p>
        </p:txBody>
      </p:sp>
      <p:sp>
        <p:nvSpPr>
          <p:cNvPr id="42021" name="Text Box 37">
            <a:extLst>
              <a:ext uri="{FF2B5EF4-FFF2-40B4-BE49-F238E27FC236}">
                <a16:creationId xmlns:a16="http://schemas.microsoft.com/office/drawing/2014/main" id="{CCCC5C89-F18E-4502-9689-DFBBEC01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97475"/>
            <a:ext cx="4343400" cy="1431925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É O NÚMERO</a:t>
            </a:r>
          </a:p>
          <a:p>
            <a:pPr algn="ctr"/>
            <a:r>
              <a:rPr lang="pt-BR" altLang="pt-BR" sz="4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DE HOMEM.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0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 autoUpdateAnimBg="0"/>
      <p:bldP spid="41988" grpId="0" autoUpdateAnimBg="0"/>
      <p:bldP spid="41989" grpId="0" autoUpdateAnimBg="0"/>
      <p:bldP spid="41990" grpId="0" autoUpdateAnimBg="0"/>
      <p:bldP spid="41991" grpId="0" animBg="1" autoUpdateAnimBg="0"/>
      <p:bldP spid="41992" grpId="0" autoUpdateAnimBg="0"/>
      <p:bldP spid="41993" grpId="0" autoUpdateAnimBg="0"/>
      <p:bldP spid="41994" grpId="0" autoUpdateAnimBg="0"/>
      <p:bldP spid="41995" grpId="0" autoUpdateAnimBg="0"/>
      <p:bldP spid="41996" grpId="0" autoUpdateAnimBg="0"/>
      <p:bldP spid="41997" grpId="0" autoUpdateAnimBg="0"/>
      <p:bldP spid="41998" grpId="0" autoUpdateAnimBg="0"/>
      <p:bldP spid="41999" grpId="0" autoUpdateAnimBg="0"/>
      <p:bldP spid="42000" grpId="0" autoUpdateAnimBg="0"/>
      <p:bldP spid="42001" grpId="0" autoUpdateAnimBg="0"/>
      <p:bldP spid="42002" grpId="0" autoUpdateAnimBg="0"/>
      <p:bldP spid="42003" grpId="0" autoUpdateAnimBg="0"/>
      <p:bldP spid="42004" grpId="0" autoUpdateAnimBg="0"/>
      <p:bldP spid="42005" grpId="0" animBg="1" autoUpdateAnimBg="0"/>
      <p:bldP spid="42006" grpId="0" autoUpdateAnimBg="0"/>
      <p:bldP spid="42007" grpId="0" autoUpdateAnimBg="0"/>
      <p:bldP spid="42008" grpId="0" autoUpdateAnimBg="0"/>
      <p:bldP spid="42009" grpId="0" autoUpdateAnimBg="0"/>
      <p:bldP spid="42011" grpId="0" autoUpdateAnimBg="0"/>
      <p:bldP spid="42012" grpId="0" autoUpdateAnimBg="0"/>
      <p:bldP spid="42014" grpId="0" autoUpdateAnimBg="0"/>
      <p:bldP spid="42016" grpId="0" autoUpdateAnimBg="0"/>
      <p:bldP spid="42017" grpId="0" autoUpdateAnimBg="0"/>
      <p:bldP spid="42019" grpId="0" autoUpdateAnimBg="0"/>
      <p:bldP spid="42020" grpId="0" autoUpdateAnimBg="0"/>
      <p:bldP spid="4202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C7FD9765-3C3C-432B-B860-C18D3D97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20700"/>
            <a:ext cx="7631113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8000" b="0">
                <a:solidFill>
                  <a:srgbClr val="F4E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“ SEGUIR OS </a:t>
            </a:r>
          </a:p>
          <a:p>
            <a:pPr algn="ctr"/>
            <a:r>
              <a:rPr lang="pt-BR" altLang="pt-BR" sz="8000" b="0">
                <a:solidFill>
                  <a:srgbClr val="F4E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ENSINOS DA</a:t>
            </a:r>
          </a:p>
          <a:p>
            <a:pPr algn="ctr"/>
            <a:r>
              <a:rPr lang="pt-BR" altLang="pt-BR" sz="8000" b="0">
                <a:solidFill>
                  <a:srgbClr val="F4E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BESTA É</a:t>
            </a:r>
          </a:p>
          <a:p>
            <a:pPr algn="ctr"/>
            <a:r>
              <a:rPr lang="pt-BR" altLang="pt-BR" sz="8000" b="0">
                <a:solidFill>
                  <a:srgbClr val="F4E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ADORAR O</a:t>
            </a:r>
          </a:p>
          <a:p>
            <a:pPr algn="ctr"/>
            <a:r>
              <a:rPr lang="pt-BR" altLang="pt-BR" sz="8000" b="0">
                <a:solidFill>
                  <a:srgbClr val="F4E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DRAGÃO ”</a:t>
            </a:r>
          </a:p>
        </p:txBody>
      </p:sp>
    </p:spTree>
  </p:cSld>
  <p:clrMapOvr>
    <a:masterClrMapping/>
  </p:clrMapOvr>
  <p:transition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6A865C1-C8E2-4801-8A8D-D8009B91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3800"/>
            <a:ext cx="8915400" cy="2819400"/>
          </a:xfrm>
          <a:prstGeom prst="rect">
            <a:avLst/>
          </a:prstGeom>
          <a:solidFill>
            <a:schemeClr val="bg1"/>
          </a:solidFill>
          <a:ln w="444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E65B0871-FA78-4DA2-B485-873D3E34F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98550"/>
            <a:ext cx="84582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QUEM SÃO OS</a:t>
            </a:r>
          </a:p>
          <a:p>
            <a:pPr algn="ctr"/>
            <a:r>
              <a:rPr lang="pt-BR" altLang="pt-BR" sz="5400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ADORADORES DA</a:t>
            </a:r>
          </a:p>
          <a:p>
            <a:pPr algn="ctr"/>
            <a:r>
              <a:rPr lang="pt-BR" altLang="pt-BR" sz="5400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BESTA?</a:t>
            </a:r>
            <a:r>
              <a:rPr lang="pt-BR" altLang="pt-BR" sz="5400" b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D5D5D15-1E31-4B47-838A-2BAD984E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33800"/>
            <a:ext cx="8763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“AQUELES QUE NÃO TEM O NOME NO LIVRO DA VIDA”</a:t>
            </a:r>
            <a:r>
              <a:rPr lang="pt-BR" altLang="pt-BR" sz="6000" b="0">
                <a:effectLst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9E343388-3295-4D94-BAB1-4D75C35F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731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 SUPREMACIA PAPAL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496F767-71C5-422B-896D-958E4DF6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914400"/>
            <a:ext cx="81502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5" grpId="0" autoUpdateAnimBg="0"/>
      <p:bldP spid="4096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7A2F5991-5F74-4382-B42B-3B93A45E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704647-30DC-4D41-9A68-F059850C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220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869FE13-E2F0-4AE8-A2BD-59BD33925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905000"/>
            <a:ext cx="43434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FFAFB1B-FA7A-453C-B930-1D5E1AE6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-25400"/>
            <a:ext cx="82613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5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QUAL É A DEFINIÇÃO</a:t>
            </a:r>
          </a:p>
          <a:p>
            <a:pPr algn="ctr"/>
            <a:r>
              <a:rPr lang="pt-BR" altLang="pt-BR" sz="5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 UM SELO?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82F73D5-0A30-4054-8D8C-DD6A380D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1525"/>
            <a:ext cx="275431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rgbClr val="000066"/>
                </a:solidFill>
                <a:effectLst/>
                <a:latin typeface="BinnerD" pitchFamily="34" charset="0"/>
              </a:rPr>
              <a:t>1. NOME = 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E497349-70EE-4B18-9DCB-BDC8BACE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76625"/>
            <a:ext cx="306863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rgbClr val="000066"/>
                </a:solidFill>
                <a:effectLst/>
                <a:latin typeface="BinnerD" pitchFamily="34" charset="0"/>
              </a:rPr>
              <a:t>2. CARGO = 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D592EA7F-D4BD-4549-B972-B1A8B63D0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53025"/>
            <a:ext cx="440213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rgbClr val="000066"/>
                </a:solidFill>
                <a:effectLst/>
                <a:latin typeface="BinnerD" pitchFamily="34" charset="0"/>
              </a:rPr>
              <a:t>3. TERRITÓRIO = 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FF02E9FE-7AB5-4D1F-A5BA-EC70DA876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1935AFBA-E7E2-4EE6-B56C-FA9DFB14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828800"/>
            <a:ext cx="23495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600" b="0" u="sng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nnerD" pitchFamily="34" charset="0"/>
              </a:rPr>
              <a:t>DEUS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AC827AD3-F85B-4BD7-BBBA-95C502253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0"/>
            <a:ext cx="38750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600" b="0" u="sng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nnerD" pitchFamily="34" charset="0"/>
              </a:rPr>
              <a:t>CRIADOR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11D09E03-8B19-4839-80BB-A1F9BED0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4919663"/>
            <a:ext cx="4164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 b="0" u="sng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nnerD" pitchFamily="34" charset="0"/>
              </a:rPr>
              <a:t>UNIVERSO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20AEA891-DFD2-4CA0-B54C-FF939F940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92850"/>
            <a:ext cx="377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FF0B0B"/>
                </a:solidFill>
                <a:effectLst/>
                <a:latin typeface="Impact" panose="020B0806030902050204" pitchFamily="34" charset="0"/>
              </a:rPr>
              <a:t>ESTER 3:12- DAN. 6:8</a:t>
            </a:r>
            <a:endParaRPr lang="pt-BR" altLang="pt-BR" sz="3200" b="0">
              <a:solidFill>
                <a:srgbClr val="FF0B0B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7C3F1E25-85FB-4ACD-A613-7FB038CC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6292850"/>
            <a:ext cx="2722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rgbClr val="FF0B0B"/>
                </a:solidFill>
                <a:effectLst/>
                <a:latin typeface="Impact" panose="020B0806030902050204" pitchFamily="34" charset="0"/>
              </a:rPr>
              <a:t>ÊXODO 20:8-11</a:t>
            </a:r>
            <a:endParaRPr lang="pt-BR" altLang="pt-BR" sz="3200" b="0">
              <a:solidFill>
                <a:srgbClr val="FF0B0B"/>
              </a:solidFill>
              <a:effectLst/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nimBg="1" autoUpdateAnimBg="0"/>
      <p:bldP spid="8198" grpId="0" animBg="1" autoUpdateAnimBg="0"/>
      <p:bldP spid="8199" grpId="0" animBg="1" autoUpdateAnimBg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347638C5-6196-4A42-B9FC-AAC08AF2D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0650"/>
            <a:ext cx="68199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ONDE ESTÁ O SELO</a:t>
            </a:r>
          </a:p>
          <a:p>
            <a:pPr algn="ctr"/>
            <a:r>
              <a:rPr lang="pt-BR" altLang="pt-BR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 DEUS?</a:t>
            </a:r>
          </a:p>
        </p:txBody>
      </p:sp>
      <p:sp>
        <p:nvSpPr>
          <p:cNvPr id="10243" name="WordArt 3">
            <a:extLst>
              <a:ext uri="{FF2B5EF4-FFF2-40B4-BE49-F238E27FC236}">
                <a16:creationId xmlns:a16="http://schemas.microsoft.com/office/drawing/2014/main" id="{1BB536F8-B197-497E-8096-0A69AE0353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879639">
            <a:off x="4725988" y="2057400"/>
            <a:ext cx="4030662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NA LEI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1439A247-BF6B-4F3B-9304-B231D033D66E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962400"/>
            <a:ext cx="3581400" cy="2686050"/>
            <a:chOff x="3360" y="2496"/>
            <a:chExt cx="2256" cy="1692"/>
          </a:xfrm>
        </p:grpSpPr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1263AA4B-8C24-49F3-BC9F-C225D1914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0" y="2496"/>
              <a:ext cx="2256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WordArt 6">
              <a:extLst>
                <a:ext uri="{FF2B5EF4-FFF2-40B4-BE49-F238E27FC236}">
                  <a16:creationId xmlns:a16="http://schemas.microsoft.com/office/drawing/2014/main" id="{69775A92-4371-4C9C-A4B1-22597EE36E9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0" y="2784"/>
              <a:ext cx="768" cy="6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510447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O SELO DE DEUS</a:t>
              </a:r>
            </a:p>
          </p:txBody>
        </p:sp>
        <p:sp>
          <p:nvSpPr>
            <p:cNvPr id="10247" name="WordArt 7">
              <a:extLst>
                <a:ext uri="{FF2B5EF4-FFF2-40B4-BE49-F238E27FC236}">
                  <a16:creationId xmlns:a16="http://schemas.microsoft.com/office/drawing/2014/main" id="{18108B4F-232B-4B9A-9FA2-653D991A765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0" y="3120"/>
              <a:ext cx="768" cy="4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647007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O SÁBADO</a:t>
              </a:r>
            </a:p>
          </p:txBody>
        </p:sp>
      </p:grpSp>
      <p:sp>
        <p:nvSpPr>
          <p:cNvPr id="10248" name="Text Box 8">
            <a:extLst>
              <a:ext uri="{FF2B5EF4-FFF2-40B4-BE49-F238E27FC236}">
                <a16:creationId xmlns:a16="http://schemas.microsoft.com/office/drawing/2014/main" id="{7C0540DE-21FD-4984-9FE6-D166A32F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10250"/>
            <a:ext cx="4111625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0">
                <a:solidFill>
                  <a:srgbClr val="F00000"/>
                </a:solidFill>
                <a:effectLst/>
                <a:latin typeface="Arial Black" panose="020B0A04020102020204" pitchFamily="34" charset="0"/>
              </a:rPr>
              <a:t>ISAÍAS 8:16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rvedRibbon3">
            <a:extLst>
              <a:ext uri="{FF2B5EF4-FFF2-40B4-BE49-F238E27FC236}">
                <a16:creationId xmlns:a16="http://schemas.microsoft.com/office/drawing/2014/main" id="{A34899B3-2C88-4E71-AACC-1FDB9EDF7189}"/>
              </a:ext>
            </a:extLst>
          </p:cNvPr>
          <p:cNvSpPr>
            <a:spLocks noEditPoints="1" noChangeArrowheads="1"/>
          </p:cNvSpPr>
          <p:nvPr/>
        </p:nvSpPr>
        <p:spPr bwMode="auto">
          <a:xfrm rot="3030794">
            <a:off x="1829594" y="423069"/>
            <a:ext cx="6780212" cy="6324600"/>
          </a:xfrm>
          <a:custGeom>
            <a:avLst/>
            <a:gdLst>
              <a:gd name="G0" fmla="+- 0 0 0"/>
              <a:gd name="T0" fmla="*/ 90 256 1"/>
              <a:gd name="T1" fmla="*/ 0 256 1"/>
              <a:gd name="G1" fmla="+- 7049447 T0 T1"/>
              <a:gd name="T2" fmla="*/ 180 256 1"/>
              <a:gd name="T3" fmla="*/ 0 256 1"/>
              <a:gd name="G2" fmla="+- 7049447 T2 T3"/>
              <a:gd name="G3" fmla="?: G1 7049447 G2"/>
              <a:gd name="T4" fmla="*/ 0 256 1"/>
              <a:gd name="T5" fmla="*/ 90 256 1"/>
              <a:gd name="G4" fmla="+- G3 T4 T5"/>
              <a:gd name="T6" fmla="*/ 0 256 1"/>
              <a:gd name="T7" fmla="*/ 180 256 1"/>
              <a:gd name="G5" fmla="+- G3 T6 T7"/>
              <a:gd name="G6" fmla="?: G4 G5 G3"/>
              <a:gd name="G7" fmla="+- 7049447 0 0"/>
              <a:gd name="G8" fmla="*/ G6 2 1"/>
              <a:gd name="G9" fmla="+- 0 0 G8"/>
              <a:gd name="T8" fmla="*/ 180 256 1"/>
              <a:gd name="T9" fmla="*/ 0 256 1"/>
              <a:gd name="G10" fmla="+- G9 T8 T9"/>
              <a:gd name="G11" fmla="*/ G10 1 12"/>
              <a:gd name="G12" fmla="+- 7049447 G11 0"/>
              <a:gd name="G13" fmla="+- G12 G11 0"/>
              <a:gd name="G14" fmla="+- G13 G11 0"/>
              <a:gd name="G15" fmla="+- 3482 0 0"/>
              <a:gd name="G16" fmla="+- 10800 0 G15"/>
              <a:gd name="G17" fmla="*/ G16 1 8"/>
              <a:gd name="G18" fmla="*/ G16 7 16"/>
              <a:gd name="G19" fmla="+- G15 G17 0"/>
              <a:gd name="G20" fmla="+- G15 G18 0"/>
              <a:gd name="G21" fmla="+- 10800 0 G17"/>
              <a:gd name="G22" fmla="+- 10800 0 G15"/>
              <a:gd name="G23" fmla="+- 10800 G15 0"/>
              <a:gd name="G24" fmla="+- 10800 0 G19"/>
              <a:gd name="G25" fmla="+- 10800 G19 0"/>
              <a:gd name="G26" fmla="+- 10800 0 G21"/>
              <a:gd name="G27" fmla="+- 10800 G21 0"/>
              <a:gd name="G28" fmla="cos G15 G7"/>
              <a:gd name="G29" fmla="sin G15 G7"/>
              <a:gd name="G30" fmla="cos G20 G12"/>
              <a:gd name="G31" fmla="sin G20 G12"/>
              <a:gd name="G32" fmla="cos G21 G7"/>
              <a:gd name="G33" fmla="sin G21 G7"/>
              <a:gd name="G34" fmla="cos G21 G13"/>
              <a:gd name="G35" fmla="sin G21 G13"/>
              <a:gd name="G36" fmla="cos 10800 G13"/>
              <a:gd name="G37" fmla="sin 10800 G13"/>
              <a:gd name="G38" fmla="cos G19 G14"/>
              <a:gd name="G39" fmla="sin G19 G14"/>
              <a:gd name="G40" fmla="cos G15 G14"/>
              <a:gd name="G41" fmla="sin G15 G14"/>
              <a:gd name="G42" fmla="cos G19 G13"/>
              <a:gd name="G43" fmla="sin G19 G13"/>
              <a:gd name="G44" fmla="+- G28 10800 0"/>
              <a:gd name="G45" fmla="+- G29 10800 0"/>
              <a:gd name="G46" fmla="+- G30 10800 0"/>
              <a:gd name="G47" fmla="+- G31 10800 0"/>
              <a:gd name="G48" fmla="+- G32 10800 0"/>
              <a:gd name="G49" fmla="+- G33 10800 0"/>
              <a:gd name="G50" fmla="+- G34 10800 0"/>
              <a:gd name="G51" fmla="+- G35 10800 0"/>
              <a:gd name="G52" fmla="+- G36 10800 0"/>
              <a:gd name="G53" fmla="+- G37 10800 0"/>
              <a:gd name="G54" fmla="+- G38 10800 0"/>
              <a:gd name="G55" fmla="+- G39 10800 0"/>
              <a:gd name="G56" fmla="+- G40 10800 0"/>
              <a:gd name="G57" fmla="+- G41 10800 0"/>
              <a:gd name="G58" fmla="+- G42 10800 0"/>
              <a:gd name="G59" fmla="+- G43 10800 0"/>
              <a:gd name="G60" fmla="+- 21600 0 G52"/>
              <a:gd name="G61" fmla="+- 21600 0 G50"/>
              <a:gd name="G62" fmla="+- 21600 0 G48"/>
              <a:gd name="G63" fmla="+- 21600 0 G46"/>
              <a:gd name="G64" fmla="+- 21600 0 G44"/>
              <a:gd name="G65" fmla="+- 21600 0 G56"/>
              <a:gd name="G66" fmla="+- 21600 0 G54"/>
              <a:gd name="G67" fmla="+- 21600 0 G58"/>
              <a:gd name="G68" fmla="abs 7049447"/>
              <a:gd name="T10" fmla="*/ 0 256 1"/>
              <a:gd name="T11" fmla="*/ 90 256 1"/>
              <a:gd name="G69" fmla="+- G68 T10 T11"/>
              <a:gd name="G70" fmla="?: G69 0 21600"/>
              <a:gd name="G71" fmla="?: G69 G24 G25"/>
              <a:gd name="T12" fmla="*/ 6103 w 21600"/>
              <a:gd name="T13" fmla="*/ 15556 h 21600"/>
              <a:gd name="T14" fmla="*/ 10800 w 21600"/>
              <a:gd name="T15" fmla="*/ 0 h 21600"/>
              <a:gd name="T16" fmla="*/ 15497 w 21600"/>
              <a:gd name="T17" fmla="*/ 15556 h 21600"/>
              <a:gd name="T18" fmla="*/ 10800 w 21600"/>
              <a:gd name="T19" fmla="*/ 6403 h 21600"/>
              <a:gd name="T20" fmla="*/ 3163 w 21600"/>
              <a:gd name="T21" fmla="*/ 3163 h 21600"/>
              <a:gd name="T22" fmla="*/ 18437 w 21600"/>
              <a:gd name="T23" fmla="*/ 18437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749" y="14119"/>
                </a:moveTo>
                <a:lnTo>
                  <a:pt x="6103" y="15556"/>
                </a:lnTo>
                <a:lnTo>
                  <a:pt x="7816" y="20223"/>
                </a:lnTo>
                <a:cubicBezTo>
                  <a:pt x="4791" y="19266"/>
                  <a:pt x="2409" y="16914"/>
                  <a:pt x="1414" y="13901"/>
                </a:cubicBezTo>
                <a:lnTo>
                  <a:pt x="545" y="14188"/>
                </a:lnTo>
                <a:cubicBezTo>
                  <a:pt x="184" y="13095"/>
                  <a:pt x="0" y="1195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951"/>
                  <a:pt x="21415" y="13095"/>
                  <a:pt x="21054" y="14188"/>
                </a:cubicBezTo>
                <a:lnTo>
                  <a:pt x="20185" y="13901"/>
                </a:lnTo>
                <a:cubicBezTo>
                  <a:pt x="19190" y="16914"/>
                  <a:pt x="16808" y="19266"/>
                  <a:pt x="13783" y="20223"/>
                </a:cubicBezTo>
                <a:lnTo>
                  <a:pt x="15497" y="15556"/>
                </a:lnTo>
                <a:lnTo>
                  <a:pt x="11851" y="14119"/>
                </a:lnTo>
                <a:cubicBezTo>
                  <a:pt x="13298" y="13661"/>
                  <a:pt x="14282" y="12318"/>
                  <a:pt x="14282" y="10800"/>
                </a:cubicBezTo>
                <a:cubicBezTo>
                  <a:pt x="14282" y="10621"/>
                  <a:pt x="14268" y="10444"/>
                  <a:pt x="14241" y="10268"/>
                </a:cubicBezTo>
                <a:lnTo>
                  <a:pt x="15145" y="10128"/>
                </a:lnTo>
                <a:cubicBezTo>
                  <a:pt x="14813" y="7984"/>
                  <a:pt x="12968" y="6403"/>
                  <a:pt x="10800" y="6403"/>
                </a:cubicBezTo>
                <a:cubicBezTo>
                  <a:pt x="8631" y="6403"/>
                  <a:pt x="6786" y="7984"/>
                  <a:pt x="6454" y="10128"/>
                </a:cubicBezTo>
                <a:lnTo>
                  <a:pt x="7358" y="10268"/>
                </a:lnTo>
                <a:cubicBezTo>
                  <a:pt x="7331" y="10444"/>
                  <a:pt x="7318" y="10621"/>
                  <a:pt x="7318" y="10800"/>
                </a:cubicBezTo>
                <a:cubicBezTo>
                  <a:pt x="7318" y="12318"/>
                  <a:pt x="8301" y="13661"/>
                  <a:pt x="9748" y="14119"/>
                </a:cubicBezTo>
                <a:close/>
              </a:path>
              <a:path w="21600" h="21600" fill="none" extrusionOk="0">
                <a:moveTo>
                  <a:pt x="1414" y="13902"/>
                </a:moveTo>
                <a:lnTo>
                  <a:pt x="6624" y="12179"/>
                </a:lnTo>
                <a:cubicBezTo>
                  <a:pt x="6477" y="11734"/>
                  <a:pt x="6403" y="11268"/>
                  <a:pt x="6403" y="10800"/>
                </a:cubicBezTo>
                <a:cubicBezTo>
                  <a:pt x="6403" y="10575"/>
                  <a:pt x="6420" y="10350"/>
                  <a:pt x="6454" y="10128"/>
                </a:cubicBezTo>
              </a:path>
              <a:path w="21600" h="21600" fill="none" extrusionOk="0">
                <a:moveTo>
                  <a:pt x="6625" y="12179"/>
                </a:moveTo>
                <a:lnTo>
                  <a:pt x="7358" y="10268"/>
                </a:lnTo>
              </a:path>
              <a:path w="21600" h="21600" fill="none" extrusionOk="0">
                <a:moveTo>
                  <a:pt x="20186" y="13902"/>
                </a:moveTo>
                <a:lnTo>
                  <a:pt x="14975" y="12179"/>
                </a:lnTo>
                <a:cubicBezTo>
                  <a:pt x="15122" y="11734"/>
                  <a:pt x="15197" y="11268"/>
                  <a:pt x="15197" y="10800"/>
                </a:cubicBezTo>
                <a:cubicBezTo>
                  <a:pt x="15197" y="10575"/>
                  <a:pt x="15179" y="10350"/>
                  <a:pt x="15145" y="10128"/>
                </a:cubicBezTo>
              </a:path>
              <a:path w="21600" h="21600" fill="none" extrusionOk="0">
                <a:moveTo>
                  <a:pt x="14975" y="12179"/>
                </a:moveTo>
                <a:lnTo>
                  <a:pt x="14242" y="10268"/>
                </a:lnTo>
              </a:path>
            </a:pathLst>
          </a:custGeom>
          <a:solidFill>
            <a:srgbClr val="CCCCFF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94D11B24-EB74-4FE5-B465-62186408119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52600"/>
            <a:ext cx="4953000" cy="3810000"/>
            <a:chOff x="3360" y="2496"/>
            <a:chExt cx="2256" cy="1692"/>
          </a:xfrm>
        </p:grpSpPr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34C9A7AB-A7AF-4925-86EB-171E3889B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0" y="2496"/>
              <a:ext cx="2256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1" name="WordArt 5">
              <a:extLst>
                <a:ext uri="{FF2B5EF4-FFF2-40B4-BE49-F238E27FC236}">
                  <a16:creationId xmlns:a16="http://schemas.microsoft.com/office/drawing/2014/main" id="{EE417840-9E52-4BCA-9B7E-D41ACF7A22B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0" y="2784"/>
              <a:ext cx="768" cy="6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510447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O SELO DE DEUS</a:t>
              </a:r>
            </a:p>
          </p:txBody>
        </p:sp>
        <p:sp>
          <p:nvSpPr>
            <p:cNvPr id="9222" name="WordArt 6">
              <a:extLst>
                <a:ext uri="{FF2B5EF4-FFF2-40B4-BE49-F238E27FC236}">
                  <a16:creationId xmlns:a16="http://schemas.microsoft.com/office/drawing/2014/main" id="{C477029A-3B70-4044-9C9E-A6A08EA3D7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0" y="3120"/>
              <a:ext cx="768" cy="4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647007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O SÁBADO</a:t>
              </a:r>
            </a:p>
          </p:txBody>
        </p:sp>
      </p:grpSp>
      <p:sp>
        <p:nvSpPr>
          <p:cNvPr id="9223" name="Rectangle 7">
            <a:extLst>
              <a:ext uri="{FF2B5EF4-FFF2-40B4-BE49-F238E27FC236}">
                <a16:creationId xmlns:a16="http://schemas.microsoft.com/office/drawing/2014/main" id="{C449F559-7300-4D8D-80AE-AC81CEEE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WordArt 8">
            <a:extLst>
              <a:ext uri="{FF2B5EF4-FFF2-40B4-BE49-F238E27FC236}">
                <a16:creationId xmlns:a16="http://schemas.microsoft.com/office/drawing/2014/main" id="{BDF059B6-2EDF-412C-9C01-E557714834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611468">
            <a:off x="990600" y="3276600"/>
            <a:ext cx="8123238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349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O SÁBADO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C2CA74CC-50B9-4146-B634-E15C3A3D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810250"/>
            <a:ext cx="3930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tx1"/>
                </a:solidFill>
                <a:effectLst/>
              </a:rPr>
              <a:t>EZEQ. 20:20</a:t>
            </a:r>
            <a:endParaRPr lang="pt-BR" altLang="pt-BR" sz="3200" b="0">
              <a:solidFill>
                <a:schemeClr val="tx1"/>
              </a:solidFill>
              <a:effectLst/>
              <a:latin typeface="Broadway BT" pitchFamily="82" charset="0"/>
            </a:endParaRPr>
          </a:p>
        </p:txBody>
      </p:sp>
      <p:sp>
        <p:nvSpPr>
          <p:cNvPr id="9226" name="WordArt 10">
            <a:extLst>
              <a:ext uri="{FF2B5EF4-FFF2-40B4-BE49-F238E27FC236}">
                <a16:creationId xmlns:a16="http://schemas.microsoft.com/office/drawing/2014/main" id="{44A6B352-F63D-42F5-B6F9-46D585B81A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53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QUAL É O SELO, O SINAL OU</a:t>
            </a:r>
          </a:p>
          <a:p>
            <a:pPr algn="ctr"/>
            <a:r>
              <a:rPr lang="pt-BR" sz="36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 MARCA DE DEUS?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30DB1F1-C189-4481-A0EC-FFCE31A8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3429000" cy="5257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51437588-8C60-4DFF-AA5E-9F8A00CF2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84325"/>
            <a:ext cx="1497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bg1"/>
                </a:solidFill>
                <a:effectLst/>
                <a:latin typeface="BinnerD" pitchFamily="34" charset="0"/>
              </a:rPr>
              <a:t>DEUS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AD69329-E829-4735-80DB-6AAA1C0E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22525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bg1"/>
                </a:solidFill>
                <a:effectLst/>
                <a:latin typeface="BinnerD" pitchFamily="34" charset="0"/>
              </a:rPr>
              <a:t>ADÃO E EVA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5AAE6EFF-4652-4470-94E5-DB45CB21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2227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bg1"/>
                </a:solidFill>
                <a:effectLst/>
                <a:latin typeface="BinnerD" pitchFamily="34" charset="0"/>
              </a:rPr>
              <a:t>ABRAÃO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CD90DA3-6C61-4F5E-A435-46E431DF3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27525"/>
            <a:ext cx="2789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bg1"/>
                </a:solidFill>
                <a:effectLst/>
                <a:latin typeface="BinnerD" pitchFamily="34" charset="0"/>
              </a:rPr>
              <a:t>PROFETAS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0F24DB06-08CA-4A59-B6C1-532558D0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165725"/>
            <a:ext cx="184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bg1"/>
                </a:solidFill>
                <a:effectLst/>
                <a:latin typeface="BinnerD" pitchFamily="34" charset="0"/>
              </a:rPr>
              <a:t>ISAÍAS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A1CDB66F-DA5B-4F99-8D59-E00CD630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80125"/>
            <a:ext cx="1936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bg1"/>
                </a:solidFill>
                <a:effectLst/>
                <a:latin typeface="BinnerD" pitchFamily="34" charset="0"/>
              </a:rPr>
              <a:t>ISRAEL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CD35E0D2-6A67-4F41-89E4-06DF8A9AF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2600"/>
            <a:ext cx="175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tx1"/>
                </a:solidFill>
                <a:effectLst/>
                <a:latin typeface="BinnerD" pitchFamily="34" charset="0"/>
              </a:rPr>
              <a:t>JESUS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5A9017DD-92C5-4944-899E-3802974F0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95600"/>
            <a:ext cx="3778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tx1"/>
                </a:solidFill>
                <a:effectLst/>
                <a:latin typeface="BinnerD" pitchFamily="34" charset="0"/>
              </a:rPr>
              <a:t>VIRGEM MARIA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D28917FF-DDCA-409E-924D-1A6CDBB8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038600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tx1"/>
                </a:solidFill>
                <a:effectLst/>
                <a:latin typeface="BinnerD" pitchFamily="34" charset="0"/>
              </a:rPr>
              <a:t>APÓSTOLOS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0C48233E-6CBD-4360-9328-4AFECB204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953000"/>
            <a:ext cx="1836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0">
                <a:solidFill>
                  <a:schemeClr val="tx1"/>
                </a:solidFill>
                <a:effectLst/>
                <a:latin typeface="BinnerD" pitchFamily="34" charset="0"/>
              </a:rPr>
              <a:t>PAULO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481B645F-EC71-4694-AB99-0C181152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5976938"/>
            <a:ext cx="541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solidFill>
                  <a:schemeClr val="tx1"/>
                </a:solidFill>
                <a:effectLst/>
                <a:latin typeface="BinnerD" pitchFamily="34" charset="0"/>
              </a:rPr>
              <a:t>AS MULHERES SANTAS</a:t>
            </a:r>
          </a:p>
        </p:txBody>
      </p:sp>
      <p:sp>
        <p:nvSpPr>
          <p:cNvPr id="7182" name="WordArt 14">
            <a:extLst>
              <a:ext uri="{FF2B5EF4-FFF2-40B4-BE49-F238E27FC236}">
                <a16:creationId xmlns:a16="http://schemas.microsoft.com/office/drawing/2014/main" id="{C027B39A-7BE4-4B84-B386-49D8C87DBF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3338"/>
            <a:ext cx="8686800" cy="1262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QUEM GUARDOU O SÁBADO?</a:t>
            </a: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FE54A34D-F8CD-4C3A-AAFC-D4A09265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762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  <p:bldP spid="7179" grpId="0" autoUpdateAnimBg="0"/>
      <p:bldP spid="7180" grpId="0" autoUpdateAnimBg="0"/>
      <p:bldP spid="7181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8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8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475</Words>
  <Application>Microsoft Office PowerPoint</Application>
  <PresentationFormat>Apresentação na tela (4:3)</PresentationFormat>
  <Paragraphs>201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60" baseType="lpstr">
      <vt:lpstr>Times New Roman</vt:lpstr>
      <vt:lpstr>Comic Sans MS</vt:lpstr>
      <vt:lpstr>BinnerD</vt:lpstr>
      <vt:lpstr>Impact</vt:lpstr>
      <vt:lpstr>Arial Black</vt:lpstr>
      <vt:lpstr>Tahoma</vt:lpstr>
      <vt:lpstr>Blippo Blk BT</vt:lpstr>
      <vt:lpstr>Broadway BT</vt:lpstr>
      <vt:lpstr>Bremen Blk BT</vt:lpstr>
      <vt:lpstr>Boink LET</vt:lpstr>
      <vt:lpstr>Bertram LET</vt:lpstr>
      <vt:lpstr>CaslonOpnface BT</vt:lpstr>
      <vt:lpstr>Normande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16</cp:revision>
  <dcterms:created xsi:type="dcterms:W3CDTF">2000-09-04T15:33:22Z</dcterms:created>
  <dcterms:modified xsi:type="dcterms:W3CDTF">2021-01-08T07:32:11Z</dcterms:modified>
  <cp:category>EVANGELISMO</cp:category>
</cp:coreProperties>
</file>