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8" r:id="rId2"/>
    <p:sldId id="271" r:id="rId3"/>
    <p:sldId id="261" r:id="rId4"/>
    <p:sldId id="278" r:id="rId5"/>
    <p:sldId id="265" r:id="rId6"/>
    <p:sldId id="284" r:id="rId7"/>
    <p:sldId id="277" r:id="rId8"/>
    <p:sldId id="281" r:id="rId9"/>
    <p:sldId id="264" r:id="rId10"/>
    <p:sldId id="280" r:id="rId11"/>
    <p:sldId id="282" r:id="rId12"/>
    <p:sldId id="285" r:id="rId13"/>
    <p:sldId id="283" r:id="rId14"/>
    <p:sldId id="286" r:id="rId15"/>
    <p:sldId id="275" r:id="rId16"/>
    <p:sldId id="272" r:id="rId17"/>
    <p:sldId id="287" r:id="rId18"/>
    <p:sldId id="270" r:id="rId19"/>
    <p:sldId id="273" r:id="rId20"/>
    <p:sldId id="276" r:id="rId21"/>
    <p:sldId id="274" r:id="rId22"/>
    <p:sldId id="26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FFFF00"/>
    <a:srgbClr val="CCFF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01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390F9-7D20-41E1-A180-F1C58FC23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BAE1CE-4C0D-4FD3-9A5D-ACBF30FC5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48EA52-348E-4BA4-B823-34D142E2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EE984E-01B9-48A6-96A1-7DE18FA3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1470BE-8EBD-4758-B299-A2BBE679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1A406-AC76-4A04-8D5F-F24B4EF0FB4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9477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1166E-7B27-4AB2-A50A-D5BAF247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CE1A69E-3D7C-40CC-AB73-7ED8CF89E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A87A41-3E59-4EE6-BFE7-EED81634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60235E-2563-4AA6-9E68-F4A11F3DF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CEF4F0-4A64-4531-B1BC-5C5193C5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EFE7C-8434-447F-9785-C7173DAEA2A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3009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9FF280-1E23-4DF9-A085-52F4FDCBA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27738-145D-43A6-88A7-96FE7CF8E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F381D8-172B-43E2-B539-5924243A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98AFC8-998F-4268-9798-1F7C5C52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C7586D-5938-45B9-B286-996A2858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93615-8A3B-4835-9066-791DBF15735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7770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AFB54-7E99-4506-9425-164DF503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6E3854-895A-4CBF-A006-8F8311356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B1DA93-C3F7-4583-8820-404E7B056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33E928-63BA-49CD-B629-0FE76624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7BF8FE-AAE4-434C-BE4C-20B63BBC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75E0A-6A73-4286-9EFF-E33C35B1057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4093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58DE2-C563-451C-AF5B-9DF66BC6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BC3747-A805-47E9-86DA-15C6AF116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4C1D32-6180-477E-916E-4FB04037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F0D5BE-8E4C-4612-AB4B-FCC96DF7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90BA22-F13C-493B-A814-EFD1AC4B0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5A7DA-6A36-4297-96D2-586560CCEB8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4978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E829E-C590-4AF7-8963-EBCF53F1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045511-AC49-451B-97F8-31F84DC77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CBBD4A4-BD00-48F2-A62F-2C3E27241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3168FDD-6E55-47EF-A069-092020FD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2AB3E3F-2F9A-44F0-B7C0-602DF164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EA3965-CCC7-40F5-8CC9-47E26695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54429-643A-4C0B-825D-D2519658DDA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2043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85A88-FAA1-464E-8D28-B544C08DE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938D35-7B17-46BC-9356-2AB0301D7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C67453-1BA8-4C4D-A6BC-2104596C9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59CD370-AB17-4FE9-B3D0-2E368DF31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A7E2D0B-DE8A-4F65-9E2D-08AE16A75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A399E2A-9242-4927-B542-CF0ECD85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FDB3552-6862-4188-90DC-D4FACF2B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EFA0DB-73E7-4249-BEFC-095ABDFA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96497-CBF1-4033-AB8E-94713687214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8005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04987-BE38-4D8C-B5E9-2267C0CA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188DE1-B61D-4CAC-B799-1D764AEC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F89790C-49DA-4CF7-AE6E-2567035CE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028D6A0-C7E4-44FB-B902-FB7F54144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64EE4-6B8C-42D2-B5C6-355FAF809B1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3784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98AFA48-FE93-44EB-90FA-E3CD799B5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9CA6F4A-52BF-448D-A9E0-372F540E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8E8FCB-535A-466E-857F-CCEFE339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10F9B-A4A2-4D40-8DE7-54A0DD85C6E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6535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48821-1E0B-42CC-B144-DB452FA6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1B77AD-2048-419A-B0C3-C738026E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D69DE6-28DC-4814-8C64-87833A427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C1EFC45-9B24-4C10-8CEB-DFB38132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4E2C3B-6AB7-4921-A024-6F306AEE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9C2E6A-E7D1-4A09-8CF8-55EF939D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8DD19-1AC2-4B3E-87F4-ED74A145AE2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469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368EC-C7C4-44F7-9E82-9C69FEC4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9EA77CB-A7C0-4D84-90C5-B211D6D58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1D26B-0559-4164-B02F-F30C5DC43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3CE018-3805-4FCE-A9F3-D8E364B5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AF517B-DDB1-41B1-97BD-759539E6F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A88761-3C96-4C58-B0BF-7E364C6B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4E992-583E-4306-B640-1B9D7F3902E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5172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F88CC3-AD61-4906-A21B-A828ED5A5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514554-79DC-45B4-B203-DCB0B3B07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8103154-D711-4908-86C1-CBAD0798E7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5D9D05-716B-4DDE-BC3C-45526AD060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75BE61-0A0D-44F9-A7DA-00C238D13F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4C3B3D0-0CA2-45DC-8EC0-B010012F7A49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>
            <a:extLst>
              <a:ext uri="{FF2B5EF4-FFF2-40B4-BE49-F238E27FC236}">
                <a16:creationId xmlns:a16="http://schemas.microsoft.com/office/drawing/2014/main" id="{F122EE52-1E5E-47F3-9B31-78603CA8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213100"/>
            <a:ext cx="6456363" cy="2105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6600">
                <a:solidFill>
                  <a:schemeClr val="bg1"/>
                </a:solidFill>
              </a:rPr>
              <a:t>O DOM DE LÍNGUAS</a:t>
            </a:r>
            <a:endParaRPr lang="en-US" altLang="pt-BR" sz="66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B71D29EE-A6FA-4202-87CC-FB11CCF29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070225"/>
            <a:ext cx="9144000" cy="1006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I COR. 14:1-25</a:t>
            </a:r>
            <a:endParaRPr lang="pt-BR" altLang="pt-BR" sz="6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C355F245-1C7F-4344-9BC9-D4B033910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674813"/>
            <a:ext cx="7391400" cy="48498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800">
                <a:solidFill>
                  <a:schemeClr val="bg1"/>
                </a:solidFill>
              </a:rPr>
              <a:t>I COR. 14:2</a:t>
            </a:r>
            <a:r>
              <a:rPr lang="pt-BR" altLang="pt-BR" sz="4800" i="1" u="sng">
                <a:solidFill>
                  <a:schemeClr val="bg1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pt-BR" altLang="pt-BR" sz="4800" i="1" u="sng">
                <a:solidFill>
                  <a:schemeClr val="bg1"/>
                </a:solidFill>
              </a:rPr>
              <a:t>MYSTÉRION</a:t>
            </a:r>
            <a:r>
              <a:rPr lang="pt-BR" altLang="pt-BR" sz="4800">
                <a:solidFill>
                  <a:schemeClr val="bg1"/>
                </a:solidFill>
              </a:rPr>
              <a:t> “VERDADE ACERCA DE DEUS, UMA VEZ ESCONDIDA, MAS AGORA REVELADA”.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3C40F98C-291B-4B86-B812-C21721005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149475"/>
            <a:ext cx="7239000" cy="26543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4800">
                <a:solidFill>
                  <a:schemeClr val="bg1"/>
                </a:solidFill>
              </a:rPr>
              <a:t>A ADORAÇÃO DE FORMA ORDENADA </a:t>
            </a:r>
          </a:p>
          <a:p>
            <a:pPr algn="ctr">
              <a:spcBef>
                <a:spcPct val="50000"/>
              </a:spcBef>
            </a:pPr>
            <a:r>
              <a:rPr lang="en-US" altLang="pt-BR" sz="4800">
                <a:solidFill>
                  <a:schemeClr val="bg1"/>
                </a:solidFill>
              </a:rPr>
              <a:t>I COR. 14:26-28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A900A74E-9CA8-4B03-BA9D-C8E433E73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936875"/>
            <a:ext cx="8686800" cy="42370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pt-BR" altLang="pt-BR" sz="3200">
                <a:solidFill>
                  <a:schemeClr val="bg1"/>
                </a:solidFill>
                <a:latin typeface="Comic Sans MS" panose="030F0702030302020204" pitchFamily="66" charset="0"/>
              </a:rPr>
              <a:t>TUDO DEVE SER FEITO PARA A EDIFICAÇÃO.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t-BR" altLang="pt-BR" sz="3200">
                <a:solidFill>
                  <a:schemeClr val="bg1"/>
                </a:solidFill>
                <a:latin typeface="Comic Sans MS" panose="030F0702030302020204" pitchFamily="66" charset="0"/>
              </a:rPr>
              <a:t>DEVE HAVER APENAS DOIS OU TRÊS QUE FALAM EM LÍNGUAS.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t-BR" altLang="pt-BR" sz="3200">
                <a:solidFill>
                  <a:schemeClr val="bg1"/>
                </a:solidFill>
                <a:latin typeface="Comic Sans MS" panose="030F0702030302020204" pitchFamily="66" charset="0"/>
              </a:rPr>
              <a:t>NÃO DEVERIA HAVER MAIS DO UM QUE FALASSE DE CADA VEZ.</a:t>
            </a:r>
          </a:p>
          <a:p>
            <a:pPr>
              <a:spcBef>
                <a:spcPct val="50000"/>
              </a:spcBef>
            </a:pPr>
            <a:endParaRPr lang="pt-BR" altLang="pt-BR" sz="32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0BD745B0-6AE6-49D9-982E-73647F883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8280400" cy="3937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pt-BR" altLang="pt-BR" sz="360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pt-BR" altLang="pt-BR" sz="3600">
                <a:solidFill>
                  <a:schemeClr val="bg1"/>
                </a:solidFill>
                <a:latin typeface="Comic Sans MS" panose="030F0702030302020204" pitchFamily="66" charset="0"/>
              </a:rPr>
              <a:t>4.DEVE HAVER UM  INTÉRPRETE/TRADUTOR.</a:t>
            </a:r>
          </a:p>
          <a:p>
            <a:pPr>
              <a:spcBef>
                <a:spcPct val="50000"/>
              </a:spcBef>
            </a:pPr>
            <a:r>
              <a:rPr lang="pt-BR" altLang="pt-BR" sz="3600">
                <a:solidFill>
                  <a:schemeClr val="bg1"/>
                </a:solidFill>
                <a:latin typeface="Comic Sans MS" panose="030F0702030302020204" pitchFamily="66" charset="0"/>
              </a:rPr>
              <a:t>5.NA AUSÊNCIA DE UM TRADUTOR DEVERIA FICAR CALADO.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7DD3B34A-A7EE-4DFD-A421-68F25A888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236913"/>
            <a:ext cx="9144000" cy="1920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EFÉSIOS 4:11-12, 29-30</a:t>
            </a:r>
            <a:endParaRPr lang="en-US" altLang="pt-BR" sz="6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AF270278-AE0F-44C8-9B69-52D905615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82838"/>
            <a:ext cx="9144000" cy="11906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RECEBERAM O ESPÍRITO SANTO E NÃO FALARAM EM LÍNGUAS: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89D1F9CD-9528-4FE8-87B8-D99CB5453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4049713"/>
            <a:ext cx="9372600" cy="2043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</a:rPr>
              <a:t>OS SAMARITANOS.....ATOS 8:15-17</a:t>
            </a:r>
          </a:p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</a:rPr>
              <a:t>JOÃO BATISTA...........LUCAS 1:15</a:t>
            </a:r>
          </a:p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</a:rPr>
              <a:t>VIRGEM MARIA.........LUCAS 1:35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EEBC2433-B989-4FF5-8082-EC7427737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3690938"/>
            <a:ext cx="9372600" cy="2043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</a:rPr>
              <a:t>ISABEL.......................LUCAS 1:41</a:t>
            </a:r>
          </a:p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</a:rPr>
              <a:t>SETE DIÁCONOS........ATOS 6:1-7</a:t>
            </a:r>
          </a:p>
          <a:p>
            <a:pPr>
              <a:spcBef>
                <a:spcPct val="50000"/>
              </a:spcBef>
            </a:pPr>
            <a:r>
              <a:rPr lang="en-US" altLang="pt-BR" sz="3200">
                <a:solidFill>
                  <a:schemeClr val="bg1"/>
                </a:solidFill>
              </a:rPr>
              <a:t>ESTEVÃO....................ATOS 7:55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>
            <a:extLst>
              <a:ext uri="{FF2B5EF4-FFF2-40B4-BE49-F238E27FC236}">
                <a16:creationId xmlns:a16="http://schemas.microsoft.com/office/drawing/2014/main" id="{5DC70301-FD63-4C57-A3A9-DA9E6BE62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349500"/>
            <a:ext cx="5638800" cy="2378075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LUC.</a:t>
            </a:r>
          </a:p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 3:21-22</a:t>
            </a:r>
            <a:endParaRPr lang="en-US" altLang="pt-BR" sz="60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61481247-4F62-4078-A354-D41E40EB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4500"/>
            <a:ext cx="89916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</a:rPr>
              <a:t>O ESPÍRITO DE DEUS ATUA: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D7D3150C-805B-4636-9676-8612D3E9B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052638"/>
            <a:ext cx="7467600" cy="47609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3600" u="sng">
                <a:solidFill>
                  <a:schemeClr val="bg1"/>
                </a:solidFill>
              </a:rPr>
              <a:t>NO SILÊNCIO ABSOLUTO</a:t>
            </a:r>
            <a:endParaRPr lang="en-US" altLang="pt-BR" sz="360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HAB.2:20</a:t>
            </a:r>
          </a:p>
          <a:p>
            <a:pPr algn="ctr">
              <a:spcBef>
                <a:spcPct val="50000"/>
              </a:spcBef>
            </a:pPr>
            <a:r>
              <a:rPr lang="en-US" altLang="pt-BR" sz="3600" u="sng">
                <a:solidFill>
                  <a:schemeClr val="bg1"/>
                </a:solidFill>
              </a:rPr>
              <a:t>SEM CONFUSÃO</a:t>
            </a:r>
            <a:endParaRPr lang="en-US" altLang="pt-BR" sz="360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I COR. 14:33</a:t>
            </a:r>
          </a:p>
          <a:p>
            <a:pPr algn="ctr">
              <a:spcBef>
                <a:spcPct val="50000"/>
              </a:spcBef>
            </a:pPr>
            <a:r>
              <a:rPr lang="en-US" altLang="pt-BR" sz="3600" u="sng">
                <a:solidFill>
                  <a:schemeClr val="bg1"/>
                </a:solidFill>
              </a:rPr>
              <a:t>COM DECÊNCIA E ORDEM</a:t>
            </a:r>
            <a:r>
              <a:rPr lang="en-US" altLang="pt-BR" sz="3600">
                <a:solidFill>
                  <a:schemeClr val="bg1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I COR. 14:40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5D00696F-77FC-4372-A9E0-FB78B96F5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228850"/>
            <a:ext cx="4648200" cy="1920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MAT. 28:19-20</a:t>
            </a:r>
            <a:endParaRPr lang="en-US" altLang="pt-BR" sz="60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B0BB4E9B-B678-4793-A9BB-3316E542C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575" y="1450975"/>
            <a:ext cx="7467600" cy="5218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4800" u="sng">
                <a:solidFill>
                  <a:schemeClr val="bg1"/>
                </a:solidFill>
              </a:rPr>
              <a:t>COM REVERÊNCIA</a:t>
            </a:r>
          </a:p>
          <a:p>
            <a:pPr algn="ctr">
              <a:spcBef>
                <a:spcPct val="50000"/>
              </a:spcBef>
            </a:pPr>
            <a:r>
              <a:rPr lang="en-US" altLang="pt-BR" sz="4800">
                <a:solidFill>
                  <a:schemeClr val="bg1"/>
                </a:solidFill>
              </a:rPr>
              <a:t>HEBREUS 12:28</a:t>
            </a:r>
            <a:endParaRPr lang="en-US" altLang="pt-BR" sz="4800" u="sng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en-US" altLang="pt-BR" sz="4800" u="sng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pt-BR" sz="4800" u="sng">
                <a:solidFill>
                  <a:schemeClr val="bg1"/>
                </a:solidFill>
              </a:rPr>
              <a:t>SEM GRITARIA</a:t>
            </a:r>
          </a:p>
          <a:p>
            <a:pPr algn="ctr">
              <a:spcBef>
                <a:spcPct val="50000"/>
              </a:spcBef>
            </a:pPr>
            <a:r>
              <a:rPr lang="en-US" altLang="pt-BR" sz="4800">
                <a:solidFill>
                  <a:schemeClr val="bg1"/>
                </a:solidFill>
              </a:rPr>
              <a:t>EFÉSIOS 4:30-31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3E73921E-121A-4E55-A1FE-402FD181D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" y="2100263"/>
            <a:ext cx="7253288" cy="8239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>
                <a:solidFill>
                  <a:schemeClr val="bg1"/>
                </a:solidFill>
              </a:rPr>
              <a:t> </a:t>
            </a:r>
            <a:r>
              <a:rPr lang="en-US" altLang="pt-BR" sz="4800" u="sng">
                <a:solidFill>
                  <a:schemeClr val="bg1"/>
                </a:solidFill>
              </a:rPr>
              <a:t>4 LISTAS DE DONS</a:t>
            </a:r>
            <a:r>
              <a:rPr lang="en-US" altLang="pt-BR" sz="4800">
                <a:solidFill>
                  <a:schemeClr val="bg1"/>
                </a:solidFill>
              </a:rPr>
              <a:t>:</a:t>
            </a:r>
            <a:endParaRPr lang="en-US" altLang="pt-BR">
              <a:solidFill>
                <a:schemeClr val="bg1"/>
              </a:solidFill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4E7DF270-E245-4D42-A691-8F7313F29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2413" y="3556000"/>
            <a:ext cx="9756776" cy="31130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I COR. 12:8-10.....PENÚLTIMO</a:t>
            </a:r>
          </a:p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I COR. 12:28.....ÚLTIMO</a:t>
            </a:r>
          </a:p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      EFÉSIOS 4:11.....X</a:t>
            </a:r>
          </a:p>
          <a:p>
            <a:pPr algn="ctr">
              <a:spcBef>
                <a:spcPct val="50000"/>
              </a:spcBef>
            </a:pPr>
            <a:r>
              <a:rPr lang="en-US" altLang="pt-BR" sz="3600">
                <a:solidFill>
                  <a:schemeClr val="bg1"/>
                </a:solidFill>
              </a:rPr>
              <a:t>ROMANOS 12:6-8.....X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FB5441F1-C245-46F4-B321-DE9EEEC61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2635250"/>
            <a:ext cx="6092825" cy="2378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MAT. 24:24</a:t>
            </a:r>
          </a:p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MAT. 7:21-23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>
            <a:extLst>
              <a:ext uri="{FF2B5EF4-FFF2-40B4-BE49-F238E27FC236}">
                <a16:creationId xmlns:a16="http://schemas.microsoft.com/office/drawing/2014/main" id="{CDEE0782-3E3C-4289-BA44-05D0A010F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3" y="2063750"/>
            <a:ext cx="6400800" cy="3381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5400">
                <a:solidFill>
                  <a:schemeClr val="bg1"/>
                </a:solidFill>
              </a:rPr>
              <a:t>LUCAS 24:46-49</a:t>
            </a:r>
          </a:p>
          <a:p>
            <a:pPr algn="ctr">
              <a:spcBef>
                <a:spcPct val="50000"/>
              </a:spcBef>
            </a:pPr>
            <a:r>
              <a:rPr lang="en-US" altLang="pt-BR" sz="5400">
                <a:solidFill>
                  <a:schemeClr val="bg1"/>
                </a:solidFill>
              </a:rPr>
              <a:t>ATOS 1:8 e 14</a:t>
            </a:r>
          </a:p>
          <a:p>
            <a:pPr algn="ctr">
              <a:spcBef>
                <a:spcPct val="50000"/>
              </a:spcBef>
            </a:pPr>
            <a:r>
              <a:rPr lang="en-US" altLang="pt-BR" sz="5400">
                <a:solidFill>
                  <a:schemeClr val="bg1"/>
                </a:solidFill>
              </a:rPr>
              <a:t>ATOS 2:1-13</a:t>
            </a:r>
            <a:endParaRPr lang="en-US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92055EA5-7254-4BC2-9A42-2347EEF67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92450"/>
            <a:ext cx="9144000" cy="1920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 i="1" u="sng">
                <a:solidFill>
                  <a:schemeClr val="bg1"/>
                </a:solidFill>
              </a:rPr>
              <a:t>GLOSSA</a:t>
            </a:r>
            <a:r>
              <a:rPr lang="pt-BR" altLang="pt-BR" sz="6000">
                <a:solidFill>
                  <a:schemeClr val="bg1"/>
                </a:solidFill>
              </a:rPr>
              <a:t> – LÍNGUA (IDIOMA)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8F584CD8-9BFB-4F5E-983B-34E70F5A9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906713"/>
            <a:ext cx="7010400" cy="10985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6600">
                <a:solidFill>
                  <a:schemeClr val="bg1"/>
                </a:solidFill>
              </a:rPr>
              <a:t>ATOS 10:44-48</a:t>
            </a:r>
            <a:endParaRPr lang="en-US" altLang="pt-BR" sz="4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>
            <a:extLst>
              <a:ext uri="{FF2B5EF4-FFF2-40B4-BE49-F238E27FC236}">
                <a16:creationId xmlns:a16="http://schemas.microsoft.com/office/drawing/2014/main" id="{EED63695-7B5F-4BB6-9403-BFEC95EDD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838"/>
            <a:ext cx="9220200" cy="550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353D4326-DCA9-4650-8CB6-095F3AED2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516188"/>
            <a:ext cx="7019925" cy="1920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6000">
                <a:solidFill>
                  <a:schemeClr val="bg1"/>
                </a:solidFill>
              </a:rPr>
              <a:t>I COR. 12:1,4,7,29-30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22C4F2C-1104-41A4-BE58-D5B2CBE24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539875"/>
            <a:ext cx="8820150" cy="5273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>
                <a:solidFill>
                  <a:schemeClr val="bg1"/>
                </a:solidFill>
              </a:rPr>
              <a:t>I COR. 13:1</a:t>
            </a:r>
          </a:p>
          <a:p>
            <a:pPr algn="ctr">
              <a:spcBef>
                <a:spcPct val="50000"/>
              </a:spcBef>
            </a:pPr>
            <a:r>
              <a:rPr lang="pt-BR" altLang="pt-BR">
                <a:solidFill>
                  <a:schemeClr val="bg1"/>
                </a:solidFill>
              </a:rPr>
              <a:t>PAULO USA A PARTÍCULA CONDICIONAL </a:t>
            </a:r>
            <a:r>
              <a:rPr lang="pt-BR" altLang="pt-BR" i="1" u="sng">
                <a:solidFill>
                  <a:schemeClr val="bg1"/>
                </a:solidFill>
              </a:rPr>
              <a:t>EAN</a:t>
            </a:r>
            <a:r>
              <a:rPr lang="pt-BR" altLang="pt-BR">
                <a:solidFill>
                  <a:schemeClr val="bg1"/>
                </a:solidFill>
              </a:rPr>
              <a:t>- ‘SE’,SEGUIDA DO SUBSTANTIVO </a:t>
            </a:r>
            <a:r>
              <a:rPr lang="pt-BR" altLang="pt-BR" i="1" u="sng">
                <a:solidFill>
                  <a:schemeClr val="bg1"/>
                </a:solidFill>
              </a:rPr>
              <a:t>LALÔ</a:t>
            </a:r>
            <a:r>
              <a:rPr lang="pt-BR" altLang="pt-BR">
                <a:solidFill>
                  <a:schemeClr val="bg1"/>
                </a:solidFill>
              </a:rPr>
              <a:t>. ESTE TIPO DE CLÁUSULA CONDICIONAL NUNCA EXPRESSA A REALIDADE.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>
            <a:extLst>
              <a:ext uri="{FF2B5EF4-FFF2-40B4-BE49-F238E27FC236}">
                <a16:creationId xmlns:a16="http://schemas.microsoft.com/office/drawing/2014/main" id="{B2F4A8E8-813E-499A-B651-D881E688C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57200"/>
            <a:ext cx="441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altLang="pt-BR" sz="6000" b="0">
              <a:latin typeface="Tahoma" panose="020B0604030504040204" pitchFamily="34" charset="0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94BA589C-A9C6-47EC-B2FC-FD155DB64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2566988"/>
            <a:ext cx="6011862" cy="1006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6000">
                <a:solidFill>
                  <a:schemeClr val="bg1"/>
                </a:solidFill>
              </a:rPr>
              <a:t>I COR. 13:8</a:t>
            </a:r>
            <a:endParaRPr lang="en-US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apresentação\Planagem.pot</Template>
  <TotalTime>1709</TotalTime>
  <Words>255</Words>
  <Application>Microsoft Office PowerPoint</Application>
  <PresentationFormat>Apresentação na tela (4:3)</PresentationFormat>
  <Paragraphs>51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Times New Roman</vt:lpstr>
      <vt:lpstr>Comic Sans MS</vt:lpstr>
      <vt:lpstr>Tahoma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subject>PROFECIAS PARA O TEMPO DO FIM</dc:subject>
  <dc:creator>4TONS - Pr. Marcelo Augusto de Carvalho; Roberto Motta</dc:creator>
  <cp:keywords>www.4tons.com.br</cp:keywords>
  <dc:description>COMÉRCIO PROIBIDO. USO PESSOAL</dc:description>
  <cp:lastModifiedBy>UCB - Marcelo Augusto de Carvalho</cp:lastModifiedBy>
  <cp:revision>8</cp:revision>
  <dcterms:created xsi:type="dcterms:W3CDTF">2000-09-06T13:37:13Z</dcterms:created>
  <dcterms:modified xsi:type="dcterms:W3CDTF">2021-01-08T07:32:23Z</dcterms:modified>
  <cp:category>EVANGELISMO</cp:category>
</cp:coreProperties>
</file>