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87FC843-D0A5-41BA-B3D4-4FE62E43CD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5FDC73C-6365-4FCE-9C68-F5D09EDC17D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B4960049-9040-499B-9B56-F58E2F755D0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A84872CC-380E-4597-8DEE-B6B2F10639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0F47D0-D15D-4D44-9858-34B6D2AD736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F4FCC17-BD5A-4B42-BC84-CB9A7668B1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217F660-0ED4-45AF-8CF6-93E66EA22A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7F234C4E-8793-461C-AAC0-FC9628A3DED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08D83619-8BD2-4952-A485-6FAE816F81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17FBFC17-D15E-46DE-9370-B968AB67B3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DA809295-9181-4718-B559-8F53BDB92F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170582-3E54-42ED-8267-133C85F4C8C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147AF75-E0B6-4225-95FA-4290961D0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411AE-D937-45C7-890B-BB91814CDE73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E0ACE2D-7B73-4B55-8C0A-177EF7666B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E9BBC62-10E6-4707-AB45-E8E0F6174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7629C-A481-4E26-8383-33D66DC5D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EEB23E-68C1-4B15-A0C9-9187A77DC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038ECC-2183-4020-86D3-4A2059CD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73DA79-7EA6-4D36-AD36-3568DF5A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6D6E30-AA00-41B0-B20F-9EA041A6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516B-E42F-44C5-9C72-DAF477C45E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033831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92030-676D-495A-A225-1F4770EA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BFF64B-B95E-4D13-B676-1DF03241F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CD6928-DAE0-4407-A9B5-D69B53AA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758E0C-CE64-4F32-A9E8-E489F288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9BC835-A79F-417E-AA90-A442C003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4303D-447E-468A-BB91-37F47A6203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643821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002E36-0062-45F6-B83C-1ADF5F1C1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A627BC-090F-40DA-94D8-5B33493B6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D7C1FA-BFE1-49B8-93E3-B7812782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E0263B-6E1E-44AF-ADC8-8A3BCBE8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312ADC-A491-4827-86A0-969416AB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A41C0-764B-41AB-AC69-AD0EAAB1BB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484635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89A8A-A7A8-4000-9878-29E0CC3E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43F864-4F33-4D42-881C-736A2F46D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D0C003-11B3-472B-91CC-6CC7BBE1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D281F2-F872-466E-BA0D-9B7056B1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A985EB-0FD1-438D-AB86-BAF7CC3D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FB876-74F8-4AB8-8D68-78C4D51C7C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540752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04891-D969-49DA-8F38-366C33A7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9EB37B-6040-48FB-864B-9436AC090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89CF52-332A-4CD2-B05B-73821EC3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1586BB-FD46-4533-B270-B571F95E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288C1B-0E67-44C2-9B21-3922E2E1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2D4D0-2148-41FD-A487-4154DF772B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683666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A9A54-A2A3-4D6B-AE6B-3038187D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638BED-CB2B-47CC-B45B-1BFF912DF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6403CF-EA28-4B9F-B1DA-A6165F353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61F692-35B1-421C-8807-36A90164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6A1136-9156-4DF8-945B-162F39C4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7BD462-D509-4B9F-978A-C9371B74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86BAF-E267-4081-AB37-9A123C5900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545533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4D4F9-40C1-43A0-8E38-3099A2CD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C5D9C2-44A1-4CEE-9ECE-4069FC62A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A1FA70-4806-48DD-A4D4-71EB752AB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D3611B-535D-43F6-AEA3-778D75130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7BE585-4CD4-40A3-955F-95F03728E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DFE31A-F8EE-4078-B36C-73CF989E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A2B834F-2C93-4C4B-BDEA-F02BA0E5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3E2F45B-E12D-44D7-8B4A-BB297BA2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3876-5FE8-489C-82EE-F551E585CB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334341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271F5-3C31-4ED9-B446-E9AA4B3C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5A38A9-6819-428E-94A0-737BB4E7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E2F4A5-478E-445C-A672-94CAC726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6BA648-9880-42D1-95F1-9B4D574B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74988-2F7A-420B-9582-A421752A83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916180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52B727-A258-4303-A74D-48AAA11E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97D784-9B92-4EC5-BDFE-463E6BB7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DA8FAD-B03E-47A0-81CE-DAFBF25B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76B35-794F-4D83-AB77-C3C8348934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732592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E8B29-BAAA-4C0E-8C63-7A0A8D97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418B54-3F0C-48DE-B208-14355EBE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C20EFA-63DD-47DE-9788-75119491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599A24-5D36-4265-8EA1-426FC3E7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B957F8-5397-44B9-BF54-50AA408B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A21C36-DFB7-4133-9F20-3852C878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6BF96-26E2-4677-8157-D37D517DAF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512160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0F2F0-A82C-4E80-96C7-8AC75717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9B20BD0-D22C-48DF-B834-C13F7F249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F1BA39-C775-4B7A-8C0F-75898B6D2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533A91-4393-4C86-AE19-9587E60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55BD97-B106-4B51-A7E8-EC8123CB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93CF56-92E7-4B9D-8FD2-2FF4E17E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0685-F701-410E-B5BC-F0FD6E37C3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290204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846DA3-A6D9-4D2F-A9D7-5348936DC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70DDA6-0793-41C5-A479-E5389F98E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7EACDF-6E34-4C28-9C7F-0525E70C6C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809472-E4CD-4DDE-9523-D640DA342F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440D81-3E66-417F-889B-A1EB9D15E6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79EC65-2138-4CDA-ADA6-F111D2AEAEC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80F193A-4FC0-4160-90AC-D0DB543C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F412-C8F9-4FC5-BCBE-49D9D9D530C7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4637358-8616-4B8F-A251-E8590707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488C-3092-4938-A26F-9AAF65F1338F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3AE584A-DF64-4940-949F-09C38269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1E3C-037D-475E-BCC2-2BF2E440ACC7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A1772C1-F2CD-4378-AC59-59B5042A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C098-0C69-4914-883C-142D96D7BDB3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9494559-7A0D-4AE3-8056-541BE550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38EF-4A2F-411E-B6D5-D51FA0CE6DB3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800541C-1C76-4FF9-A8FB-B2BB0A58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5FF4-08F7-46FC-8A57-51C45ECCCC39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B059A24-972B-4926-A920-7F98AA0A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7DE9-40B6-4A6C-9CC5-044A45804804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8883FF8-07BE-4B50-9A8F-912D77EC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755-65EB-431E-B4F6-1A263B360432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29D1115-5006-488A-9AF0-29CDC035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46AE-4CC8-4EB9-9735-FFDED99F16D6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9D5FFAD-86EB-4757-B0EE-EA5E8183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9DC-C5E0-43D5-A4FC-6A1AE75D10A7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02076CF-497D-4888-8B03-FA7C23A7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F790-A4FE-4206-85C3-7B1648B8F17A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75D5F12-2F37-49E1-B8F6-19ABA22C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7518-91A3-492B-AF74-7394D299B7B3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C76E26C-09DE-471C-84EC-217A2E88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3AB8-EC5C-44A1-8C67-6806B66BF17E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3EA3EFD-4936-46AD-8532-F3A5BB74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1931-21AD-443A-928C-E6C025E20E89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3D6542B-94A8-4A29-9C02-4D4FE88D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DBB9-16ED-468E-9D51-075436609D6A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860532A-967B-4D2E-838A-F88FE27B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D200-34EA-4799-A5AC-7A45787D6B3A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904B0E8-CFF9-493B-B948-FB081F40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364B-4C99-4FDE-A88F-133E9466713B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B20E076-4F7D-4EC8-AE01-D67A7C6A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66B6-A463-4EF3-B4B0-5C2D7123BF4D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8911640-56AA-4D9B-B301-EF91E48F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0A1-C760-484D-9C4F-798864201561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9386BE4-14C0-4C33-AFE6-75315A3E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D69-E8DC-4359-8D01-925272A9C856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742C782-8713-4790-8D66-598B797D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8C62-6C51-42E1-905F-6DAE24C329E1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88763F1-CFAC-490A-A606-FB3B68C7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BFF8-C701-4B97-9A59-5824C81FB064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865C48-DF60-4D57-929D-2A2B1B0B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2713-1829-40E5-819C-794B63557D9A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47F347B-FAC3-4FFE-88D7-C758C00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9FF-E09D-47BA-985E-D9BFFFDC128D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612C38E-EA2B-4820-86E8-9D821187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F4E-7CB9-48B4-8434-9CE28AB829C6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534DE16-303B-4478-87EA-0CBB3130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B229-21D4-4845-844A-4130B483EBD4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E8940AC-EFD4-435E-A1C1-F184CF0E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286-45E6-4655-92B6-21DC72750576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393AA15-F6F6-4624-B8FF-3D2FA0C6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7FCE-B3D3-4D86-BDA3-1534326CE553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6FA7CBE-9EFE-4E79-BE86-F8A22F33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FEC-43AD-4643-9927-F783DA84D14D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5D47251-7AED-4C2D-BC5F-777040CE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E249-C747-4062-B6F1-00DE1F617AC9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029F3BD-CFBD-4157-8A27-21C57B0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C1D4-3233-4F35-A3B5-EF904802881D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</Words>
  <Application>Microsoft Office PowerPoint</Application>
  <PresentationFormat>Apresentação na tela (4:3)</PresentationFormat>
  <Paragraphs>32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PROFECIAS PARA O TEMPO DO FIM</dc:subject>
  <dc:creator>4TONS - Pr. Marcelo Augusto de Carvalho; user</dc:creator>
  <cp:keywords>www.4tons.com.br</cp:keywords>
  <dc:description>COMÉRCIO PROIBIDO. USO PESSOAL</dc:description>
  <cp:lastModifiedBy>UCB - Marcelo Augusto de Carvalho</cp:lastModifiedBy>
  <cp:revision>3</cp:revision>
  <dcterms:created xsi:type="dcterms:W3CDTF">2001-12-09T14:17:44Z</dcterms:created>
  <dcterms:modified xsi:type="dcterms:W3CDTF">2021-01-08T07:32:35Z</dcterms:modified>
  <cp:category>EVANGELISMO</cp:category>
</cp:coreProperties>
</file>