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62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64145D9-FD71-4114-A983-E1E27CE40875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5" name="Freeform 3">
            <a:extLst>
              <a:ext uri="{FF2B5EF4-FFF2-40B4-BE49-F238E27FC236}">
                <a16:creationId xmlns:a16="http://schemas.microsoft.com/office/drawing/2014/main" id="{D6C94954-2EA2-45CD-ACDE-99F1A30DB3C1}"/>
              </a:ext>
            </a:extLst>
          </p:cNvPr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Freeform 4">
            <a:extLst>
              <a:ext uri="{FF2B5EF4-FFF2-40B4-BE49-F238E27FC236}">
                <a16:creationId xmlns:a16="http://schemas.microsoft.com/office/drawing/2014/main" id="{EADE872E-2D16-4A9F-B5C6-2A48E25DD765}"/>
              </a:ext>
            </a:extLst>
          </p:cNvPr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7" name="Freeform 5">
            <a:extLst>
              <a:ext uri="{FF2B5EF4-FFF2-40B4-BE49-F238E27FC236}">
                <a16:creationId xmlns:a16="http://schemas.microsoft.com/office/drawing/2014/main" id="{0E8396DC-6E6D-4238-9E89-B54A30023B98}"/>
              </a:ext>
            </a:extLst>
          </p:cNvPr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8" name="Freeform 6">
            <a:extLst>
              <a:ext uri="{FF2B5EF4-FFF2-40B4-BE49-F238E27FC236}">
                <a16:creationId xmlns:a16="http://schemas.microsoft.com/office/drawing/2014/main" id="{4BCC86AB-80E3-438C-B6BE-3896262E5FCE}"/>
              </a:ext>
            </a:extLst>
          </p:cNvPr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Freeform 7">
            <a:extLst>
              <a:ext uri="{FF2B5EF4-FFF2-40B4-BE49-F238E27FC236}">
                <a16:creationId xmlns:a16="http://schemas.microsoft.com/office/drawing/2014/main" id="{4A9FBCDE-A4D3-4CB8-91E0-41351DF2E2CA}"/>
              </a:ext>
            </a:extLst>
          </p:cNvPr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0" name="Freeform 8">
            <a:extLst>
              <a:ext uri="{FF2B5EF4-FFF2-40B4-BE49-F238E27FC236}">
                <a16:creationId xmlns:a16="http://schemas.microsoft.com/office/drawing/2014/main" id="{B2CB29E9-4EA2-4E1B-9B01-E06332838B32}"/>
              </a:ext>
            </a:extLst>
          </p:cNvPr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1" name="Freeform 9">
            <a:extLst>
              <a:ext uri="{FF2B5EF4-FFF2-40B4-BE49-F238E27FC236}">
                <a16:creationId xmlns:a16="http://schemas.microsoft.com/office/drawing/2014/main" id="{45150CFF-6E9C-4645-BDE0-15E3EDAE4B40}"/>
              </a:ext>
            </a:extLst>
          </p:cNvPr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A53A132C-A43F-4AFE-9F24-DC0D665DC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pt-BR" noProof="0"/>
              <a:t>Clique para editar o estilo do título mestre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7CE166D9-ADB2-4462-B914-F50A1930FC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pt-BR" noProof="0"/>
              <a:t>Clique para editar o estilo do subtítulo mestre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978C06C6-B448-4734-997F-A8E043EABB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751E9D67-2E5C-4FE4-AA20-0A5A664CF2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922257EB-47D7-4B96-9CA1-F8D8ED8130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552E7174-EF57-4375-BCE6-17C2B2A7FEC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FF9F7-944E-4B14-976C-5503DC58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B0B99A-FACE-4948-99B6-120E3094D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8E90D2-03A4-44B7-978A-B71E8CE0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3E208E-BD4C-4EB6-82D6-E6CF2C6F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AB5857-9C27-4101-B0ED-1AD56D61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4294-D22C-4515-860B-FB296B4245E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7736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63C91F-3B8C-4689-9255-46A9EC455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20873F-ADFD-4D29-8E66-90954E683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41BA1-5577-4C17-9AC2-43658C68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EB89C6-27EB-44A9-A37D-3FAF0B24B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633823-63D5-461F-A965-7570D84B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4B46-55FE-47F9-8D5F-29C3A7CA631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550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57CA9-FD74-45F5-9906-33809C54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D91F8F-4A24-479C-B69A-79045BE1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5D6E85-6F4D-4307-BF93-6745C0A3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1DB6E5-53BE-4548-B4DB-A4AAB0F15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46AFB8-34E3-4161-A3F3-87D865DA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FB08F-AFDD-4E4F-8CB8-FFC8B9B58E6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98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9714A-2F5A-4F65-A34E-88A4CE4D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1E8642-A153-4E54-8BBC-191F5A30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C4ACB0-17D1-4630-BB03-65B52361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52FE8E-DE8B-4F7B-B330-975B3B64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55473A-8173-4976-AC4C-8C7EEC7A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0557-639D-453B-B51D-3846CCFD7E2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130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71E49-3FAE-46DB-A4CE-9AEB7E5C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754E7B-B155-419B-94B8-2ED19FB55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2B8B5F-C495-4DEF-AF4C-E8931CCFC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CC0B8B-6626-410B-BD09-BD1ED2CE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36888D-CAEB-49B0-AD94-F75A7982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BA9A7E-A244-4580-8EE5-1FAFF335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921D-2E51-4091-B3F7-1629183DC59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05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FC9B7-1520-4433-8876-C9E038D3E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8F18A-3D9A-483B-82EA-C922E5557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A82F01-9E66-4D0A-BC2C-F64AC71D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9AB7CF-588F-4B76-A9DF-638FDC97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BCAFE3-5555-4B5C-9676-F402DC93E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688A9A-0261-49FC-9B67-4FB9DC05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477796D-A5D7-4FD1-AA9F-1A3DB5A3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AEA8BB-1A8F-4842-B364-E670FD94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3E4B-8562-43B3-A1E4-AD89F287EBF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263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D78BF-986F-4B19-93ED-86631A2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0A35B3-5DE3-45A5-8207-64284C2A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C1488-2B0C-4136-9BF4-FF3FEA20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63267B-27EB-4778-AB4F-4F600EC3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862A3-F879-4F2F-875E-664A74C6545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6819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D182009-A650-4AD6-B8CC-B418C639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5882257-B6EB-407D-978B-EF7ABEAF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14C122-1065-473C-B837-9EBC0BCC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D8732-5E04-4CFC-96BC-6FAB367C811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523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4511F-47BB-4D45-8AD7-E6C7D866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1A2E18-8A30-4667-B4EE-41C4493ED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09F5DC-A61C-451B-A667-4E853D002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89B373-8515-4FCA-94B5-DC780166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978E7F-A290-43E4-90C8-1B15E215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1B977C-751D-4294-B895-10AE7672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FB04D-BBAD-479A-8B6B-49CCA27000B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304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6517-C277-4604-8812-2BD831FF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1455F7B-86F2-4830-B901-138C915D0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45A85A-8FF3-4BDB-8CA9-89DF21DE3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C073EA-8A6D-4EFD-A954-0ED5DE50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26FB2A-4041-4841-96DA-4BE4DCE9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B1C13E-9BA1-4039-8A9B-F7DE7776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66272-A499-4260-9C78-399CD156CF8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7678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69AD96-C836-4AEF-A464-FD6D6855EB0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1" name="Freeform 3">
            <a:extLst>
              <a:ext uri="{FF2B5EF4-FFF2-40B4-BE49-F238E27FC236}">
                <a16:creationId xmlns:a16="http://schemas.microsoft.com/office/drawing/2014/main" id="{F523E546-30F5-4DE1-915B-9D9A7239C523}"/>
              </a:ext>
            </a:extLst>
          </p:cNvPr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2" name="Freeform 4">
            <a:extLst>
              <a:ext uri="{FF2B5EF4-FFF2-40B4-BE49-F238E27FC236}">
                <a16:creationId xmlns:a16="http://schemas.microsoft.com/office/drawing/2014/main" id="{9849EB5A-78C9-42AF-9C7B-44B51C5ABFBD}"/>
              </a:ext>
            </a:extLst>
          </p:cNvPr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Freeform 5">
            <a:extLst>
              <a:ext uri="{FF2B5EF4-FFF2-40B4-BE49-F238E27FC236}">
                <a16:creationId xmlns:a16="http://schemas.microsoft.com/office/drawing/2014/main" id="{BD6C821E-C4BC-4A24-8DC8-A84D18615FB7}"/>
              </a:ext>
            </a:extLst>
          </p:cNvPr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4" name="Freeform 6">
            <a:extLst>
              <a:ext uri="{FF2B5EF4-FFF2-40B4-BE49-F238E27FC236}">
                <a16:creationId xmlns:a16="http://schemas.microsoft.com/office/drawing/2014/main" id="{610D5365-EBAC-4E21-9AA6-245857EFCE82}"/>
              </a:ext>
            </a:extLst>
          </p:cNvPr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AADD5627-BF0A-44ED-B2B2-CDFDA5F4CAA6}"/>
              </a:ext>
            </a:extLst>
          </p:cNvPr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87DAFEFF-0A44-4410-B772-B2854BF8EBD9}"/>
              </a:ext>
            </a:extLst>
          </p:cNvPr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7" name="Freeform 9">
            <a:extLst>
              <a:ext uri="{FF2B5EF4-FFF2-40B4-BE49-F238E27FC236}">
                <a16:creationId xmlns:a16="http://schemas.microsoft.com/office/drawing/2014/main" id="{89BEE4C5-352F-41BC-B3AA-13D2FE3AF93A}"/>
              </a:ext>
            </a:extLst>
          </p:cNvPr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754A4CBD-8BCE-4A6F-AF04-960C19D68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90B18317-B34E-458F-A8DE-551EA5938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11837D89-D2C8-4FA1-9756-87AB65738A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pt-BR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07192E62-D1E8-4C5A-AF4B-E13A413291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pt-BR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D97CE12F-D276-4DC2-84FA-7430FA1BD6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E726F67-1AF4-4B59-9FDE-E38E4A2E1F76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020D0680-54C8-41BA-8585-0108763D3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1341438"/>
            <a:ext cx="66294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MORDOMIA CRISTÃ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X 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TEOLOGIA DA PROSPERIDADE</a:t>
            </a:r>
            <a:endParaRPr lang="pt-BR" altLang="pt-BR" sz="48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5E790F51-84B0-4EE3-AFDB-E28909F54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115888"/>
            <a:ext cx="8820150" cy="6683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600" b="1">
                <a:latin typeface="Comic Sans MS" panose="030F0702030302020204" pitchFamily="66" charset="0"/>
              </a:rPr>
              <a:t>“Dar o dízimo é candidatar-se a receber bênçãos sem medida, de acordo com o que diz a Bíblia, sob os aspectos físicos, espiritual e financeiro. Quando pagamos o dízimo a Deus, </a:t>
            </a:r>
            <a:r>
              <a:rPr lang="pt-BR" altLang="pt-BR" sz="3600" b="1" u="sng">
                <a:latin typeface="Comic Sans MS" panose="030F0702030302020204" pitchFamily="66" charset="0"/>
              </a:rPr>
              <a:t>Ele fica na obrigação de cumprir Sua Palavra</a:t>
            </a:r>
            <a:r>
              <a:rPr lang="pt-BR" altLang="pt-BR" sz="3600" b="1">
                <a:latin typeface="Comic Sans MS" panose="030F0702030302020204" pitchFamily="66" charset="0"/>
              </a:rPr>
              <a:t>, repreendendo os espíritos devoradores que desgraçam a vida do homem, atuando nas doenças, nos acidentes, nos vícios, na degradação social e em todos os setores de atividade humana...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52850E1-1502-4947-BF1C-C076D344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47775"/>
            <a:ext cx="8243888" cy="4486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pt-BR" altLang="pt-BR" sz="3600" b="1">
              <a:latin typeface="Comic Sans MS" panose="030F0702030302020204" pitchFamily="66" charset="0"/>
            </a:endParaRPr>
          </a:p>
          <a:p>
            <a:pPr algn="ctr"/>
            <a:r>
              <a:rPr lang="pt-BR" altLang="pt-BR" sz="3600" b="1">
                <a:latin typeface="Comic Sans MS" panose="030F0702030302020204" pitchFamily="66" charset="0"/>
              </a:rPr>
              <a:t>...Quando somos fiéis no dízimo, além de nos vermos livres desses sofrimentos, passamos a gozar de toda a </a:t>
            </a:r>
            <a:r>
              <a:rPr lang="pt-BR" altLang="pt-BR" sz="3600" b="1" u="sng">
                <a:latin typeface="Comic Sans MS" panose="030F0702030302020204" pitchFamily="66" charset="0"/>
              </a:rPr>
              <a:t>plenitude da Terra</a:t>
            </a:r>
            <a:r>
              <a:rPr lang="pt-BR" altLang="pt-BR" sz="3600" b="1">
                <a:latin typeface="Comic Sans MS" panose="030F0702030302020204" pitchFamily="66" charset="0"/>
              </a:rPr>
              <a:t>, tendo Deus a nosso lado nos abençoando em todas as coisas.” Bispo Macedo, </a:t>
            </a:r>
            <a:r>
              <a:rPr lang="pt-BR" altLang="pt-BR" sz="3600" b="1" i="1">
                <a:latin typeface="Comic Sans MS" panose="030F0702030302020204" pitchFamily="66" charset="0"/>
              </a:rPr>
              <a:t>Vida com Abundância</a:t>
            </a:r>
            <a:r>
              <a:rPr lang="pt-BR" altLang="pt-BR" sz="3600" b="1">
                <a:latin typeface="Comic Sans MS" panose="030F0702030302020204" pitchFamily="66" charset="0"/>
              </a:rPr>
              <a:t>, pág. 79.</a:t>
            </a:r>
            <a:endParaRPr lang="pt-BR" altLang="pt-BR" sz="32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446F05A-12C3-48EA-868D-FC30B0B4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64277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b="1">
                <a:latin typeface="Comic Sans MS" panose="030F0702030302020204" pitchFamily="66" charset="0"/>
              </a:rPr>
              <a:t>Na obra </a:t>
            </a:r>
            <a:r>
              <a:rPr lang="pt-BR" altLang="pt-BR" sz="3200" b="1" i="1">
                <a:latin typeface="Comic Sans MS" panose="030F0702030302020204" pitchFamily="66" charset="0"/>
              </a:rPr>
              <a:t>O Poder Sobrenatural da Fé</a:t>
            </a:r>
            <a:r>
              <a:rPr lang="pt-BR" altLang="pt-BR" sz="3200" b="1">
                <a:latin typeface="Comic Sans MS" panose="030F0702030302020204" pitchFamily="66" charset="0"/>
              </a:rPr>
              <a:t>, págs. 145-147, o mesmo autor acrescenta:</a:t>
            </a:r>
          </a:p>
          <a:p>
            <a:pPr algn="ctr"/>
            <a:r>
              <a:rPr lang="pt-BR" altLang="pt-BR" sz="3200" b="1">
                <a:latin typeface="Comic Sans MS" panose="030F0702030302020204" pitchFamily="66" charset="0"/>
              </a:rPr>
              <a:t>É claro também que os que são fiéis nos dízimos têm o privilégio de poderem</a:t>
            </a:r>
            <a:r>
              <a:rPr lang="pt-BR" altLang="pt-BR" sz="3200" b="1" u="sng">
                <a:latin typeface="Comic Sans MS" panose="030F0702030302020204" pitchFamily="66" charset="0"/>
              </a:rPr>
              <a:t> exigir</a:t>
            </a:r>
            <a:r>
              <a:rPr lang="pt-BR" altLang="pt-BR" sz="3200" b="1">
                <a:latin typeface="Comic Sans MS" panose="030F0702030302020204" pitchFamily="66" charset="0"/>
              </a:rPr>
              <a:t> de Deus o cumprimento da Sua promessa em suas vidas e,</a:t>
            </a:r>
            <a:r>
              <a:rPr lang="pt-BR" altLang="pt-BR" sz="3200" b="1" u="sng">
                <a:latin typeface="Comic Sans MS" panose="030F0702030302020204" pitchFamily="66" charset="0"/>
              </a:rPr>
              <a:t> obrigatoriamente</a:t>
            </a:r>
            <a:r>
              <a:rPr lang="pt-BR" altLang="pt-BR" sz="3200" b="1">
                <a:latin typeface="Comic Sans MS" panose="030F0702030302020204" pitchFamily="66" charset="0"/>
              </a:rPr>
              <a:t>, o Senhor </a:t>
            </a:r>
            <a:r>
              <a:rPr lang="pt-BR" altLang="pt-BR" sz="3200" b="1" u="sng">
                <a:latin typeface="Comic Sans MS" panose="030F0702030302020204" pitchFamily="66" charset="0"/>
              </a:rPr>
              <a:t>tem</a:t>
            </a:r>
            <a:r>
              <a:rPr lang="pt-BR" altLang="pt-BR" sz="3200" b="1">
                <a:latin typeface="Comic Sans MS" panose="030F0702030302020204" pitchFamily="66" charset="0"/>
              </a:rPr>
              <a:t> de cumpri-la.... Pessoalmente acho mais do que justa a contribuição, quer de dízimos ou de ofertas, porque </a:t>
            </a:r>
            <a:r>
              <a:rPr lang="pt-BR" altLang="pt-BR" sz="3200" b="1" u="sng">
                <a:latin typeface="Comic Sans MS" panose="030F0702030302020204" pitchFamily="66" charset="0"/>
              </a:rPr>
              <a:t>quanto mais nós damos, mais Deus nos devolve multiplicado.</a:t>
            </a:r>
            <a:endParaRPr lang="pt-BR" altLang="pt-BR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9C0E72D9-6F92-41FE-B6B9-4F69110A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990600"/>
            <a:ext cx="60960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TEOLOGIA DA PROSPERIDADE DISTORCE O CARÁTER DE DEUS: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MATEUS 5:45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 PEDRO 3:9</a:t>
            </a:r>
            <a:endParaRPr lang="pt-BR" altLang="pt-BR" b="1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4E6D677-0A9E-4CD8-9612-D27FDD64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927100"/>
            <a:ext cx="8101013" cy="6462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TEOLOGIA DA PROSPERIDADE APRESENTA UMA IMAGEM UTÓPICA DA EXISTÊNCIA HUMANA NO CONTEXTO DO GRANDE CONFLITO CÓSMICO:</a:t>
            </a:r>
            <a:endParaRPr lang="pt-BR" altLang="pt-BR" sz="36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JÓ 2, LUC. 2:7, MAT. 8:20, ATOS 3:6, II COR. 11:9, 12:7-10, II TIM. 3:12</a:t>
            </a: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pt-BR" altLang="pt-BR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0107053-1C3B-46A2-BA21-2D08119E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827088"/>
            <a:ext cx="8054975" cy="6683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TEOLOGIA DA PROSPERIDADE DISTORCE A ESSÊNCIA DOS ENSINAMENTOS DE CRISTO: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MAT.10:9-10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FIL. 3:4-9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 6:2-4, 19-21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 TIM. 6:10</a:t>
            </a:r>
          </a:p>
          <a:p>
            <a:pPr algn="ctr">
              <a:spcBef>
                <a:spcPct val="50000"/>
              </a:spcBef>
            </a:pPr>
            <a:endParaRPr lang="pt-BR" altLang="pt-BR" sz="36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6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131B417-BC39-4F13-BB05-B0656F444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19088"/>
            <a:ext cx="8820150" cy="5702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TEOLOGIA DA PROSPERIDADE DESVIRTUA O AMPLO ESPECTRO DA OBEDIÊNCIA CRISTÃ:</a:t>
            </a: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 5:21-24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MAL. 1:6, 2:9, 2:11, 2:14 e 15, 3:3, 3:7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MAL. 3:8-12 = DEUT. 11:1, 8, 13, 14, 28:1, 8, 13</a:t>
            </a:r>
            <a:endParaRPr lang="pt-BR" altLang="pt-BR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14F721B5-6F21-4E53-AFF8-5D92DF0E1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892175"/>
            <a:ext cx="8686800" cy="5273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VERDADEIRA MORDOMIA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SALMO 24:1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AGEU 2:8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 6:33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 23:23</a:t>
            </a:r>
          </a:p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 COR. 9:7</a:t>
            </a:r>
            <a:endParaRPr lang="pt-BR" altLang="pt-BR" sz="40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4"/>
  <p:tag name="POWER3D OPTIONS" val="Fast "/>
  <p:tag name="POWER3D SOUND" val="Creaking Door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2"/>
  <p:tag name="POWER3D OPTIONS" val="Fast "/>
  <p:tag name="POWER3D SOUND" val="Counterrotating Panel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1"/>
  <p:tag name="POWER3D OPTIONS" val="Fast "/>
  <p:tag name="POWER3D SOUND" val="Twirling Diamon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2"/>
  <p:tag name="POWER3D OPTIONS" val="Fast "/>
  <p:tag name="POWER3D SOUND" val="Fall Ou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2"/>
  <p:tag name="POWER3D OPTIONS" val="Fast "/>
  <p:tag name="POWER3D SOUND" val="Fall In Pla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6"/>
  <p:tag name="POWER3D OPTIONS" val="Fast "/>
  <p:tag name="POWER3D SOUND" val="Open U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5"/>
  <p:tag name="POWER3D OPTIONS" val="Fast "/>
  <p:tag name="POWER3D SOUND" val="Power Panel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0"/>
  <p:tag name="POWER3D OPTIONS" val="Fast "/>
  <p:tag name="POWER3D SOUND" val="Reassembling Til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1"/>
  <p:tag name="POWER3D OPTIONS" val="Fast "/>
  <p:tag name="POWER3D SOUND" val="Shut Up"/>
</p:tagLst>
</file>

<file path=ppt/theme/theme1.xml><?xml version="1.0" encoding="utf-8"?>
<a:theme xmlns:a="http://schemas.openxmlformats.org/drawingml/2006/main" name="Fitas">
  <a:themeElements>
    <a:clrScheme name="Fi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Fi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ta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ta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ta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ta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ta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apresentação\FITAS.POT</Template>
  <TotalTime>524</TotalTime>
  <Words>366</Words>
  <Application>Microsoft Office PowerPoint</Application>
  <PresentationFormat>Apresentação na tela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Times New Roman</vt:lpstr>
      <vt:lpstr>Comic Sans MS</vt:lpstr>
      <vt:lpstr>Fitas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4</cp:revision>
  <dcterms:created xsi:type="dcterms:W3CDTF">2000-11-07T16:13:11Z</dcterms:created>
  <dcterms:modified xsi:type="dcterms:W3CDTF">2021-01-08T07:33:00Z</dcterms:modified>
  <cp:category>EVANGELISMO</cp:category>
</cp:coreProperties>
</file>