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sldIdLst>
    <p:sldId id="262" r:id="rId2"/>
    <p:sldId id="256" r:id="rId3"/>
    <p:sldId id="264" r:id="rId4"/>
    <p:sldId id="257" r:id="rId5"/>
    <p:sldId id="258" r:id="rId6"/>
    <p:sldId id="259" r:id="rId7"/>
    <p:sldId id="260" r:id="rId8"/>
    <p:sldId id="261" r:id="rId9"/>
    <p:sldId id="263" r:id="rId1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2" autoAdjust="0"/>
  </p:normalViewPr>
  <p:slideViewPr>
    <p:cSldViewPr>
      <p:cViewPr varScale="1">
        <p:scale>
          <a:sx n="62" d="100"/>
          <a:sy n="62" d="100"/>
        </p:scale>
        <p:origin x="140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blipFill dpi="0" rotWithShape="0">
          <a:blip r:embed="rId2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664145D9-FD71-4114-A983-E1E27CE40875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5" name="Freeform 3">
            <a:extLst>
              <a:ext uri="{FF2B5EF4-FFF2-40B4-BE49-F238E27FC236}">
                <a16:creationId xmlns:a16="http://schemas.microsoft.com/office/drawing/2014/main" id="{D6C94954-2EA2-45CD-ACDE-99F1A30DB3C1}"/>
              </a:ext>
            </a:extLst>
          </p:cNvPr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>
              <a:gd name="T0" fmla="*/ 0 w 5760"/>
              <a:gd name="T1" fmla="*/ 0 h 1104"/>
              <a:gd name="T2" fmla="*/ 5760 w 5760"/>
              <a:gd name="T3" fmla="*/ 0 h 1104"/>
              <a:gd name="T4" fmla="*/ 5760 w 5760"/>
              <a:gd name="T5" fmla="*/ 720 h 1104"/>
              <a:gd name="T6" fmla="*/ 3600 w 5760"/>
              <a:gd name="T7" fmla="*/ 624 h 1104"/>
              <a:gd name="T8" fmla="*/ 0 w 5760"/>
              <a:gd name="T9" fmla="*/ 1000 h 1104"/>
              <a:gd name="T10" fmla="*/ 0 w 5760"/>
              <a:gd name="T11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6" name="Freeform 4">
            <a:extLst>
              <a:ext uri="{FF2B5EF4-FFF2-40B4-BE49-F238E27FC236}">
                <a16:creationId xmlns:a16="http://schemas.microsoft.com/office/drawing/2014/main" id="{EADE872E-2D16-4A9F-B5C6-2A48E25DD765}"/>
              </a:ext>
            </a:extLst>
          </p:cNvPr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>
              <a:gd name="T0" fmla="*/ 0 w 5760"/>
              <a:gd name="T1" fmla="*/ 582 h 3587"/>
              <a:gd name="T2" fmla="*/ 2640 w 5760"/>
              <a:gd name="T3" fmla="*/ 267 h 3587"/>
              <a:gd name="T4" fmla="*/ 3373 w 5760"/>
              <a:gd name="T5" fmla="*/ 160 h 3587"/>
              <a:gd name="T6" fmla="*/ 5760 w 5760"/>
              <a:gd name="T7" fmla="*/ 358 h 3587"/>
              <a:gd name="T8" fmla="*/ 5760 w 5760"/>
              <a:gd name="T9" fmla="*/ 3587 h 3587"/>
              <a:gd name="T10" fmla="*/ 0 w 5760"/>
              <a:gd name="T11" fmla="*/ 3587 h 3587"/>
              <a:gd name="T12" fmla="*/ 0 w 5760"/>
              <a:gd name="T13" fmla="*/ 582 h 3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7" name="Freeform 5">
            <a:extLst>
              <a:ext uri="{FF2B5EF4-FFF2-40B4-BE49-F238E27FC236}">
                <a16:creationId xmlns:a16="http://schemas.microsoft.com/office/drawing/2014/main" id="{0E8396DC-6E6D-4238-9E89-B54A30023B98}"/>
              </a:ext>
            </a:extLst>
          </p:cNvPr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>
              <a:gd name="T0" fmla="*/ 0 w 5760"/>
              <a:gd name="T1" fmla="*/ 163 h 538"/>
              <a:gd name="T2" fmla="*/ 0 w 5760"/>
              <a:gd name="T3" fmla="*/ 403 h 538"/>
              <a:gd name="T4" fmla="*/ 1773 w 5760"/>
              <a:gd name="T5" fmla="*/ 443 h 538"/>
              <a:gd name="T6" fmla="*/ 4573 w 5760"/>
              <a:gd name="T7" fmla="*/ 176 h 538"/>
              <a:gd name="T8" fmla="*/ 5760 w 5760"/>
              <a:gd name="T9" fmla="*/ 536 h 538"/>
              <a:gd name="T10" fmla="*/ 5760 w 5760"/>
              <a:gd name="T11" fmla="*/ 163 h 538"/>
              <a:gd name="T12" fmla="*/ 4560 w 5760"/>
              <a:gd name="T13" fmla="*/ 29 h 538"/>
              <a:gd name="T14" fmla="*/ 1987 w 5760"/>
              <a:gd name="T15" fmla="*/ 336 h 538"/>
              <a:gd name="T16" fmla="*/ 0 w 5760"/>
              <a:gd name="T17" fmla="*/ 163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8" name="Freeform 6">
            <a:extLst>
              <a:ext uri="{FF2B5EF4-FFF2-40B4-BE49-F238E27FC236}">
                <a16:creationId xmlns:a16="http://schemas.microsoft.com/office/drawing/2014/main" id="{4BCC86AB-80E3-438C-B6BE-3896262E5FCE}"/>
              </a:ext>
            </a:extLst>
          </p:cNvPr>
          <p:cNvSpPr>
            <a:spLocks/>
          </p:cNvSpPr>
          <p:nvPr/>
        </p:nvSpPr>
        <p:spPr bwMode="hidden">
          <a:xfrm>
            <a:off x="0" y="2405063"/>
            <a:ext cx="9144000" cy="1069975"/>
          </a:xfrm>
          <a:custGeom>
            <a:avLst/>
            <a:gdLst>
              <a:gd name="T0" fmla="*/ 0 w 5760"/>
              <a:gd name="T1" fmla="*/ 246 h 674"/>
              <a:gd name="T2" fmla="*/ 0 w 5760"/>
              <a:gd name="T3" fmla="*/ 406 h 674"/>
              <a:gd name="T4" fmla="*/ 1280 w 5760"/>
              <a:gd name="T5" fmla="*/ 645 h 674"/>
              <a:gd name="T6" fmla="*/ 1627 w 5760"/>
              <a:gd name="T7" fmla="*/ 580 h 674"/>
              <a:gd name="T8" fmla="*/ 4493 w 5760"/>
              <a:gd name="T9" fmla="*/ 113 h 674"/>
              <a:gd name="T10" fmla="*/ 5760 w 5760"/>
              <a:gd name="T11" fmla="*/ 606 h 674"/>
              <a:gd name="T12" fmla="*/ 5760 w 5760"/>
              <a:gd name="T13" fmla="*/ 233 h 674"/>
              <a:gd name="T14" fmla="*/ 4040 w 5760"/>
              <a:gd name="T15" fmla="*/ 33 h 674"/>
              <a:gd name="T16" fmla="*/ 1093 w 5760"/>
              <a:gd name="T17" fmla="*/ 433 h 674"/>
              <a:gd name="T18" fmla="*/ 0 w 5760"/>
              <a:gd name="T19" fmla="*/ 246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9" name="Freeform 7">
            <a:extLst>
              <a:ext uri="{FF2B5EF4-FFF2-40B4-BE49-F238E27FC236}">
                <a16:creationId xmlns:a16="http://schemas.microsoft.com/office/drawing/2014/main" id="{4A9FBCDE-A4D3-4CB8-91E0-41351DF2E2CA}"/>
              </a:ext>
            </a:extLst>
          </p:cNvPr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>
              <a:gd name="T0" fmla="*/ 0 w 4200"/>
              <a:gd name="T1" fmla="*/ 3361 h 3361"/>
              <a:gd name="T2" fmla="*/ 1054 w 4200"/>
              <a:gd name="T3" fmla="*/ 295 h 3361"/>
              <a:gd name="T4" fmla="*/ 4200 w 4200"/>
              <a:gd name="T5" fmla="*/ 1588 h 3361"/>
              <a:gd name="T6" fmla="*/ 4200 w 4200"/>
              <a:gd name="T7" fmla="*/ 2028 h 3361"/>
              <a:gd name="T8" fmla="*/ 1200 w 4200"/>
              <a:gd name="T9" fmla="*/ 442 h 3361"/>
              <a:gd name="T10" fmla="*/ 347 w 4200"/>
              <a:gd name="T11" fmla="*/ 3361 h 3361"/>
              <a:gd name="T12" fmla="*/ 0 w 4200"/>
              <a:gd name="T13" fmla="*/ 3361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20" name="Freeform 8">
            <a:extLst>
              <a:ext uri="{FF2B5EF4-FFF2-40B4-BE49-F238E27FC236}">
                <a16:creationId xmlns:a16="http://schemas.microsoft.com/office/drawing/2014/main" id="{B2CB29E9-4EA2-4E1B-9B01-E06332838B32}"/>
              </a:ext>
            </a:extLst>
          </p:cNvPr>
          <p:cNvSpPr>
            <a:spLocks/>
          </p:cNvSpPr>
          <p:nvPr/>
        </p:nvSpPr>
        <p:spPr bwMode="invGray">
          <a:xfrm>
            <a:off x="0" y="3443288"/>
            <a:ext cx="9144000" cy="3055937"/>
          </a:xfrm>
          <a:custGeom>
            <a:avLst/>
            <a:gdLst>
              <a:gd name="T0" fmla="*/ 0 w 5760"/>
              <a:gd name="T1" fmla="*/ 804 h 1925"/>
              <a:gd name="T2" fmla="*/ 0 w 5760"/>
              <a:gd name="T3" fmla="*/ 991 h 1925"/>
              <a:gd name="T4" fmla="*/ 1547 w 5760"/>
              <a:gd name="T5" fmla="*/ 1818 h 1925"/>
              <a:gd name="T6" fmla="*/ 3253 w 5760"/>
              <a:gd name="T7" fmla="*/ 351 h 1925"/>
              <a:gd name="T8" fmla="*/ 5760 w 5760"/>
              <a:gd name="T9" fmla="*/ 1537 h 1925"/>
              <a:gd name="T10" fmla="*/ 5760 w 5760"/>
              <a:gd name="T11" fmla="*/ 1151 h 1925"/>
              <a:gd name="T12" fmla="*/ 3240 w 5760"/>
              <a:gd name="T13" fmla="*/ 84 h 1925"/>
              <a:gd name="T14" fmla="*/ 1573 w 5760"/>
              <a:gd name="T15" fmla="*/ 1671 h 1925"/>
              <a:gd name="T16" fmla="*/ 0 w 5760"/>
              <a:gd name="T17" fmla="*/ 804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21" name="Freeform 9">
            <a:extLst>
              <a:ext uri="{FF2B5EF4-FFF2-40B4-BE49-F238E27FC236}">
                <a16:creationId xmlns:a16="http://schemas.microsoft.com/office/drawing/2014/main" id="{45150CFF-6E9C-4645-BDE0-15E3EDAE4B40}"/>
              </a:ext>
            </a:extLst>
          </p:cNvPr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>
              <a:gd name="T0" fmla="*/ 0 w 4196"/>
              <a:gd name="T1" fmla="*/ 415 h 2120"/>
              <a:gd name="T2" fmla="*/ 0 w 4196"/>
              <a:gd name="T3" fmla="*/ 508 h 2120"/>
              <a:gd name="T4" fmla="*/ 1933 w 4196"/>
              <a:gd name="T5" fmla="*/ 229 h 2120"/>
              <a:gd name="T6" fmla="*/ 3920 w 4196"/>
              <a:gd name="T7" fmla="*/ 1055 h 2120"/>
              <a:gd name="T8" fmla="*/ 3587 w 4196"/>
              <a:gd name="T9" fmla="*/ 2082 h 2120"/>
              <a:gd name="T10" fmla="*/ 3947 w 4196"/>
              <a:gd name="T11" fmla="*/ 829 h 2120"/>
              <a:gd name="T12" fmla="*/ 2253 w 4196"/>
              <a:gd name="T13" fmla="*/ 69 h 2120"/>
              <a:gd name="T14" fmla="*/ 0 w 4196"/>
              <a:gd name="T15" fmla="*/ 415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22" name="Rectangle 10">
            <a:extLst>
              <a:ext uri="{FF2B5EF4-FFF2-40B4-BE49-F238E27FC236}">
                <a16:creationId xmlns:a16="http://schemas.microsoft.com/office/drawing/2014/main" id="{A53A132C-A43F-4AFE-9F24-DC0D665DC95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pt-BR" noProof="0"/>
              <a:t>Clique para editar o estilo do título mestre</a:t>
            </a:r>
          </a:p>
        </p:txBody>
      </p:sp>
      <p:sp>
        <p:nvSpPr>
          <p:cNvPr id="13323" name="Rectangle 11">
            <a:extLst>
              <a:ext uri="{FF2B5EF4-FFF2-40B4-BE49-F238E27FC236}">
                <a16:creationId xmlns:a16="http://schemas.microsoft.com/office/drawing/2014/main" id="{7CE166D9-ADB2-4462-B914-F50A1930FC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pt-BR" noProof="0"/>
              <a:t>Clique para editar o estilo do subtítulo mestre</a:t>
            </a:r>
          </a:p>
        </p:txBody>
      </p:sp>
      <p:sp>
        <p:nvSpPr>
          <p:cNvPr id="13324" name="Rectangle 12">
            <a:extLst>
              <a:ext uri="{FF2B5EF4-FFF2-40B4-BE49-F238E27FC236}">
                <a16:creationId xmlns:a16="http://schemas.microsoft.com/office/drawing/2014/main" id="{978C06C6-B448-4734-997F-A8E043EABB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13325" name="Rectangle 13">
            <a:extLst>
              <a:ext uri="{FF2B5EF4-FFF2-40B4-BE49-F238E27FC236}">
                <a16:creationId xmlns:a16="http://schemas.microsoft.com/office/drawing/2014/main" id="{751E9D67-2E5C-4FE4-AA20-0A5A664CF2D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13326" name="Rectangle 14">
            <a:extLst>
              <a:ext uri="{FF2B5EF4-FFF2-40B4-BE49-F238E27FC236}">
                <a16:creationId xmlns:a16="http://schemas.microsoft.com/office/drawing/2014/main" id="{922257EB-47D7-4B96-9CA1-F8D8ED81302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FFFFCC"/>
                </a:solidFill>
              </a:defRPr>
            </a:lvl1pPr>
          </a:lstStyle>
          <a:p>
            <a:fld id="{552E7174-EF57-4375-BCE6-17C2B2A7FEC8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FF9F7-944E-4B14-976C-5503DC588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DB0B99A-FACE-4948-99B6-120E3094DB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8E90D2-03A4-44B7-978A-B71E8CE06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3E208E-BD4C-4EB6-82D6-E6CF2C6F4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AB5857-9C27-4101-B0ED-1AD56D614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54294-D22C-4515-860B-FB296B4245E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7736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563C91F-3B8C-4689-9255-46A9EC4550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20873F-ADFD-4D29-8E66-90954E6833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6E41BA1-5577-4C17-9AC2-43658C68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EB89C6-27EB-44A9-A37D-3FAF0B24B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9633823-63D5-461F-A965-7570D84BC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64B46-55FE-47F9-8D5F-29C3A7CA631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5509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57CA9-FD74-45F5-9906-33809C5497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D91F8F-4A24-479C-B69A-79045BE1E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F5D6E85-6F4D-4307-BF93-6745C0A30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1DB6E5-53BE-4548-B4DB-A4AAB0F15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46AFB8-34E3-4161-A3F3-87D865DA4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CFB08F-AFDD-4E4F-8CB8-FFC8B9B58E6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9980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89714A-2F5A-4F65-A34E-88A4CE4DF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F1E8642-A153-4E54-8BBC-191F5A30C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C4ACB0-17D1-4630-BB03-65B52361D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752FE8E-DE8B-4F7B-B330-975B3B64E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B55473A-8173-4976-AC4C-8C7EEC7A5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390557-639D-453B-B51D-3846CCFD7E2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13085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71E49-3FAE-46DB-A4CE-9AEB7E5CC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B754E7B-B155-419B-94B8-2ED19FB551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52B8B5F-C495-4DEF-AF4C-E8931CCFC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CC0B8B-6626-410B-BD09-BD1ED2CE5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36888D-CAEB-49B0-AD94-F75A79827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ABA9A7E-A244-4580-8EE5-1FAFF3355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2921D-2E51-4091-B3F7-1629183DC59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805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FC9B7-1520-4433-8876-C9E038D3E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98F18A-3D9A-483B-82EA-C922E5557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A82F01-9E66-4D0A-BC2C-F64AC71D4B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3C9AB7CF-588F-4B76-A9DF-638FDC97B2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3BCAFE3-5555-4B5C-9676-F402DC93E8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C688A9A-0261-49FC-9B67-4FB9DC055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477796D-A5D7-4FD1-AA9F-1A3DB5A33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BAEA8BB-1A8F-4842-B364-E670FD949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203E4B-8562-43B3-A1E4-AD89F287EBF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26304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9D78BF-986F-4B19-93ED-86631A23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90A35B3-5DE3-45A5-8207-64284C2A3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9EC1488-2B0C-4136-9BF4-FF3FEA20B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263267B-27EB-4778-AB4F-4F600EC3C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0862A3-F879-4F2F-875E-664A74C6545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68194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D182009-A650-4AD6-B8CC-B418C6394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E5882257-B6EB-407D-978B-EF7ABEAFB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14C122-1065-473C-B837-9EBC0BCCF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0D8732-5E04-4CFC-96BC-6FAB367C811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4523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4511F-47BB-4D45-8AD7-E6C7D8667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1A2E18-8A30-4667-B4EE-41C4493ED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009F5DC-A61C-451B-A667-4E853D002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E89B373-8515-4FCA-94B5-DC7801660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978E7F-A290-43E4-90C8-1B15E2151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41B977C-751D-4294-B895-10AE7672B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6FB04D-BBAD-479A-8B6B-49CCA27000B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3049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126517-C277-4604-8812-2BD831FFA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1455F7B-86F2-4830-B901-138C915D03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45A85A-8FF3-4BDB-8CA9-89DF21DE3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5C073EA-8A6D-4EFD-A954-0ED5DE50D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126FB2A-4041-4841-96DA-4BE4DCE9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B1C13E-9BA1-4039-8A9B-F7DE7776C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666272-A499-4260-9C78-399CD156CF8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7678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3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169AD96-C836-4AEF-A464-FD6D6855EB00}"/>
              </a:ext>
            </a:extLst>
          </p:cNvPr>
          <p:cNvSpPr>
            <a:spLocks noChangeArrowheads="1"/>
          </p:cNvSpPr>
          <p:nvPr/>
        </p:nvSpPr>
        <p:spPr bwMode="invGray">
          <a:xfrm>
            <a:off x="8783638" y="444500"/>
            <a:ext cx="360362" cy="3152775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hlink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1" name="Freeform 3">
            <a:extLst>
              <a:ext uri="{FF2B5EF4-FFF2-40B4-BE49-F238E27FC236}">
                <a16:creationId xmlns:a16="http://schemas.microsoft.com/office/drawing/2014/main" id="{F523E546-30F5-4DE1-915B-9D9A7239C523}"/>
              </a:ext>
            </a:extLst>
          </p:cNvPr>
          <p:cNvSpPr>
            <a:spLocks/>
          </p:cNvSpPr>
          <p:nvPr/>
        </p:nvSpPr>
        <p:spPr bwMode="invGray">
          <a:xfrm>
            <a:off x="0" y="0"/>
            <a:ext cx="9144000" cy="2133600"/>
          </a:xfrm>
          <a:custGeom>
            <a:avLst/>
            <a:gdLst>
              <a:gd name="T0" fmla="*/ 0 w 5760"/>
              <a:gd name="T1" fmla="*/ 0 h 1104"/>
              <a:gd name="T2" fmla="*/ 5760 w 5760"/>
              <a:gd name="T3" fmla="*/ 0 h 1104"/>
              <a:gd name="T4" fmla="*/ 5760 w 5760"/>
              <a:gd name="T5" fmla="*/ 720 h 1104"/>
              <a:gd name="T6" fmla="*/ 3600 w 5760"/>
              <a:gd name="T7" fmla="*/ 624 h 1104"/>
              <a:gd name="T8" fmla="*/ 0 w 5760"/>
              <a:gd name="T9" fmla="*/ 1000 h 1104"/>
              <a:gd name="T10" fmla="*/ 0 w 5760"/>
              <a:gd name="T11" fmla="*/ 0 h 11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0" h="1104">
                <a:moveTo>
                  <a:pt x="0" y="0"/>
                </a:moveTo>
                <a:lnTo>
                  <a:pt x="5760" y="0"/>
                </a:lnTo>
                <a:lnTo>
                  <a:pt x="5760" y="720"/>
                </a:lnTo>
                <a:cubicBezTo>
                  <a:pt x="5400" y="824"/>
                  <a:pt x="4560" y="577"/>
                  <a:pt x="3600" y="624"/>
                </a:cubicBezTo>
                <a:cubicBezTo>
                  <a:pt x="2640" y="671"/>
                  <a:pt x="600" y="1104"/>
                  <a:pt x="0" y="1000"/>
                </a:cubicBezTo>
                <a:lnTo>
                  <a:pt x="0" y="0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2" name="Freeform 4">
            <a:extLst>
              <a:ext uri="{FF2B5EF4-FFF2-40B4-BE49-F238E27FC236}">
                <a16:creationId xmlns:a16="http://schemas.microsoft.com/office/drawing/2014/main" id="{9849EB5A-78C9-42AF-9C7B-44B51C5ABFBD}"/>
              </a:ext>
            </a:extLst>
          </p:cNvPr>
          <p:cNvSpPr>
            <a:spLocks/>
          </p:cNvSpPr>
          <p:nvPr/>
        </p:nvSpPr>
        <p:spPr bwMode="invGray">
          <a:xfrm>
            <a:off x="0" y="1163638"/>
            <a:ext cx="9144000" cy="5694362"/>
          </a:xfrm>
          <a:custGeom>
            <a:avLst/>
            <a:gdLst>
              <a:gd name="T0" fmla="*/ 0 w 5760"/>
              <a:gd name="T1" fmla="*/ 582 h 3587"/>
              <a:gd name="T2" fmla="*/ 2640 w 5760"/>
              <a:gd name="T3" fmla="*/ 267 h 3587"/>
              <a:gd name="T4" fmla="*/ 3373 w 5760"/>
              <a:gd name="T5" fmla="*/ 160 h 3587"/>
              <a:gd name="T6" fmla="*/ 5760 w 5760"/>
              <a:gd name="T7" fmla="*/ 358 h 3587"/>
              <a:gd name="T8" fmla="*/ 5760 w 5760"/>
              <a:gd name="T9" fmla="*/ 3587 h 3587"/>
              <a:gd name="T10" fmla="*/ 0 w 5760"/>
              <a:gd name="T11" fmla="*/ 3587 h 3587"/>
              <a:gd name="T12" fmla="*/ 0 w 5760"/>
              <a:gd name="T13" fmla="*/ 582 h 35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3" name="Freeform 5">
            <a:extLst>
              <a:ext uri="{FF2B5EF4-FFF2-40B4-BE49-F238E27FC236}">
                <a16:creationId xmlns:a16="http://schemas.microsoft.com/office/drawing/2014/main" id="{BD6C821E-C4BC-4A24-8DC8-A84D18615FB7}"/>
              </a:ext>
            </a:extLst>
          </p:cNvPr>
          <p:cNvSpPr>
            <a:spLocks/>
          </p:cNvSpPr>
          <p:nvPr/>
        </p:nvSpPr>
        <p:spPr bwMode="invGray">
          <a:xfrm>
            <a:off x="0" y="292100"/>
            <a:ext cx="9144000" cy="854075"/>
          </a:xfrm>
          <a:custGeom>
            <a:avLst/>
            <a:gdLst>
              <a:gd name="T0" fmla="*/ 0 w 5760"/>
              <a:gd name="T1" fmla="*/ 163 h 538"/>
              <a:gd name="T2" fmla="*/ 0 w 5760"/>
              <a:gd name="T3" fmla="*/ 403 h 538"/>
              <a:gd name="T4" fmla="*/ 1773 w 5760"/>
              <a:gd name="T5" fmla="*/ 443 h 538"/>
              <a:gd name="T6" fmla="*/ 4573 w 5760"/>
              <a:gd name="T7" fmla="*/ 176 h 538"/>
              <a:gd name="T8" fmla="*/ 5760 w 5760"/>
              <a:gd name="T9" fmla="*/ 536 h 538"/>
              <a:gd name="T10" fmla="*/ 5760 w 5760"/>
              <a:gd name="T11" fmla="*/ 163 h 538"/>
              <a:gd name="T12" fmla="*/ 4560 w 5760"/>
              <a:gd name="T13" fmla="*/ 29 h 538"/>
              <a:gd name="T14" fmla="*/ 1987 w 5760"/>
              <a:gd name="T15" fmla="*/ 336 h 538"/>
              <a:gd name="T16" fmla="*/ 0 w 5760"/>
              <a:gd name="T17" fmla="*/ 163 h 5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4" name="Freeform 6">
            <a:extLst>
              <a:ext uri="{FF2B5EF4-FFF2-40B4-BE49-F238E27FC236}">
                <a16:creationId xmlns:a16="http://schemas.microsoft.com/office/drawing/2014/main" id="{610D5365-EBAC-4E21-9AA6-245857EFCE82}"/>
              </a:ext>
            </a:extLst>
          </p:cNvPr>
          <p:cNvSpPr>
            <a:spLocks/>
          </p:cNvSpPr>
          <p:nvPr/>
        </p:nvSpPr>
        <p:spPr bwMode="invGray">
          <a:xfrm>
            <a:off x="0" y="2405063"/>
            <a:ext cx="9144000" cy="1069975"/>
          </a:xfrm>
          <a:custGeom>
            <a:avLst/>
            <a:gdLst>
              <a:gd name="T0" fmla="*/ 0 w 5760"/>
              <a:gd name="T1" fmla="*/ 246 h 674"/>
              <a:gd name="T2" fmla="*/ 0 w 5760"/>
              <a:gd name="T3" fmla="*/ 406 h 674"/>
              <a:gd name="T4" fmla="*/ 1280 w 5760"/>
              <a:gd name="T5" fmla="*/ 645 h 674"/>
              <a:gd name="T6" fmla="*/ 1627 w 5760"/>
              <a:gd name="T7" fmla="*/ 580 h 674"/>
              <a:gd name="T8" fmla="*/ 4493 w 5760"/>
              <a:gd name="T9" fmla="*/ 113 h 674"/>
              <a:gd name="T10" fmla="*/ 5760 w 5760"/>
              <a:gd name="T11" fmla="*/ 606 h 674"/>
              <a:gd name="T12" fmla="*/ 5760 w 5760"/>
              <a:gd name="T13" fmla="*/ 233 h 674"/>
              <a:gd name="T14" fmla="*/ 4040 w 5760"/>
              <a:gd name="T15" fmla="*/ 33 h 674"/>
              <a:gd name="T16" fmla="*/ 1093 w 5760"/>
              <a:gd name="T17" fmla="*/ 433 h 674"/>
              <a:gd name="T18" fmla="*/ 0 w 5760"/>
              <a:gd name="T19" fmla="*/ 246 h 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5" name="Freeform 7">
            <a:extLst>
              <a:ext uri="{FF2B5EF4-FFF2-40B4-BE49-F238E27FC236}">
                <a16:creationId xmlns:a16="http://schemas.microsoft.com/office/drawing/2014/main" id="{AADD5627-BF0A-44ED-B2B2-CDFDA5F4CAA6}"/>
              </a:ext>
            </a:extLst>
          </p:cNvPr>
          <p:cNvSpPr>
            <a:spLocks/>
          </p:cNvSpPr>
          <p:nvPr/>
        </p:nvSpPr>
        <p:spPr bwMode="white">
          <a:xfrm>
            <a:off x="2476500" y="1522413"/>
            <a:ext cx="6667500" cy="5335587"/>
          </a:xfrm>
          <a:custGeom>
            <a:avLst/>
            <a:gdLst>
              <a:gd name="T0" fmla="*/ 0 w 4200"/>
              <a:gd name="T1" fmla="*/ 3361 h 3361"/>
              <a:gd name="T2" fmla="*/ 1054 w 4200"/>
              <a:gd name="T3" fmla="*/ 295 h 3361"/>
              <a:gd name="T4" fmla="*/ 4200 w 4200"/>
              <a:gd name="T5" fmla="*/ 1588 h 3361"/>
              <a:gd name="T6" fmla="*/ 4200 w 4200"/>
              <a:gd name="T7" fmla="*/ 2028 h 3361"/>
              <a:gd name="T8" fmla="*/ 1200 w 4200"/>
              <a:gd name="T9" fmla="*/ 442 h 3361"/>
              <a:gd name="T10" fmla="*/ 347 w 4200"/>
              <a:gd name="T11" fmla="*/ 3361 h 3361"/>
              <a:gd name="T12" fmla="*/ 0 w 4200"/>
              <a:gd name="T13" fmla="*/ 3361 h 3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00" h="3361">
                <a:moveTo>
                  <a:pt x="0" y="3361"/>
                </a:moveTo>
                <a:cubicBezTo>
                  <a:pt x="118" y="2850"/>
                  <a:pt x="354" y="590"/>
                  <a:pt x="1054" y="295"/>
                </a:cubicBezTo>
                <a:cubicBezTo>
                  <a:pt x="1754" y="0"/>
                  <a:pt x="3676" y="1299"/>
                  <a:pt x="4200" y="1588"/>
                </a:cubicBezTo>
                <a:lnTo>
                  <a:pt x="4200" y="2028"/>
                </a:lnTo>
                <a:cubicBezTo>
                  <a:pt x="3700" y="1837"/>
                  <a:pt x="1842" y="220"/>
                  <a:pt x="1200" y="442"/>
                </a:cubicBezTo>
                <a:cubicBezTo>
                  <a:pt x="558" y="664"/>
                  <a:pt x="547" y="2875"/>
                  <a:pt x="347" y="3361"/>
                </a:cubicBezTo>
                <a:lnTo>
                  <a:pt x="0" y="3361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6" name="Freeform 8">
            <a:extLst>
              <a:ext uri="{FF2B5EF4-FFF2-40B4-BE49-F238E27FC236}">
                <a16:creationId xmlns:a16="http://schemas.microsoft.com/office/drawing/2014/main" id="{87DAFEFF-0A44-4410-B772-B2854BF8EBD9}"/>
              </a:ext>
            </a:extLst>
          </p:cNvPr>
          <p:cNvSpPr>
            <a:spLocks/>
          </p:cNvSpPr>
          <p:nvPr/>
        </p:nvSpPr>
        <p:spPr bwMode="white">
          <a:xfrm>
            <a:off x="0" y="3443288"/>
            <a:ext cx="9144000" cy="3055937"/>
          </a:xfrm>
          <a:custGeom>
            <a:avLst/>
            <a:gdLst>
              <a:gd name="T0" fmla="*/ 0 w 5760"/>
              <a:gd name="T1" fmla="*/ 804 h 1925"/>
              <a:gd name="T2" fmla="*/ 0 w 5760"/>
              <a:gd name="T3" fmla="*/ 991 h 1925"/>
              <a:gd name="T4" fmla="*/ 1547 w 5760"/>
              <a:gd name="T5" fmla="*/ 1818 h 1925"/>
              <a:gd name="T6" fmla="*/ 3253 w 5760"/>
              <a:gd name="T7" fmla="*/ 351 h 1925"/>
              <a:gd name="T8" fmla="*/ 5760 w 5760"/>
              <a:gd name="T9" fmla="*/ 1537 h 1925"/>
              <a:gd name="T10" fmla="*/ 5760 w 5760"/>
              <a:gd name="T11" fmla="*/ 1151 h 1925"/>
              <a:gd name="T12" fmla="*/ 3240 w 5760"/>
              <a:gd name="T13" fmla="*/ 84 h 1925"/>
              <a:gd name="T14" fmla="*/ 1573 w 5760"/>
              <a:gd name="T15" fmla="*/ 1671 h 1925"/>
              <a:gd name="T16" fmla="*/ 0 w 5760"/>
              <a:gd name="T17" fmla="*/ 804 h 19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7" name="Freeform 9">
            <a:extLst>
              <a:ext uri="{FF2B5EF4-FFF2-40B4-BE49-F238E27FC236}">
                <a16:creationId xmlns:a16="http://schemas.microsoft.com/office/drawing/2014/main" id="{89BEE4C5-352F-41BC-B3AA-13D2FE3AF93A}"/>
              </a:ext>
            </a:extLst>
          </p:cNvPr>
          <p:cNvSpPr>
            <a:spLocks/>
          </p:cNvSpPr>
          <p:nvPr/>
        </p:nvSpPr>
        <p:spPr bwMode="white">
          <a:xfrm>
            <a:off x="0" y="3552825"/>
            <a:ext cx="6237288" cy="3365500"/>
          </a:xfrm>
          <a:custGeom>
            <a:avLst/>
            <a:gdLst>
              <a:gd name="T0" fmla="*/ 0 w 4196"/>
              <a:gd name="T1" fmla="*/ 415 h 2120"/>
              <a:gd name="T2" fmla="*/ 0 w 4196"/>
              <a:gd name="T3" fmla="*/ 508 h 2120"/>
              <a:gd name="T4" fmla="*/ 1933 w 4196"/>
              <a:gd name="T5" fmla="*/ 229 h 2120"/>
              <a:gd name="T6" fmla="*/ 3920 w 4196"/>
              <a:gd name="T7" fmla="*/ 1055 h 2120"/>
              <a:gd name="T8" fmla="*/ 3587 w 4196"/>
              <a:gd name="T9" fmla="*/ 2082 h 2120"/>
              <a:gd name="T10" fmla="*/ 3947 w 4196"/>
              <a:gd name="T11" fmla="*/ 829 h 2120"/>
              <a:gd name="T12" fmla="*/ 2253 w 4196"/>
              <a:gd name="T13" fmla="*/ 69 h 2120"/>
              <a:gd name="T14" fmla="*/ 0 w 4196"/>
              <a:gd name="T15" fmla="*/ 415 h 21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96" h="2120">
                <a:moveTo>
                  <a:pt x="0" y="415"/>
                </a:moveTo>
                <a:lnTo>
                  <a:pt x="0" y="508"/>
                </a:lnTo>
                <a:cubicBezTo>
                  <a:pt x="160" y="577"/>
                  <a:pt x="1280" y="138"/>
                  <a:pt x="1933" y="229"/>
                </a:cubicBezTo>
                <a:cubicBezTo>
                  <a:pt x="2586" y="320"/>
                  <a:pt x="3644" y="746"/>
                  <a:pt x="3920" y="1055"/>
                </a:cubicBezTo>
                <a:cubicBezTo>
                  <a:pt x="4196" y="1364"/>
                  <a:pt x="3583" y="2120"/>
                  <a:pt x="3587" y="2082"/>
                </a:cubicBezTo>
                <a:lnTo>
                  <a:pt x="3947" y="829"/>
                </a:lnTo>
                <a:cubicBezTo>
                  <a:pt x="3725" y="494"/>
                  <a:pt x="2911" y="138"/>
                  <a:pt x="2253" y="69"/>
                </a:cubicBezTo>
                <a:cubicBezTo>
                  <a:pt x="1595" y="0"/>
                  <a:pt x="469" y="343"/>
                  <a:pt x="0" y="415"/>
                </a:cubicBez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50000">
                <a:schemeClr val="bg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298" name="Rectangle 10">
            <a:extLst>
              <a:ext uri="{FF2B5EF4-FFF2-40B4-BE49-F238E27FC236}">
                <a16:creationId xmlns:a16="http://schemas.microsoft.com/office/drawing/2014/main" id="{754A4CBD-8BCE-4A6F-AF04-960C19D685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2299" name="Rectangle 11">
            <a:extLst>
              <a:ext uri="{FF2B5EF4-FFF2-40B4-BE49-F238E27FC236}">
                <a16:creationId xmlns:a16="http://schemas.microsoft.com/office/drawing/2014/main" id="{90B18317-B34E-458F-A8DE-551EA59381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12300" name="Rectangle 12">
            <a:extLst>
              <a:ext uri="{FF2B5EF4-FFF2-40B4-BE49-F238E27FC236}">
                <a16:creationId xmlns:a16="http://schemas.microsoft.com/office/drawing/2014/main" id="{11837D89-D2C8-4FA1-9756-87AB65738A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/>
            </a:lvl1pPr>
          </a:lstStyle>
          <a:p>
            <a:endParaRPr lang="en-US" altLang="pt-BR"/>
          </a:p>
        </p:txBody>
      </p:sp>
      <p:sp>
        <p:nvSpPr>
          <p:cNvPr id="12301" name="Rectangle 13">
            <a:extLst>
              <a:ext uri="{FF2B5EF4-FFF2-40B4-BE49-F238E27FC236}">
                <a16:creationId xmlns:a16="http://schemas.microsoft.com/office/drawing/2014/main" id="{07192E62-D1E8-4C5A-AF4B-E13A4132919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/>
            </a:lvl1pPr>
          </a:lstStyle>
          <a:p>
            <a:endParaRPr lang="en-US" altLang="pt-BR"/>
          </a:p>
        </p:txBody>
      </p:sp>
      <p:sp>
        <p:nvSpPr>
          <p:cNvPr id="12302" name="Rectangle 14">
            <a:extLst>
              <a:ext uri="{FF2B5EF4-FFF2-40B4-BE49-F238E27FC236}">
                <a16:creationId xmlns:a16="http://schemas.microsoft.com/office/drawing/2014/main" id="{D97CE12F-D276-4DC2-84FA-7430FA1BD6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/>
            </a:lvl1pPr>
          </a:lstStyle>
          <a:p>
            <a:fld id="{7E726F67-1AF4-4B59-9FDE-E38E4A2E1F76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020D0680-54C8-41BA-8585-0108763D33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1341438"/>
            <a:ext cx="6629400" cy="375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8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MORDOMIA CRISTÃ</a:t>
            </a:r>
          </a:p>
          <a:p>
            <a:pPr algn="ctr">
              <a:spcBef>
                <a:spcPct val="50000"/>
              </a:spcBef>
            </a:pPr>
            <a:r>
              <a:rPr lang="pt-BR" altLang="pt-BR" sz="48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 X </a:t>
            </a:r>
          </a:p>
          <a:p>
            <a:pPr algn="ctr">
              <a:spcBef>
                <a:spcPct val="50000"/>
              </a:spcBef>
            </a:pPr>
            <a:r>
              <a:rPr lang="pt-BR" altLang="pt-BR" sz="48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TEOLOGIA DA PROSPERIDADE</a:t>
            </a:r>
            <a:endParaRPr lang="pt-BR" altLang="pt-BR" sz="4800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>
            <a:extLst>
              <a:ext uri="{FF2B5EF4-FFF2-40B4-BE49-F238E27FC236}">
                <a16:creationId xmlns:a16="http://schemas.microsoft.com/office/drawing/2014/main" id="{5E790F51-84B0-4EE3-AFDB-E28909F54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25" y="115888"/>
            <a:ext cx="8820150" cy="6683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600" b="1">
                <a:latin typeface="Comic Sans MS" panose="030F0702030302020204" pitchFamily="66" charset="0"/>
              </a:rPr>
              <a:t>“Dar o dízimo é candidatar-se a receber bênçãos sem medida, de acordo com o que diz a Bíblia, sob os aspectos físicos, espiritual e financeiro. Quando pagamos o dízimo a Deus, </a:t>
            </a:r>
            <a:r>
              <a:rPr lang="pt-BR" altLang="pt-BR" sz="3600" b="1" u="sng">
                <a:latin typeface="Comic Sans MS" panose="030F0702030302020204" pitchFamily="66" charset="0"/>
              </a:rPr>
              <a:t>Ele fica na obrigação de cumprir Sua Palavra</a:t>
            </a:r>
            <a:r>
              <a:rPr lang="pt-BR" altLang="pt-BR" sz="3600" b="1">
                <a:latin typeface="Comic Sans MS" panose="030F0702030302020204" pitchFamily="66" charset="0"/>
              </a:rPr>
              <a:t>, repreendendo os espíritos devoradores que desgraçam a vida do homem, atuando nas doenças, nos acidentes, nos vícios, na degradação social e em todos os setores de atividade humana...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>
            <a:extLst>
              <a:ext uri="{FF2B5EF4-FFF2-40B4-BE49-F238E27FC236}">
                <a16:creationId xmlns:a16="http://schemas.microsoft.com/office/drawing/2014/main" id="{252850E1-1502-4947-BF1C-C076D3443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800" y="1247775"/>
            <a:ext cx="8243888" cy="44862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pt-BR" altLang="pt-BR" sz="3600" b="1">
              <a:latin typeface="Comic Sans MS" panose="030F0702030302020204" pitchFamily="66" charset="0"/>
            </a:endParaRPr>
          </a:p>
          <a:p>
            <a:pPr algn="ctr"/>
            <a:r>
              <a:rPr lang="pt-BR" altLang="pt-BR" sz="3600" b="1">
                <a:latin typeface="Comic Sans MS" panose="030F0702030302020204" pitchFamily="66" charset="0"/>
              </a:rPr>
              <a:t>...Quando somos fiéis no dízimo, além de nos vermos livres desses sofrimentos, passamos a gozar de toda a </a:t>
            </a:r>
            <a:r>
              <a:rPr lang="pt-BR" altLang="pt-BR" sz="3600" b="1" u="sng">
                <a:latin typeface="Comic Sans MS" panose="030F0702030302020204" pitchFamily="66" charset="0"/>
              </a:rPr>
              <a:t>plenitude da Terra</a:t>
            </a:r>
            <a:r>
              <a:rPr lang="pt-BR" altLang="pt-BR" sz="3600" b="1">
                <a:latin typeface="Comic Sans MS" panose="030F0702030302020204" pitchFamily="66" charset="0"/>
              </a:rPr>
              <a:t>, tendo Deus a nosso lado nos abençoando em todas as coisas.” Bispo Macedo, </a:t>
            </a:r>
            <a:r>
              <a:rPr lang="pt-BR" altLang="pt-BR" sz="3600" b="1" i="1">
                <a:latin typeface="Comic Sans MS" panose="030F0702030302020204" pitchFamily="66" charset="0"/>
              </a:rPr>
              <a:t>Vida com Abundância</a:t>
            </a:r>
            <a:r>
              <a:rPr lang="pt-BR" altLang="pt-BR" sz="3600" b="1">
                <a:latin typeface="Comic Sans MS" panose="030F0702030302020204" pitchFamily="66" charset="0"/>
              </a:rPr>
              <a:t>, pág. 79.</a:t>
            </a:r>
            <a:endParaRPr lang="pt-BR" altLang="pt-BR" sz="3200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C446F05A-12C3-48EA-868D-FC30B0B4BA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28600"/>
            <a:ext cx="8305800" cy="642778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pt-BR" altLang="pt-BR" sz="3200" b="1">
                <a:latin typeface="Comic Sans MS" panose="030F0702030302020204" pitchFamily="66" charset="0"/>
              </a:rPr>
              <a:t>Na obra </a:t>
            </a:r>
            <a:r>
              <a:rPr lang="pt-BR" altLang="pt-BR" sz="3200" b="1" i="1">
                <a:latin typeface="Comic Sans MS" panose="030F0702030302020204" pitchFamily="66" charset="0"/>
              </a:rPr>
              <a:t>O Poder Sobrenatural da Fé</a:t>
            </a:r>
            <a:r>
              <a:rPr lang="pt-BR" altLang="pt-BR" sz="3200" b="1">
                <a:latin typeface="Comic Sans MS" panose="030F0702030302020204" pitchFamily="66" charset="0"/>
              </a:rPr>
              <a:t>, págs. 145-147, o mesmo autor acrescenta:</a:t>
            </a:r>
          </a:p>
          <a:p>
            <a:pPr algn="ctr"/>
            <a:r>
              <a:rPr lang="pt-BR" altLang="pt-BR" sz="3200" b="1">
                <a:latin typeface="Comic Sans MS" panose="030F0702030302020204" pitchFamily="66" charset="0"/>
              </a:rPr>
              <a:t>É claro também que os que são fiéis nos dízimos têm o privilégio de poderem</a:t>
            </a:r>
            <a:r>
              <a:rPr lang="pt-BR" altLang="pt-BR" sz="3200" b="1" u="sng">
                <a:latin typeface="Comic Sans MS" panose="030F0702030302020204" pitchFamily="66" charset="0"/>
              </a:rPr>
              <a:t> exigir</a:t>
            </a:r>
            <a:r>
              <a:rPr lang="pt-BR" altLang="pt-BR" sz="3200" b="1">
                <a:latin typeface="Comic Sans MS" panose="030F0702030302020204" pitchFamily="66" charset="0"/>
              </a:rPr>
              <a:t> de Deus o cumprimento da Sua promessa em suas vidas e,</a:t>
            </a:r>
            <a:r>
              <a:rPr lang="pt-BR" altLang="pt-BR" sz="3200" b="1" u="sng">
                <a:latin typeface="Comic Sans MS" panose="030F0702030302020204" pitchFamily="66" charset="0"/>
              </a:rPr>
              <a:t> obrigatoriamente</a:t>
            </a:r>
            <a:r>
              <a:rPr lang="pt-BR" altLang="pt-BR" sz="3200" b="1">
                <a:latin typeface="Comic Sans MS" panose="030F0702030302020204" pitchFamily="66" charset="0"/>
              </a:rPr>
              <a:t>, o Senhor </a:t>
            </a:r>
            <a:r>
              <a:rPr lang="pt-BR" altLang="pt-BR" sz="3200" b="1" u="sng">
                <a:latin typeface="Comic Sans MS" panose="030F0702030302020204" pitchFamily="66" charset="0"/>
              </a:rPr>
              <a:t>tem</a:t>
            </a:r>
            <a:r>
              <a:rPr lang="pt-BR" altLang="pt-BR" sz="3200" b="1">
                <a:latin typeface="Comic Sans MS" panose="030F0702030302020204" pitchFamily="66" charset="0"/>
              </a:rPr>
              <a:t> de cumpri-la.... Pessoalmente acho mais do que justa a contribuição, quer de dízimos ou de ofertas, porque </a:t>
            </a:r>
            <a:r>
              <a:rPr lang="pt-BR" altLang="pt-BR" sz="3200" b="1" u="sng">
                <a:latin typeface="Comic Sans MS" panose="030F0702030302020204" pitchFamily="66" charset="0"/>
              </a:rPr>
              <a:t>quanto mais nós damos, mais Deus nos devolve multiplicado.</a:t>
            </a:r>
            <a:endParaRPr lang="pt-BR" altLang="pt-BR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9C0E72D9-6F92-41FE-B6B9-4F69110A9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990600"/>
            <a:ext cx="6096000" cy="478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TEOLOGIA DA PROSPERIDADE DISTORCE O CARÁTER DE DEUS:</a:t>
            </a:r>
          </a:p>
          <a:p>
            <a:pPr algn="ctr">
              <a:spcBef>
                <a:spcPct val="50000"/>
              </a:spcBef>
            </a:pPr>
            <a:r>
              <a:rPr lang="pt-BR" altLang="pt-BR" sz="4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MATEUS 5:45</a:t>
            </a:r>
          </a:p>
          <a:p>
            <a:pPr algn="ctr">
              <a:spcBef>
                <a:spcPct val="50000"/>
              </a:spcBef>
            </a:pPr>
            <a:r>
              <a:rPr lang="pt-BR" altLang="pt-BR" sz="44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II PEDRO 3:9</a:t>
            </a:r>
            <a:endParaRPr lang="pt-BR" altLang="pt-BR" b="1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>
            <a:extLst>
              <a:ext uri="{FF2B5EF4-FFF2-40B4-BE49-F238E27FC236}">
                <a16:creationId xmlns:a16="http://schemas.microsoft.com/office/drawing/2014/main" id="{C4E6D677-0A9E-4CD8-9612-D27FDD642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0" y="927100"/>
            <a:ext cx="8101013" cy="64627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TEOLOGIA DA PROSPERIDADE APRESENTA UMA IMAGEM UTÓPICA DA EXISTÊNCIA HUMANA NO CONTEXTO DO GRANDE CONFLITO CÓSMICO:</a:t>
            </a:r>
            <a:endParaRPr lang="pt-BR" altLang="pt-BR" sz="3600" b="1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JÓ 2, LUC. 2:7, MAT. 8:20, ATOS 3:6, II COR. 11:9, 12:7-10, II TIM. 3:12</a:t>
            </a:r>
            <a:endParaRPr lang="pt-BR" altLang="pt-BR" sz="3200" b="1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endParaRPr lang="pt-BR" altLang="pt-BR" sz="3200" b="1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endParaRPr lang="pt-BR" altLang="pt-BR" sz="3200" b="1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endParaRPr lang="pt-BR" altLang="pt-BR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80107053-1C3B-46A2-BA21-2D08119E6D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827088"/>
            <a:ext cx="8054975" cy="66833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TEOLOGIA DA PROSPERIDADE DISTORCE A ESSÊNCIA DOS ENSINAMENTOS DE CRISTO:</a:t>
            </a:r>
          </a:p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MAT.10:9-10</a:t>
            </a:r>
          </a:p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FIL. 3:4-9</a:t>
            </a:r>
          </a:p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MAT. 6:2-4, 19-21</a:t>
            </a:r>
          </a:p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 TIM. 6:10</a:t>
            </a:r>
          </a:p>
          <a:p>
            <a:pPr algn="ctr">
              <a:spcBef>
                <a:spcPct val="50000"/>
              </a:spcBef>
            </a:pPr>
            <a:endParaRPr lang="pt-BR" altLang="pt-BR" sz="3600" b="1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endParaRPr lang="pt-BR" altLang="pt-BR" sz="3600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>
            <a:extLst>
              <a:ext uri="{FF2B5EF4-FFF2-40B4-BE49-F238E27FC236}">
                <a16:creationId xmlns:a16="http://schemas.microsoft.com/office/drawing/2014/main" id="{2131B417-BC39-4F13-BB05-B0656F444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19088"/>
            <a:ext cx="8820150" cy="57023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6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TEOLOGIA DA PROSPERIDADE DESVIRTUA O AMPLO ESPECTRO DA OBEDIÊNCIA CRISTÃ:</a:t>
            </a:r>
            <a:endParaRPr lang="pt-BR" altLang="pt-BR" sz="3200" b="1"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MAT. 5:21-24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MAL. 1:6, 2:9, 2:11, 2:14 e 15, 3:3, 3:7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MAL. 3:8-12 = DEUT. 11:1, 8, 13, 14, 28:1, 8, 13</a:t>
            </a:r>
            <a:endParaRPr lang="pt-BR" altLang="pt-BR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3">
            <a:extLst>
              <a:ext uri="{FF2B5EF4-FFF2-40B4-BE49-F238E27FC236}">
                <a16:creationId xmlns:a16="http://schemas.microsoft.com/office/drawing/2014/main" id="{14F721B5-6F21-4E53-AFF8-5D92DF0E15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538" y="892175"/>
            <a:ext cx="8686800" cy="527367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 VERDADEIRA MORDOMIA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SALMO 24:1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AGEU 2:8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MAT. 6:33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MAT. 23:23</a:t>
            </a:r>
          </a:p>
          <a:p>
            <a:pPr algn="ctr">
              <a:spcBef>
                <a:spcPct val="50000"/>
              </a:spcBef>
            </a:pPr>
            <a:r>
              <a:rPr lang="pt-BR" altLang="pt-BR" sz="4000" b="1">
                <a:effectLst>
                  <a:outerShdw blurRad="38100" dist="38100" dir="2700000" algn="tl">
                    <a:srgbClr val="000000"/>
                  </a:outerShdw>
                </a:effectLst>
                <a:latin typeface="Comic Sans MS" panose="030F0702030302020204" pitchFamily="66" charset="0"/>
              </a:rPr>
              <a:t>II COR. 9:7</a:t>
            </a:r>
            <a:endParaRPr lang="pt-BR" altLang="pt-BR" sz="4000">
              <a:latin typeface="Comic Sans MS" panose="030F0702030302020204" pitchFamily="66" charset="0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doors.p3d 4"/>
  <p:tag name="POWER3D OPTIONS" val="Fast "/>
  <p:tag name="POWER3D SOUND" val="Creaking Doors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CrPanels.p3d 2"/>
  <p:tag name="POWER3D OPTIONS" val="Fast "/>
  <p:tag name="POWER3D SOUND" val="Counterrotating Panel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Diamond.p3d 1"/>
  <p:tag name="POWER3D OPTIONS" val="Fast "/>
  <p:tag name="POWER3D SOUND" val="Twirling Diamon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lout.p3d 2"/>
  <p:tag name="POWER3D OPTIONS" val="Fast "/>
  <p:tag name="POWER3D SOUND" val="Fall Ou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Falplace.p3d 2"/>
  <p:tag name="POWER3D OPTIONS" val="Fast "/>
  <p:tag name="POWER3D SOUND" val="Fall In Plac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Openup.p3d 6"/>
  <p:tag name="POWER3D OPTIONS" val="Fast "/>
  <p:tag name="POWER3D SOUND" val="Open Up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Pwrpanel.p3d 5"/>
  <p:tag name="POWER3D OPTIONS" val="Fast "/>
  <p:tag name="POWER3D SOUND" val="Power Panels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RasTiles.p3d 0"/>
  <p:tag name="POWER3D OPTIONS" val="Fast "/>
  <p:tag name="POWER3D SOUND" val="Reassembling Tiles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WER3D TRANSITION" val="Shutup.p3d 1"/>
  <p:tag name="POWER3D OPTIONS" val="Fast "/>
  <p:tag name="POWER3D SOUND" val="Shut Up"/>
</p:tagLst>
</file>

<file path=ppt/theme/theme1.xml><?xml version="1.0" encoding="utf-8"?>
<a:theme xmlns:a="http://schemas.openxmlformats.org/drawingml/2006/main" name="Fitas">
  <a:themeElements>
    <a:clrScheme name="Fita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Fita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alt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Fita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tas 2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tas 3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tas 4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tas 5">
        <a:dk1>
          <a:srgbClr val="663300"/>
        </a:dk1>
        <a:lt1>
          <a:srgbClr val="FFFFFF"/>
        </a:lt1>
        <a:dk2>
          <a:srgbClr val="000000"/>
        </a:dk2>
        <a:lt2>
          <a:srgbClr val="FFFF99"/>
        </a:lt2>
        <a:accent1>
          <a:srgbClr val="FFCC66"/>
        </a:accent1>
        <a:accent2>
          <a:srgbClr val="FFFFCC"/>
        </a:accent2>
        <a:accent3>
          <a:srgbClr val="FFFFFF"/>
        </a:accent3>
        <a:accent4>
          <a:srgbClr val="562A00"/>
        </a:accent4>
        <a:accent5>
          <a:srgbClr val="FFE2B8"/>
        </a:accent5>
        <a:accent6>
          <a:srgbClr val="E7E7B9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tas 6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Office\Modelos\Estruturas de apresentação\FITAS.POT</Template>
  <TotalTime>524</TotalTime>
  <Words>366</Words>
  <Application>Microsoft Office PowerPoint</Application>
  <PresentationFormat>Apresentação na tela (4:3)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2" baseType="lpstr">
      <vt:lpstr>Times New Roman</vt:lpstr>
      <vt:lpstr>Comic Sans MS</vt:lpstr>
      <vt:lpstr>Fitas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subject>PROFECIAS PARA O TEMPO DO FIM</dc:subject>
  <dc:creator>4TONS - Pr. Marcelo Augusto de Carvalho; Roberto Motta</dc:creator>
  <cp:keywords>www.4tons.com.br</cp:keywords>
  <dc:description>COMÉRCIO PROIBIDO. USO PESSOAL</dc:description>
  <cp:lastModifiedBy>UCB - Marcelo Augusto de Carvalho</cp:lastModifiedBy>
  <cp:revision>4</cp:revision>
  <dcterms:created xsi:type="dcterms:W3CDTF">2000-11-07T16:13:11Z</dcterms:created>
  <dcterms:modified xsi:type="dcterms:W3CDTF">2021-01-08T07:33:00Z</dcterms:modified>
  <cp:category>EVANGELISMO</cp:category>
</cp:coreProperties>
</file>