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663" r:id="rId2"/>
  </p:sldMasterIdLst>
  <p:notesMasterIdLst>
    <p:notesMasterId r:id="rId24"/>
  </p:notesMasterIdLst>
  <p:sldIdLst>
    <p:sldId id="278" r:id="rId3"/>
    <p:sldId id="260" r:id="rId4"/>
    <p:sldId id="263" r:id="rId5"/>
    <p:sldId id="276" r:id="rId6"/>
    <p:sldId id="264" r:id="rId7"/>
    <p:sldId id="266" r:id="rId8"/>
    <p:sldId id="271" r:id="rId9"/>
    <p:sldId id="280" r:id="rId10"/>
    <p:sldId id="279" r:id="rId11"/>
    <p:sldId id="321" r:id="rId12"/>
    <p:sldId id="272" r:id="rId13"/>
    <p:sldId id="274" r:id="rId14"/>
    <p:sldId id="262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54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54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54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5400" b="1" kern="1200">
        <a:solidFill>
          <a:srgbClr val="FFFF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FF9999"/>
    <a:srgbClr val="99FFCC"/>
    <a:srgbClr val="009999"/>
    <a:srgbClr val="FFCC66"/>
    <a:srgbClr val="66FF66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99" autoAdjust="0"/>
  </p:normalViewPr>
  <p:slideViewPr>
    <p:cSldViewPr>
      <p:cViewPr varScale="1">
        <p:scale>
          <a:sx n="62" d="100"/>
          <a:sy n="62" d="100"/>
        </p:scale>
        <p:origin x="140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88CC9897-9C6E-4FD0-AF01-0DDB5C4787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BDAC3192-9DE4-46A9-B2BB-2DB0D660F1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41964361-2B29-4C26-9C96-3B15167B8870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B3DE21A0-7C4B-4173-847C-638CB0A5EF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157A06C2-6A27-4E25-A071-7A03D98372C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B09075C8-AB1B-4DA2-81E4-66C774D02B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fld id="{74D80340-046C-4174-9353-76BF654AD82D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88B6F5E-310A-4C34-840B-ACF1301686C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3820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Haga clic para modificar el estilo de título del patrón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1D87944-3E65-4C12-A185-155469BD30C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altLang="pt-BR" noProof="0"/>
              <a:t>Haga clic para modificar el estilo de subtítulo del patrón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97B443C8-8FF6-4DEF-9F8B-4292FA3E4C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8292E749-B413-4F5F-AA50-D0655BFFB8A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DA173CEA-3A14-407E-9EE3-FF04BD9AB3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6373EA61-1699-489D-A077-5F15100CB721}" type="slidenum">
              <a:rPr lang="en-US" altLang="pt-BR"/>
              <a:pPr/>
              <a:t>‹nº›</a:t>
            </a:fld>
            <a:endParaRPr lang="en-US" altLang="pt-BR"/>
          </a:p>
        </p:txBody>
      </p:sp>
      <p:pic>
        <p:nvPicPr>
          <p:cNvPr id="38919" name="Picture 7">
            <a:extLst>
              <a:ext uri="{FF2B5EF4-FFF2-40B4-BE49-F238E27FC236}">
                <a16:creationId xmlns:a16="http://schemas.microsoft.com/office/drawing/2014/main" id="{9DA83E37-BA76-4B35-8878-0AFD143D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0BEC7-A448-4749-9184-75B69F58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39D337F-011C-409D-9A51-60B759909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919606-724B-425C-90D6-4EC169B6A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45C469-E5B0-4BF5-A091-16344AC4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0AF2F-CD07-42FE-A5CE-062EC321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211E1-FCE4-4E97-AFA3-35B3CF1F785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25543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BE5A9FA-676D-479F-9EA8-373925AD8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16700" y="228600"/>
            <a:ext cx="2070100" cy="58293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98C4AFA-FF66-4834-84D5-9A0184BB9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57900" cy="58293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3C756E-A7DB-4423-A5CE-3F1315D2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0A61F2-3BE6-4179-9A5F-5C6221ED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CF05C9-A0FC-495B-A993-070006DA6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ED51E-FC43-4B18-AAEB-858A8BB9D7CA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57404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1A844A-661B-4880-BC45-E0E0DCD46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139D28-FE70-4459-9963-89A902036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FF6095-9D20-4211-968E-786A31DA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F9E541-D538-4310-B87B-B6D21616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DF8966-D25C-440E-8104-9F81809F2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CCD94-F643-4EFB-9BB1-9D106A3499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9344647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60B40-E119-4BC1-AAE5-30D422A0E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882938-8D74-488B-8901-11CB66D8E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69A321-EC12-423B-BE06-6FFA43534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C1D848-E615-469F-BB5F-E1D9BEDD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004218-DD61-41D8-8C42-B0F854CC3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5F885-AAD2-4240-A0E9-3153E1BDA1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4101652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28D84-AD81-4F6B-B6A0-5363C312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F7FA62-A28B-4164-A40A-D559ECDBF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9801FA-713A-40B1-89EB-2FFC7C67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D0A04F-6307-4C2C-A6DC-8911843C3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0D594C-33F7-4758-B688-F688890B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87387-A332-4466-A2F7-8B440C71594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7981538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2B6D8-E013-4ED2-9B13-1B210A6EF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41E898-4C48-4DF9-8F9C-2A3C9FFEF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8B4F066-F699-48C4-B2F6-6763F57F6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1CBC528-2FF1-4878-980D-B80ED876D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9D6B-3F0F-48D3-AE09-3B9765DF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7A5A8A-AE34-464A-BF5D-46B648C73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821BC-B864-4AA0-BD25-FBE9814EFC7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6025967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72D59-286C-448F-8494-97F96AC7C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3BF6F2-9184-4E6A-94D2-397C8618F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F7C9A2-5B7A-46A9-BCBB-D74B815F1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2041BA-CF60-4A77-9AB4-63869B62B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B270641-C19E-4716-A583-0401450FE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F191193-B850-4029-B7C9-1DFB333F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01876B-643C-42EB-B162-187DB981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B61B324-FEE6-4B03-ABE7-78631D2A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97F15-2F27-48D3-A6F0-519DE105AC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63142943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4E3F0-68D5-4830-A1D1-86121B67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7362315-CD64-48DE-B464-938115EBA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6929478-5441-4C52-9E01-A0D74BC9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8AB780-4BFE-49F2-BE01-37D94F06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B14B4-FEF3-423D-A75E-539AEE13FAE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4616412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C3BE004-3990-48BF-96EC-71A91C72E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16579C-316F-4FD4-8EB8-346699EB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9376EA-AC36-4217-8126-AE585D2B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EE4888-FD82-486D-8BA1-DB66B05814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5504872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25453-E581-43E2-8D15-647EDE59A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26E7E9-4F1C-486F-823C-98A42FDFB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D339176-8E41-40AF-A38C-DBE46E6BE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E8B1062-121A-4D74-B2DE-2F08E541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FE19A6-5275-4410-A676-CC8600C4A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A157E2-DE14-41AE-A11E-E99EA006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6773C-1E4B-4439-B232-D7A21FA84B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1775281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C0E7C-389B-4A6C-9905-81100043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92D054-7C5E-416F-87A0-A54D4CD14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C06F89-22E3-4BFF-B4D5-A001ECBF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E2B9E0-956E-4494-A26D-1162694ED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30C643-34B8-4AE6-B869-5466E5E68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0E0EC-A43C-46D4-BABD-BA9508A39D2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71280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33571-FFB1-452A-91EE-6458905D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C392691-D12C-48DA-91E4-DBF82B9A5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47F4BD9-0B28-4B0D-9953-EB820449A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417656-8B46-4A5C-AE2B-689804A5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D1FC73-C27B-44C5-B5BF-48ED404AA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6865F8-5877-407A-9BD4-B8FD71F2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F2C7A-0572-4811-8A0C-7C41D794ED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83912864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CE4634-67FC-4389-8B80-DC73CA109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91E669-6904-4D85-8539-BAC00FB8D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10AF16-E575-4487-9C3F-D4E6CAD8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275D1A-D742-48B8-B61A-B0FD388C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1404C4-3C6F-468B-89ED-5CAAEA03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4E50E-0941-45FF-80FD-1A9B669354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0495754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A4172B-33FB-4FA5-813F-D5724ED68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C3FDCC-43C5-4FAF-B8C3-7688D0EEF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E5449F6-CF80-4BAB-AA9C-503B846C9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C4B2BD-B242-438D-98FB-B196F566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110C07-0632-432C-9054-1963DE5D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A8768-91AF-420A-BADB-EC16A2A5A8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8880362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8E933-B9BA-45A3-9903-042FFA33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041A7F-1FF7-45FA-8656-BC7EB742C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C01BEE-5C67-4F4F-8F0A-A84F3BF1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E448C6-97E3-4945-A23B-76F12461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7D732B-F6AB-4F5F-84C7-029BE1F2A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F20FF-6A09-4AD4-938A-E27980E63AC3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5073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8801-54F0-4481-A0DF-6B0FF22D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5FF6D4-2455-454C-BBEB-D662B3B23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9BAC79-756D-4E01-814E-97C562AC6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028E72E-2488-4ED9-A7E1-4BA8D0AF0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54A8E4-22E5-4194-B2F7-98472CAF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745B2A0-6DC5-4649-BE95-7DAD6F3C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F86FA-D574-4ED4-993E-691ECB2DCD9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7284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D63C01-F2D3-4E87-8BE1-5F918611A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3A9E7B-1EB6-4F5F-83C5-502CE3B07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5409E85-8679-408F-99AA-111EFF9A7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00D625-E443-4496-A9B9-89C1FCA601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AD0F8EB-CE6E-411A-83C8-ACC6896CB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B071D4B-CF60-4B95-8304-07824785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8DBEB92-CCC9-487C-B5D6-69EADFA74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DAE9D60-A4BB-424A-B287-B86CE8F37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0F402-A374-4449-98B5-1B9AB34BB18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10735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EDDBE-35C7-4611-8403-ED6FEA486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1E0D5F-E92B-4271-9276-C81BE4414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806D941-DF0D-4493-95AA-8C9057FB1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163D98B-87D3-4255-9DD9-9FE8BFD9B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F2BFF-2AA8-41CF-9E22-9BEB2C07914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0318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81AACD5-D3A1-4793-860F-66723AF39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D12E49F-C234-4A4E-BE96-095CD9610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E48748-A592-4146-BA37-DCFA394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9618D-2B27-478E-8754-8561732C295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7548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02D00-E6E4-4E5A-AE8D-7D95E305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1FFBB0-4489-453B-BA87-C56EAC57F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CD16D89-05BE-4C88-800C-6A856E6A2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11B5E4E-A59D-4EAE-B05B-5927A1A2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B04451-5A3F-4A4A-86BD-0B1067DE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942BB4-4AC9-4A97-9E8A-F08419ED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B5F56-E914-41D6-9F2E-4D1BE4D6B0D1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68560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81767D-69E8-432C-A38D-9F6A6A7C6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F185321-4C81-4236-BF34-A9054AC94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A79918-4E0D-4046-815B-5811CA576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65165E-D41C-4159-B47B-0A6A3673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CCF56A-1B82-4B90-9C1E-65168F10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F701DD-B102-4CE6-B8BE-CF72AF25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5A828-09FB-4755-9A3F-D5A9F975E21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77519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95FE2B66-5898-4F63-BC24-76D09EE68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828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Haga clic para modificar el estilo de título del patrón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80ADF85-452B-4557-9566-346939903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Haga clic para modificar el estilo de texto del patrón</a:t>
            </a:r>
          </a:p>
          <a:p>
            <a:pPr lvl="1"/>
            <a:r>
              <a:rPr lang="en-US" altLang="pt-BR"/>
              <a:t>Segundo nivel</a:t>
            </a:r>
          </a:p>
          <a:p>
            <a:pPr lvl="2"/>
            <a:r>
              <a:rPr lang="en-US" altLang="pt-BR"/>
              <a:t>Tercer nivel</a:t>
            </a:r>
          </a:p>
          <a:p>
            <a:pPr lvl="3"/>
            <a:r>
              <a:rPr lang="en-US" altLang="pt-BR"/>
              <a:t>Cuarto nivel</a:t>
            </a:r>
          </a:p>
          <a:p>
            <a:pPr lvl="4"/>
            <a:r>
              <a:rPr lang="en-US" altLang="pt-BR"/>
              <a:t>Quinto nivel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1D5D075-6CFC-4912-AFD2-FF6622AD11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7DF0C995-0C4C-4F26-917D-5AD7085A76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lvl1pPr>
          </a:lstStyle>
          <a:p>
            <a:endParaRPr lang="en-US" altLang="pt-BR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F15156BD-A013-4D90-B0D1-27C29609E2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lvl1pPr>
          </a:lstStyle>
          <a:p>
            <a:fld id="{559AE4A1-D776-45AE-82F0-F7152B4F6611}" type="slidenum">
              <a:rPr lang="en-US" altLang="pt-BR"/>
              <a:pPr/>
              <a:t>‹nº›</a:t>
            </a:fld>
            <a:endParaRPr lang="en-US" altLang="pt-BR"/>
          </a:p>
        </p:txBody>
      </p:sp>
      <p:pic>
        <p:nvPicPr>
          <p:cNvPr id="37895" name="Picture 7">
            <a:extLst>
              <a:ext uri="{FF2B5EF4-FFF2-40B4-BE49-F238E27FC236}">
                <a16:creationId xmlns:a16="http://schemas.microsoft.com/office/drawing/2014/main" id="{114FB13F-44A3-4B3B-B265-71477B11A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46F365C-FC86-463B-9E14-B116129E5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EA55A1E-4F7E-4632-972F-9B406BAFA0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4370D578-A03A-4597-BC35-FCBF37DF6E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E240E47B-C676-4775-8D4E-15CFF892A9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82E875B8-FF21-4121-94F1-6E1C3F7896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7C15AF-AB8E-4892-AF5C-8CEDDAF2B9E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922DA8E3-862B-4C69-AB90-7ABF3AF9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" t="2686" b="3841"/>
          <a:stretch>
            <a:fillRect/>
          </a:stretch>
        </p:blipFill>
        <p:spPr bwMode="auto">
          <a:xfrm>
            <a:off x="0" y="960438"/>
            <a:ext cx="9144000" cy="589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7A6219A3-AE61-4DA6-9235-E5321512E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076325"/>
          </a:xfrm>
          <a:prstGeom prst="rect">
            <a:avLst/>
          </a:prstGeom>
          <a:gradFill rotWithShape="0">
            <a:gsLst>
              <a:gs pos="0">
                <a:srgbClr val="2E8C5D"/>
              </a:gs>
              <a:gs pos="100000">
                <a:srgbClr val="95FFB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D598A850-83F8-44A4-B924-03EB42940C79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060450"/>
            <a:ext cx="4419600" cy="0"/>
          </a:xfrm>
          <a:prstGeom prst="line">
            <a:avLst/>
          </a:prstGeom>
          <a:noFill/>
          <a:ln w="57150" cap="rnd">
            <a:solidFill>
              <a:srgbClr val="C62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F0A4DEC2-7D72-4BE9-97F3-1208CE6BE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7950" y="0"/>
            <a:ext cx="9372600" cy="85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pt-BR" sz="5000" u="sng">
                <a:effectLst/>
                <a:latin typeface="Comic Sans MS" panose="030F0702030302020204" pitchFamily="66" charset="0"/>
              </a:rPr>
              <a:t>Saúde</a:t>
            </a:r>
            <a:r>
              <a:rPr lang="pt-BR" altLang="pt-BR" sz="5000">
                <a:effectLst/>
                <a:latin typeface="Comic Sans MS" panose="030F0702030302020204" pitchFamily="66" charset="0"/>
              </a:rPr>
              <a:t> - Algo Que Interes</a:t>
            </a:r>
            <a:r>
              <a:rPr lang="en-US" altLang="pt-BR" sz="5000">
                <a:effectLst/>
                <a:latin typeface="Comic Sans MS" panose="030F0702030302020204" pitchFamily="66" charset="0"/>
              </a:rPr>
              <a:t>s</a:t>
            </a:r>
            <a:r>
              <a:rPr lang="pt-BR" altLang="pt-BR" sz="5000">
                <a:effectLst/>
                <a:latin typeface="Comic Sans MS" panose="030F0702030302020204" pitchFamily="66" charset="0"/>
              </a:rPr>
              <a:t>a</a:t>
            </a:r>
            <a:endParaRPr lang="pt-BR" altLang="pt-BR" sz="4600" b="0">
              <a:effectLst/>
              <a:latin typeface="Comic Sans MS" panose="030F0702030302020204" pitchFamily="66" charset="0"/>
            </a:endParaRPr>
          </a:p>
        </p:txBody>
      </p:sp>
      <p:sp>
        <p:nvSpPr>
          <p:cNvPr id="39943" name="Line 7">
            <a:extLst>
              <a:ext uri="{FF2B5EF4-FFF2-40B4-BE49-F238E27FC236}">
                <a16:creationId xmlns:a16="http://schemas.microsoft.com/office/drawing/2014/main" id="{B45DCA64-0E16-47A2-A37B-DD54A6ACE7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61438" y="1724025"/>
            <a:ext cx="12700" cy="5133975"/>
          </a:xfrm>
          <a:prstGeom prst="line">
            <a:avLst/>
          </a:prstGeom>
          <a:noFill/>
          <a:ln w="57150" cap="rnd">
            <a:solidFill>
              <a:srgbClr val="C62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92ED6B5A-6CCB-4DC7-BAF3-684DD13FFD3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9750" y="796925"/>
            <a:ext cx="8240713" cy="55848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pt-BR" sz="36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Os alimentos  procedentes das plantas são reconhecidos como úteis para prevenir o câncer.  Interesante notar também, o fato de que nossas células protetoras não podem tolerar o alto consumo  de gordura, pois elas se tornam preguiçosas, de modo que não podem funcionar com toda sua capacidade .(Idem)</a:t>
            </a:r>
            <a:endParaRPr lang="en-US" altLang="pt-BR" sz="360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>
            <a:extLst>
              <a:ext uri="{FF2B5EF4-FFF2-40B4-BE49-F238E27FC236}">
                <a16:creationId xmlns:a16="http://schemas.microsoft.com/office/drawing/2014/main" id="{CE32F3F8-BA75-4437-87CE-DCEE78D0F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>
            <a:extLst>
              <a:ext uri="{FF2B5EF4-FFF2-40B4-BE49-F238E27FC236}">
                <a16:creationId xmlns:a16="http://schemas.microsoft.com/office/drawing/2014/main" id="{0351647F-8E6D-4C3D-952A-B264B6928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04800"/>
            <a:ext cx="5715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pt-BR" sz="36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A ciência nos diz que o álcool produz mudanças no sistema nervoso central, afetando assim tanto a mente como o corpo. Deus já sabia. Sua palavra o confirma.</a:t>
            </a:r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>
            <a:extLst>
              <a:ext uri="{FF2B5EF4-FFF2-40B4-BE49-F238E27FC236}">
                <a16:creationId xmlns:a16="http://schemas.microsoft.com/office/drawing/2014/main" id="{EF37E293-0554-400E-AA4D-693603BEB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Text Box 6">
            <a:extLst>
              <a:ext uri="{FF2B5EF4-FFF2-40B4-BE49-F238E27FC236}">
                <a16:creationId xmlns:a16="http://schemas.microsoft.com/office/drawing/2014/main" id="{A940AFE1-7812-4485-88AF-3066B1D45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402013"/>
            <a:ext cx="8351837" cy="28352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pt-BR" sz="40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“E não vos embriagueis com vinho, em que há contenda; mas enchei-vos  do Espírito.</a:t>
            </a:r>
          </a:p>
          <a:p>
            <a:pPr algn="ctr">
              <a:spcBef>
                <a:spcPct val="50000"/>
              </a:spcBef>
            </a:pPr>
            <a:r>
              <a:rPr lang="es-ES_tradnl" altLang="pt-BR" sz="40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Efésios 5: 18</a:t>
            </a:r>
            <a:endParaRPr lang="es-ES_tradnl" altLang="pt-BR" sz="4000" b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>
            <a:extLst>
              <a:ext uri="{FF2B5EF4-FFF2-40B4-BE49-F238E27FC236}">
                <a16:creationId xmlns:a16="http://schemas.microsoft.com/office/drawing/2014/main" id="{DE298718-93AB-4E15-8B43-B5973AAB1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88"/>
            <a:ext cx="9144000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5">
            <a:extLst>
              <a:ext uri="{FF2B5EF4-FFF2-40B4-BE49-F238E27FC236}">
                <a16:creationId xmlns:a16="http://schemas.microsoft.com/office/drawing/2014/main" id="{FEC75F4E-3D0F-4A57-A789-DD65F29D1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14600"/>
            <a:ext cx="9144000" cy="434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_tradnl" altLang="pt-BR" sz="44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“E servireis ao Senhor vosso</a:t>
            </a:r>
          </a:p>
          <a:p>
            <a:pPr algn="ctr"/>
            <a:r>
              <a:rPr lang="es-ES_tradnl" altLang="pt-BR" sz="44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Deus, e Ele abençoará</a:t>
            </a:r>
          </a:p>
          <a:p>
            <a:pPr algn="ctr"/>
            <a:r>
              <a:rPr lang="es-ES_tradnl" altLang="pt-BR" sz="44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o vosso pão e a vossa água:</a:t>
            </a:r>
          </a:p>
          <a:p>
            <a:pPr algn="ctr"/>
            <a:r>
              <a:rPr lang="es-ES_tradnl" altLang="pt-BR" sz="44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e eu tirarei do meio de</a:t>
            </a:r>
          </a:p>
          <a:p>
            <a:pPr algn="ctr"/>
            <a:r>
              <a:rPr lang="es-ES_tradnl" altLang="pt-BR" sz="44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ti as enfermidades.” </a:t>
            </a:r>
          </a:p>
          <a:p>
            <a:pPr algn="ctr"/>
            <a:r>
              <a:rPr lang="es-ES_tradnl" altLang="pt-BR" sz="44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(Êxodo 23:25)</a:t>
            </a:r>
            <a:endParaRPr lang="en-US" altLang="pt-BR" sz="440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extLst>
              <a:ext uri="{FF2B5EF4-FFF2-40B4-BE49-F238E27FC236}">
                <a16:creationId xmlns:a16="http://schemas.microsoft.com/office/drawing/2014/main" id="{6E1671D0-B44B-41E6-8064-1A3C22E62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>
            <a:extLst>
              <a:ext uri="{FF2B5EF4-FFF2-40B4-BE49-F238E27FC236}">
                <a16:creationId xmlns:a16="http://schemas.microsoft.com/office/drawing/2014/main" id="{EEAC546F-00BC-4074-BE74-241330998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381000"/>
            <a:ext cx="6553200" cy="301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pt-BR" sz="48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São os princípios da   </a:t>
            </a:r>
            <a:r>
              <a:rPr lang="es-ES_tradnl" altLang="pt-BR" sz="4800" i="1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saúde </a:t>
            </a:r>
            <a:r>
              <a:rPr lang="es-ES_tradnl" altLang="pt-BR" sz="48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realmente uma parte da religião Cristã?</a:t>
            </a:r>
            <a:endParaRPr lang="es-ES_tradnl" altLang="pt-BR" sz="440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>
            <a:extLst>
              <a:ext uri="{FF2B5EF4-FFF2-40B4-BE49-F238E27FC236}">
                <a16:creationId xmlns:a16="http://schemas.microsoft.com/office/drawing/2014/main" id="{BCE1EB46-A568-44D3-97A3-51A6E8D0A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>
            <a:extLst>
              <a:ext uri="{FF2B5EF4-FFF2-40B4-BE49-F238E27FC236}">
                <a16:creationId xmlns:a16="http://schemas.microsoft.com/office/drawing/2014/main" id="{A3958ED5-AAA7-4D8F-B600-513D3F33D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89350"/>
            <a:ext cx="9144000" cy="2835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pt-BR" sz="40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“Portanto, quer comais, quer bebais, ou façais qualquer coisa, fazei tudo para a glória de Deus.”</a:t>
            </a:r>
          </a:p>
          <a:p>
            <a:pPr algn="ctr">
              <a:spcBef>
                <a:spcPct val="50000"/>
              </a:spcBef>
            </a:pPr>
            <a:r>
              <a:rPr lang="es-ES_tradnl" altLang="pt-BR" sz="40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(I Cor.  10: 31)</a:t>
            </a: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>
            <a:extLst>
              <a:ext uri="{FF2B5EF4-FFF2-40B4-BE49-F238E27FC236}">
                <a16:creationId xmlns:a16="http://schemas.microsoft.com/office/drawing/2014/main" id="{0CCEEF7D-3ABD-42D1-A75A-1B79FB8C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>
            <a:extLst>
              <a:ext uri="{FF2B5EF4-FFF2-40B4-BE49-F238E27FC236}">
                <a16:creationId xmlns:a16="http://schemas.microsoft.com/office/drawing/2014/main" id="{648115F2-09ED-47E0-A849-1EF4931BB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51450"/>
            <a:ext cx="8915400" cy="914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pt-BR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 Coríntios 6:19,20</a:t>
            </a:r>
            <a:endParaRPr lang="es-ES_tradnl" altLang="pt-BR" b="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>
            <a:extLst>
              <a:ext uri="{FF2B5EF4-FFF2-40B4-BE49-F238E27FC236}">
                <a16:creationId xmlns:a16="http://schemas.microsoft.com/office/drawing/2014/main" id="{9167AF81-E743-4408-BA4B-8B08787B3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9">
            <a:extLst>
              <a:ext uri="{FF2B5EF4-FFF2-40B4-BE49-F238E27FC236}">
                <a16:creationId xmlns:a16="http://schemas.microsoft.com/office/drawing/2014/main" id="{35B62A47-F76E-4A2B-915A-8BF4265BD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0"/>
            <a:ext cx="914400" cy="9144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A2DBB859-9A18-469A-9C8D-30F0E725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4221163"/>
            <a:ext cx="8604250" cy="2016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s-ES_tradnl" altLang="pt-BR" sz="40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O que  deu Deus ao homem </a:t>
            </a:r>
          </a:p>
          <a:p>
            <a:pPr algn="ctr"/>
            <a:r>
              <a:rPr lang="es-ES_tradnl" altLang="pt-BR" sz="40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para comer quando o criou </a:t>
            </a:r>
          </a:p>
          <a:p>
            <a:pPr algn="ctr"/>
            <a:r>
              <a:rPr lang="es-ES_tradnl" altLang="pt-BR" sz="40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e o que lhe proveu como</a:t>
            </a:r>
          </a:p>
          <a:p>
            <a:pPr algn="ctr"/>
            <a:r>
              <a:rPr lang="es-ES_tradnl" altLang="pt-BR" sz="40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 regime alimentar perfeito?</a:t>
            </a:r>
            <a:endParaRPr lang="en-US" altLang="pt-BR" sz="400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>
            <a:extLst>
              <a:ext uri="{FF2B5EF4-FFF2-40B4-BE49-F238E27FC236}">
                <a16:creationId xmlns:a16="http://schemas.microsoft.com/office/drawing/2014/main" id="{6AF6E82A-FFEA-4019-9C82-76E6BEA97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ABF5FAB4-C35E-45CC-BCF6-C13EA1C590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9193988D-A85F-493F-B0FE-54D7B8452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016250"/>
            <a:ext cx="8991600" cy="3140075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ES_tradnl" altLang="pt-BR" sz="4000">
                <a:solidFill>
                  <a:srgbClr val="FFFF99"/>
                </a:solidFill>
                <a:effectLst/>
                <a:latin typeface="Comic Sans MS" panose="030F0702030302020204" pitchFamily="66" charset="0"/>
              </a:rPr>
              <a:t>O  regime que Deus deu ao</a:t>
            </a:r>
          </a:p>
          <a:p>
            <a:pPr algn="ctr"/>
            <a:r>
              <a:rPr lang="es-ES_tradnl" altLang="pt-BR" sz="4000">
                <a:solidFill>
                  <a:srgbClr val="FFFF99"/>
                </a:solidFill>
                <a:effectLst/>
                <a:latin typeface="Comic Sans MS" panose="030F0702030302020204" pitchFamily="66" charset="0"/>
              </a:rPr>
              <a:t> homem se compunha de </a:t>
            </a:r>
          </a:p>
          <a:p>
            <a:pPr algn="ctr"/>
            <a:r>
              <a:rPr lang="es-ES_tradnl" altLang="pt-BR" sz="4000">
                <a:solidFill>
                  <a:srgbClr val="FFFF99"/>
                </a:solidFill>
                <a:effectLst/>
                <a:latin typeface="Comic Sans MS" panose="030F0702030302020204" pitchFamily="66" charset="0"/>
              </a:rPr>
              <a:t>frutas, legumes,</a:t>
            </a:r>
          </a:p>
          <a:p>
            <a:pPr algn="ctr"/>
            <a:r>
              <a:rPr lang="es-ES_tradnl" altLang="pt-BR" sz="4000">
                <a:solidFill>
                  <a:srgbClr val="FFFF99"/>
                </a:solidFill>
                <a:effectLst/>
                <a:latin typeface="Comic Sans MS" panose="030F0702030302020204" pitchFamily="66" charset="0"/>
              </a:rPr>
              <a:t> grãos (cereais) e nozes- </a:t>
            </a:r>
          </a:p>
          <a:p>
            <a:pPr algn="ctr"/>
            <a:r>
              <a:rPr lang="es-ES_tradnl" altLang="pt-BR" sz="4000">
                <a:solidFill>
                  <a:srgbClr val="FFFF99"/>
                </a:solidFill>
                <a:effectLst/>
                <a:latin typeface="Comic Sans MS" panose="030F0702030302020204" pitchFamily="66" charset="0"/>
              </a:rPr>
              <a:t>Gên. 1:29; 2:16</a:t>
            </a:r>
            <a:endParaRPr lang="en-US" altLang="pt-BR" sz="4000">
              <a:solidFill>
                <a:srgbClr val="FFFF99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FF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WordArt 3">
            <a:extLst>
              <a:ext uri="{FF2B5EF4-FFF2-40B4-BE49-F238E27FC236}">
                <a16:creationId xmlns:a16="http://schemas.microsoft.com/office/drawing/2014/main" id="{7B88B609-92DA-445F-8652-90B17AE7E3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0010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Levítico 11 e Deuteronômio 14</a:t>
            </a:r>
          </a:p>
        </p:txBody>
      </p:sp>
      <p:sp>
        <p:nvSpPr>
          <p:cNvPr id="30724" name="Text Box 4">
            <a:extLst>
              <a:ext uri="{FF2B5EF4-FFF2-40B4-BE49-F238E27FC236}">
                <a16:creationId xmlns:a16="http://schemas.microsoft.com/office/drawing/2014/main" id="{AB759191-9445-420A-9670-76617C002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33400"/>
            <a:ext cx="9372600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_tradnl" altLang="pt-BR" sz="240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es-ES_tradnl" altLang="pt-BR" sz="280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A.Todo animal que tem unhas fendidas, que tem a unha dividida em duas, que remói, entre os animais, isso comereis. (Deuteronômio 14:6)</a:t>
            </a:r>
          </a:p>
          <a:p>
            <a:pPr algn="ctr">
              <a:spcBef>
                <a:spcPct val="50000"/>
              </a:spcBef>
            </a:pPr>
            <a:r>
              <a:rPr lang="es-ES_tradnl" altLang="pt-BR" sz="280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B. Isto comereis de tudo o que há nas águas: Tudo o que tem barbatanas e escamas comereis. (Deuteronômio 14:9)</a:t>
            </a:r>
          </a:p>
          <a:p>
            <a:pPr algn="ctr">
              <a:spcBef>
                <a:spcPct val="50000"/>
              </a:spcBef>
            </a:pPr>
            <a:r>
              <a:rPr lang="es-ES_tradnl" altLang="pt-BR" sz="280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C. Todas as aves de rapina que se alimentam de cadáver (animais mortos) são consideradas imundas. (Levítico  11:13-20)</a:t>
            </a:r>
          </a:p>
          <a:p>
            <a:pPr algn="ctr">
              <a:spcBef>
                <a:spcPct val="50000"/>
              </a:spcBef>
            </a:pPr>
            <a:r>
              <a:rPr lang="es-ES_tradnl" altLang="pt-BR" sz="280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D. Os animais que se arrastam também são imundos. (Lev. 11:21-47)</a:t>
            </a:r>
            <a:endParaRPr lang="es-ES_tradnl" altLang="pt-BR" sz="2400">
              <a:solidFill>
                <a:srgbClr val="99FFCC"/>
              </a:solidFill>
              <a:effectLst/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endParaRPr lang="es-ES_tradnl" altLang="pt-BR" sz="240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5B9AE6F6-BE4F-4623-87B3-A3EA65748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2E4FE173-9E8E-4B4E-971B-2C1B6160A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81000"/>
            <a:ext cx="6553200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pt-BR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ISAÍAS 65:3-4</a:t>
            </a:r>
          </a:p>
          <a:p>
            <a:pPr algn="ctr">
              <a:spcBef>
                <a:spcPct val="50000"/>
              </a:spcBef>
            </a:pPr>
            <a:r>
              <a:rPr lang="es-ES_tradnl" altLang="pt-BR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ISAÍAS 66:17</a:t>
            </a: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5C5A90D-D9CA-4605-BE8D-8E6C733876C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50" y="2038350"/>
            <a:ext cx="8748713" cy="448627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pt-BR" sz="3600"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Tanto a Sociedade Americana do Câncer como o Instituto Nacional de luta contra o CÂNCER recomendam a  redução do consumo total de gordura, aumentar o consumo de hortaliças, frutas frescas e grãos integrais. (American Journal of Clinical Nutrition)</a:t>
            </a:r>
            <a:endParaRPr lang="en-US" altLang="pt-BR" sz="3600">
              <a:solidFill>
                <a:schemeClr val="bg1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ncelada">
  <a:themeElements>
    <a:clrScheme name="Pincelada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Pincelada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54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54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Pincelada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celada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celada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celada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celada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celada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celada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54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>
            <a:alpha val="50000"/>
          </a:scheme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54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anose="020B0604030504040204" pitchFamily="34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Office\Templates\Diseños de presentaciones\Pincelada.pot</Template>
  <TotalTime>83</TotalTime>
  <Words>394</Words>
  <Application>Microsoft Office PowerPoint</Application>
  <PresentationFormat>Apresentação na tela (4:3)</PresentationFormat>
  <Paragraphs>33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Times New Roman</vt:lpstr>
      <vt:lpstr>Arial Black</vt:lpstr>
      <vt:lpstr>Tahoma</vt:lpstr>
      <vt:lpstr>Monotype Sorts</vt:lpstr>
      <vt:lpstr>Arial</vt:lpstr>
      <vt:lpstr>Comic Sans MS</vt:lpstr>
      <vt:lpstr>Pincelada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subject>PROFECIAS PARA O TEMPO DO FIM</dc:subject>
  <dc:creator>4TONS - Pr. Marcelo Augusto de Carvalho; Roberto Motta</dc:creator>
  <cp:keywords>www.4tons.com.br</cp:keywords>
  <dc:description>COMÉRCIO PROIBIDO. USO PESSOAL</dc:description>
  <cp:lastModifiedBy>UCB - Marcelo Augusto de Carvalho</cp:lastModifiedBy>
  <cp:revision>7</cp:revision>
  <dcterms:created xsi:type="dcterms:W3CDTF">2000-09-08T19:46:27Z</dcterms:created>
  <dcterms:modified xsi:type="dcterms:W3CDTF">2021-01-08T07:33:14Z</dcterms:modified>
  <cp:category>EVANGELISMO</cp:category>
</cp:coreProperties>
</file>