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1" r:id="rId2"/>
  </p:sldMasterIdLst>
  <p:notesMasterIdLst>
    <p:notesMasterId r:id="rId28"/>
  </p:notesMasterIdLst>
  <p:sldIdLst>
    <p:sldId id="280" r:id="rId3"/>
    <p:sldId id="281" r:id="rId4"/>
    <p:sldId id="267" r:id="rId5"/>
    <p:sldId id="279" r:id="rId6"/>
    <p:sldId id="268" r:id="rId7"/>
    <p:sldId id="269" r:id="rId8"/>
    <p:sldId id="270" r:id="rId9"/>
    <p:sldId id="282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64" r:id="rId18"/>
    <p:sldId id="266" r:id="rId19"/>
    <p:sldId id="256" r:id="rId20"/>
    <p:sldId id="257" r:id="rId21"/>
    <p:sldId id="258" r:id="rId22"/>
    <p:sldId id="259" r:id="rId23"/>
    <p:sldId id="260" r:id="rId24"/>
    <p:sldId id="261" r:id="rId25"/>
    <p:sldId id="262" r:id="rId26"/>
    <p:sldId id="263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3" autoAdjust="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5D72524-E95D-43D3-A390-0816ED2D9A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pt-B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085BA8C-D6CA-469E-B420-324CC93CD35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pt-BR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2B078C9-10F0-468D-8640-2B33309735C9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4BCE109-EB8D-4139-913F-09708E500B5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6CB3C134-0481-4756-A143-1550515F325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pt-BR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1CA3012D-B7D5-4FE0-9EC7-F0A4295F09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53416F-AF73-4D19-A95A-1B22FC363B18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>
            <a:extLst>
              <a:ext uri="{FF2B5EF4-FFF2-40B4-BE49-F238E27FC236}">
                <a16:creationId xmlns:a16="http://schemas.microsoft.com/office/drawing/2014/main" id="{631BC402-2131-47A0-8298-A93C080FAB6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075" name="Rectangle 3">
              <a:extLst>
                <a:ext uri="{FF2B5EF4-FFF2-40B4-BE49-F238E27FC236}">
                  <a16:creationId xmlns:a16="http://schemas.microsoft.com/office/drawing/2014/main" id="{58F0D65E-E91E-4F69-8D76-FC2BA05AFF6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5760" cy="535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6" name="Rectangle 4">
              <a:extLst>
                <a:ext uri="{FF2B5EF4-FFF2-40B4-BE49-F238E27FC236}">
                  <a16:creationId xmlns:a16="http://schemas.microsoft.com/office/drawing/2014/main" id="{F363BE8B-063A-4282-92E7-59EC41FDB83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3147"/>
              <a:ext cx="5760" cy="1173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077" name="Rectangle 5">
            <a:extLst>
              <a:ext uri="{FF2B5EF4-FFF2-40B4-BE49-F238E27FC236}">
                <a16:creationId xmlns:a16="http://schemas.microsoft.com/office/drawing/2014/main" id="{AF7FD62B-1235-4353-ACEE-D7843A6966B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95400" y="1524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pt-BR" noProof="0"/>
              <a:t>Clique para editar o estilo do título mestre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71DB9CAD-7FB8-40CE-835C-CDFE6815841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altLang="pt-BR" noProof="0"/>
              <a:t>Clique para editar o estilo do subtítulo mestre</a:t>
            </a: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4C6B42E9-8FD2-4050-B799-FFF2C564633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altLang="pt-BR"/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71A6B543-35B2-4539-9F33-54557833212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altLang="pt-BR"/>
          </a:p>
        </p:txBody>
      </p:sp>
      <p:sp>
        <p:nvSpPr>
          <p:cNvPr id="3081" name="Rectangle 9">
            <a:extLst>
              <a:ext uri="{FF2B5EF4-FFF2-40B4-BE49-F238E27FC236}">
                <a16:creationId xmlns:a16="http://schemas.microsoft.com/office/drawing/2014/main" id="{40CB8861-1077-4331-8876-5F87E111F1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7162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B2BA57A-BD1C-4BB7-AC21-F98F3FCC24E4}" type="slidenum">
              <a:rPr lang="en-US" altLang="pt-BR"/>
              <a:pPr/>
              <a:t>‹nº›</a:t>
            </a:fld>
            <a:endParaRPr lang="en-US" altLang="pt-BR"/>
          </a:p>
        </p:txBody>
      </p:sp>
      <p:grpSp>
        <p:nvGrpSpPr>
          <p:cNvPr id="3082" name="Group 10">
            <a:extLst>
              <a:ext uri="{FF2B5EF4-FFF2-40B4-BE49-F238E27FC236}">
                <a16:creationId xmlns:a16="http://schemas.microsoft.com/office/drawing/2014/main" id="{2FE78204-24F0-478F-91A8-87FCBA36B743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314325"/>
            <a:ext cx="847725" cy="6543675"/>
            <a:chOff x="96" y="198"/>
            <a:chExt cx="534" cy="4122"/>
          </a:xfrm>
        </p:grpSpPr>
        <p:sp>
          <p:nvSpPr>
            <p:cNvPr id="3083" name="AutoShape 11">
              <a:extLst>
                <a:ext uri="{FF2B5EF4-FFF2-40B4-BE49-F238E27FC236}">
                  <a16:creationId xmlns:a16="http://schemas.microsoft.com/office/drawing/2014/main" id="{B6C2415B-5958-4466-B8D7-6B6FB4623E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82" y="1994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84" name="AutoShape 12">
              <a:extLst>
                <a:ext uri="{FF2B5EF4-FFF2-40B4-BE49-F238E27FC236}">
                  <a16:creationId xmlns:a16="http://schemas.microsoft.com/office/drawing/2014/main" id="{80C0E5A6-7DFD-4C3F-BD36-8DCE721902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82" y="2588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85" name="AutoShape 13">
              <a:extLst>
                <a:ext uri="{FF2B5EF4-FFF2-40B4-BE49-F238E27FC236}">
                  <a16:creationId xmlns:a16="http://schemas.microsoft.com/office/drawing/2014/main" id="{2B8C5EB8-5D86-4B7C-821D-1123BBDFF65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81" y="318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86" name="AutoShape 14">
              <a:extLst>
                <a:ext uri="{FF2B5EF4-FFF2-40B4-BE49-F238E27FC236}">
                  <a16:creationId xmlns:a16="http://schemas.microsoft.com/office/drawing/2014/main" id="{A7E29224-747B-4679-81DB-9376DE95EE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84" y="3774"/>
              <a:ext cx="558" cy="533"/>
            </a:xfrm>
            <a:prstGeom prst="parallelogram">
              <a:avLst>
                <a:gd name="adj" fmla="val 5543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87" name="AutoShape 15">
              <a:extLst>
                <a:ext uri="{FF2B5EF4-FFF2-40B4-BE49-F238E27FC236}">
                  <a16:creationId xmlns:a16="http://schemas.microsoft.com/office/drawing/2014/main" id="{2AD55056-C960-4C9D-8D20-2E8570089C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82" y="21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88" name="AutoShape 16">
              <a:extLst>
                <a:ext uri="{FF2B5EF4-FFF2-40B4-BE49-F238E27FC236}">
                  <a16:creationId xmlns:a16="http://schemas.microsoft.com/office/drawing/2014/main" id="{63654552-7587-4260-9678-4FED626F23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81" y="80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89" name="AutoShape 17">
              <a:extLst>
                <a:ext uri="{FF2B5EF4-FFF2-40B4-BE49-F238E27FC236}">
                  <a16:creationId xmlns:a16="http://schemas.microsoft.com/office/drawing/2014/main" id="{73BF4B53-B94C-4C1E-9DC0-E3D2A5F087C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81" y="139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090" name="Rectangle 18">
            <a:extLst>
              <a:ext uri="{FF2B5EF4-FFF2-40B4-BE49-F238E27FC236}">
                <a16:creationId xmlns:a16="http://schemas.microsoft.com/office/drawing/2014/main" id="{7559C0F7-4F8C-4296-AB8F-90267B853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5" y="0"/>
            <a:ext cx="276225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91" name="AutoShape 19">
            <a:extLst>
              <a:ext uri="{FF2B5EF4-FFF2-40B4-BE49-F238E27FC236}">
                <a16:creationId xmlns:a16="http://schemas.microsoft.com/office/drawing/2014/main" id="{790581B1-64BE-4E8E-9F95-2EB80D2329B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47688" y="2717800"/>
            <a:ext cx="8596312" cy="254000"/>
          </a:xfrm>
          <a:prstGeom prst="homePlate">
            <a:avLst>
              <a:gd name="adj" fmla="val 58913"/>
            </a:avLst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92" name="Oval 20">
            <a:extLst>
              <a:ext uri="{FF2B5EF4-FFF2-40B4-BE49-F238E27FC236}">
                <a16:creationId xmlns:a16="http://schemas.microsoft.com/office/drawing/2014/main" id="{C8B0ED2D-9550-4E3B-A1B2-F3CF559A9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8" y="2697163"/>
            <a:ext cx="295275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93" name="Rectangle 21">
            <a:extLst>
              <a:ext uri="{FF2B5EF4-FFF2-40B4-BE49-F238E27FC236}">
                <a16:creationId xmlns:a16="http://schemas.microsoft.com/office/drawing/2014/main" id="{3FC3A54B-CC59-47EF-B75F-DD65C30C1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2700338"/>
            <a:ext cx="161925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94" name="Oval 22">
            <a:extLst>
              <a:ext uri="{FF2B5EF4-FFF2-40B4-BE49-F238E27FC236}">
                <a16:creationId xmlns:a16="http://schemas.microsoft.com/office/drawing/2014/main" id="{DC216624-0982-4361-8864-95CA7C726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6075" y="2697163"/>
            <a:ext cx="304800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95" name="Rectangle 23">
            <a:extLst>
              <a:ext uri="{FF2B5EF4-FFF2-40B4-BE49-F238E27FC236}">
                <a16:creationId xmlns:a16="http://schemas.microsoft.com/office/drawing/2014/main" id="{860610CF-9573-4B28-9121-2E3DEA102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8" y="2760663"/>
            <a:ext cx="8751887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096" name="Group 24">
            <a:extLst>
              <a:ext uri="{FF2B5EF4-FFF2-40B4-BE49-F238E27FC236}">
                <a16:creationId xmlns:a16="http://schemas.microsoft.com/office/drawing/2014/main" id="{12132915-33B1-4891-AF6C-A052EB394085}"/>
              </a:ext>
            </a:extLst>
          </p:cNvPr>
          <p:cNvGrpSpPr>
            <a:grpSpLocks/>
          </p:cNvGrpSpPr>
          <p:nvPr/>
        </p:nvGrpSpPr>
        <p:grpSpPr bwMode="auto">
          <a:xfrm>
            <a:off x="150813" y="0"/>
            <a:ext cx="849312" cy="6858000"/>
            <a:chOff x="95" y="0"/>
            <a:chExt cx="535" cy="4320"/>
          </a:xfrm>
        </p:grpSpPr>
        <p:sp>
          <p:nvSpPr>
            <p:cNvPr id="3097" name="AutoShape 25">
              <a:extLst>
                <a:ext uri="{FF2B5EF4-FFF2-40B4-BE49-F238E27FC236}">
                  <a16:creationId xmlns:a16="http://schemas.microsoft.com/office/drawing/2014/main" id="{B2A69EA0-0E60-47A7-A579-5E16FC77FB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82" y="229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98" name="AutoShape 26">
              <a:extLst>
                <a:ext uri="{FF2B5EF4-FFF2-40B4-BE49-F238E27FC236}">
                  <a16:creationId xmlns:a16="http://schemas.microsoft.com/office/drawing/2014/main" id="{0FEAA840-F411-45AA-9529-D74D6FE5F42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81" y="2886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99" name="AutoShape 27">
              <a:extLst>
                <a:ext uri="{FF2B5EF4-FFF2-40B4-BE49-F238E27FC236}">
                  <a16:creationId xmlns:a16="http://schemas.microsoft.com/office/drawing/2014/main" id="{E1ABD1AF-7337-443B-B1F3-BD668C137F5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81" y="347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00" name="AutoShape 28">
              <a:extLst>
                <a:ext uri="{FF2B5EF4-FFF2-40B4-BE49-F238E27FC236}">
                  <a16:creationId xmlns:a16="http://schemas.microsoft.com/office/drawing/2014/main" id="{2AB0B993-EBFB-4191-B508-292C95BDA07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81" y="508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01" name="AutoShape 29">
              <a:extLst>
                <a:ext uri="{FF2B5EF4-FFF2-40B4-BE49-F238E27FC236}">
                  <a16:creationId xmlns:a16="http://schemas.microsoft.com/office/drawing/2014/main" id="{B112D114-2CA4-459F-BC74-9D3FD916D8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81" y="110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02" name="AutoShape 30">
              <a:extLst>
                <a:ext uri="{FF2B5EF4-FFF2-40B4-BE49-F238E27FC236}">
                  <a16:creationId xmlns:a16="http://schemas.microsoft.com/office/drawing/2014/main" id="{5395B06B-B6B0-4C61-ABE6-E398A8D0FB0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81" y="1697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03" name="Freeform 31">
              <a:extLst>
                <a:ext uri="{FF2B5EF4-FFF2-40B4-BE49-F238E27FC236}">
                  <a16:creationId xmlns:a16="http://schemas.microsoft.com/office/drawing/2014/main" id="{C4B98E5D-B7EF-4905-A5C3-F3B013E27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" y="0"/>
              <a:ext cx="532" cy="465"/>
            </a:xfrm>
            <a:custGeom>
              <a:avLst/>
              <a:gdLst>
                <a:gd name="T0" fmla="*/ 1 w 532"/>
                <a:gd name="T1" fmla="*/ 0 h 465"/>
                <a:gd name="T2" fmla="*/ 0 w 532"/>
                <a:gd name="T3" fmla="*/ 166 h 465"/>
                <a:gd name="T4" fmla="*/ 532 w 532"/>
                <a:gd name="T5" fmla="*/ 465 h 465"/>
                <a:gd name="T6" fmla="*/ 532 w 532"/>
                <a:gd name="T7" fmla="*/ 201 h 465"/>
                <a:gd name="T8" fmla="*/ 172 w 532"/>
                <a:gd name="T9" fmla="*/ 0 h 465"/>
                <a:gd name="T10" fmla="*/ 1 w 532"/>
                <a:gd name="T11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2" h="465">
                  <a:moveTo>
                    <a:pt x="1" y="0"/>
                  </a:moveTo>
                  <a:lnTo>
                    <a:pt x="0" y="166"/>
                  </a:lnTo>
                  <a:lnTo>
                    <a:pt x="532" y="465"/>
                  </a:lnTo>
                  <a:lnTo>
                    <a:pt x="532" y="201"/>
                  </a:lnTo>
                  <a:lnTo>
                    <a:pt x="172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04" name="Freeform 32">
              <a:extLst>
                <a:ext uri="{FF2B5EF4-FFF2-40B4-BE49-F238E27FC236}">
                  <a16:creationId xmlns:a16="http://schemas.microsoft.com/office/drawing/2014/main" id="{F5182B90-7BD0-4D6C-B5B6-8FFFCC41E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" y="4060"/>
              <a:ext cx="457" cy="260"/>
            </a:xfrm>
            <a:custGeom>
              <a:avLst/>
              <a:gdLst>
                <a:gd name="T0" fmla="*/ 457 w 457"/>
                <a:gd name="T1" fmla="*/ 260 h 264"/>
                <a:gd name="T2" fmla="*/ 1 w 457"/>
                <a:gd name="T3" fmla="*/ 0 h 264"/>
                <a:gd name="T4" fmla="*/ 0 w 457"/>
                <a:gd name="T5" fmla="*/ 264 h 264"/>
                <a:gd name="T6" fmla="*/ 457 w 457"/>
                <a:gd name="T7" fmla="*/ 26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264">
                  <a:moveTo>
                    <a:pt x="457" y="260"/>
                  </a:moveTo>
                  <a:lnTo>
                    <a:pt x="1" y="0"/>
                  </a:lnTo>
                  <a:lnTo>
                    <a:pt x="0" y="264"/>
                  </a:lnTo>
                  <a:lnTo>
                    <a:pt x="457" y="26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E0CF01-374A-426B-A163-A0CFE2A26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26FF36B-11BF-4792-9B66-26B1B330EE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860CAB2-C1CE-4590-9B95-0298B9906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ED4563-37F5-4AEE-A1CA-B572D6100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FCFA9D0-DD71-4551-BBBE-3BC337FA0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F60F9-2AA0-4EF9-A793-972DFFE2ACD6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587705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A4586B1-0261-4228-A415-4FA5D2B2F7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48500" y="419100"/>
            <a:ext cx="1943100" cy="5740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98A350E-F745-4059-A48A-D79A9857F2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19200" y="419100"/>
            <a:ext cx="5676900" cy="5740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10630B9-CCCF-451C-96E5-ED03E204C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E1832A-E545-4338-866C-8C8C753BB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714304-D924-4CA6-8A78-D7DECFE6B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AAE24-586F-4823-8C3A-841D7AD7205B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41582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2D0820-8CF2-4275-BB52-FE0184BBA6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2E8FB5C-3962-4086-B55B-0452D057A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A9FC208-9007-463F-BCC2-BEA869BA7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7DC36B-F322-4D43-B4D7-8801D45D3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D83FC9-CD0D-4A13-B057-876A98EA8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77861-E689-449D-A2F1-54A28789F27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34840773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C088DB-BB49-4C02-A01A-64596F237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83178B-C996-4467-8B11-8B74AC274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86F2B1-1158-4C35-85CC-B77718BA7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2AA255A-5559-473E-AD57-A9EFE8267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30A1E84-177B-4A88-BACC-47248CB07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C2E87-93C4-4AEB-B5DB-F39C83A8E51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38311929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8411CF-4536-4A4F-8F73-44571FA31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9A4505E-3518-4843-A02C-2FA2062DE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5B3BEB9-BEB8-41F4-AB60-79F32BC28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90CEEA-4F53-4EFE-84EA-66E1E53BE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A1E671-8B1B-4157-89EA-884F3161D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13EC0-3552-4BF0-84BD-953F55A1176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29653083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2DE128-6136-4451-8300-3BB76C72E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D96911-D54F-4B25-AB9E-538E11D981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BCBB324-66A9-4F0A-ABD6-D9094081C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4567F05-9FE5-4B0B-B32C-5F3D6DFD9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CE2818C-1A2D-4AF2-9984-FE7CD60AE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0167E60-4532-4FE9-9803-2C4E7E03B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2AD87-7A23-4278-93E8-B71F41BEB35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70390164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0D8CA1-6A4A-4900-BDC5-4B9994B6F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873DB26-F698-4166-9B08-92D43BC3D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C104153-3552-4783-845B-D2A288A44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6852FF7-5056-4A44-BC3E-C154906C43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F6831F6-A1C9-4359-B517-BDF5EBFA34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8B27EDF-455A-4116-B44E-A9D0261F1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C037C3A-AF9E-4685-9EA7-C1BA471AE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B8DB704-12FC-40DC-9553-A007B8001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37B8A-87FB-41B4-B96C-E556A67660C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03568407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AF2E7E-D33B-48B9-9441-71CA4E81A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0C499A5-9B51-4056-A245-2CE7E133B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98623FE-0B9A-48D7-AAFC-9D7F86BD0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C8292C3-E285-4327-9FAA-5BAA55D7C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25BFF-7806-4822-89DF-FC1B454CE98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25088697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66BA320-4966-4690-B34F-73FD088CE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B32E272-ED60-4FEC-88BE-CC73363A5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D2E6C02-0381-4036-96E6-0FACD5BF7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65704-C902-4E2D-93F0-35F421F6C55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65139602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AB50C1-9389-4CB1-8791-79CBD5F3D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58EF28-A8E8-4F47-A9CC-95A2DCF76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271896D-C82C-42B4-96EA-21F1E74400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FC2D457-58EC-4867-ADFE-61DA15887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38C1D71-868D-441A-B1D2-022775DBD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A0DFA97-0D6F-46FE-913D-A1194D536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B7A83-D259-4187-BA43-4E0ED29AF62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075621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5681B9-4578-492D-B6D3-EADA87DA1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4D6C0F-6EBC-4172-BFE6-0244FC00A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6A7FB4-399B-49FB-B48B-125C34E1B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055A80-5377-4CB9-9F52-6CA7FD34E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F31365-1B98-4A4C-B4A5-74399BBD2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AAC19-7B79-42A9-B4F1-D36EE4A657E1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985534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9269DF-8789-4094-B8DC-6729A2BDA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7E2FDC8-1E3A-447A-8B40-45A5FEB909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29F0C40-96F6-4181-BC8A-4D7C177E7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5A05FCD-4391-4E5E-91E8-8E78ACED9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11F99CA-FD07-4488-85D0-3598ADF8A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DD44E2C-CDF2-4D61-AADC-A722357AE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E7961-9D44-4474-BDD1-BFEFB47F810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96407943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DC02F1-A2D8-4AB7-B7A7-FC3482AA6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8768422-D875-41F5-944E-6E5325015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812A278-193D-4D3C-B08B-DA3D516EC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2B78E75-8500-428D-8E1F-765C8017B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A45E46C-35E7-4568-A1F1-450652A3A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7E608-48A7-4AF5-B04D-34EBC3A03AF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73248682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51F6439-687A-4D56-9732-8B79F2E4A3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7BF0CC0-2397-4D0F-B02D-013B556D6C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31CF2C-758B-4540-982D-8E5EE4414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B4148E-CDA9-4D6F-8B13-5E46A5DF7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EE64057-BFD8-4F7A-8549-66B6119A5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C0041-77CB-4D96-9A9B-1B1B50E9AB0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56489063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412AE1-730B-4995-9403-903AE5302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A147364-C335-4D37-8B89-72415E6BC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F303997-971D-4194-A3F5-1396A3DAD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AA0928-5DE2-43B9-AB0D-CD04C694A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8BD01A2-45C3-469F-AEBF-CFA2DEF67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4A144-26D1-4CDD-BB96-8616ADE67A6F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39720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D5F885-FB25-46E0-9614-59687704C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7F6361-D64E-4AFC-862D-F40B55E28A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00" y="20447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B9B1A38-E48E-4191-879B-887A8DC7E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1600" y="20447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3D1317F-DEB6-4612-9927-C30E6FD6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B9334CF-0DB3-4288-9E24-DF321FA9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CD27115-DC58-4DF7-9483-B1EAF4B36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D9824-05BF-447D-9BED-1E6BE26A22EC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165028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7E9B03-EB33-4F80-95DE-99B85C93C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42F0A38-EB00-4040-91D5-7B44B68F1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20CBEEE-D64C-4738-8B62-89A56DD1F1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944F9A9-4031-4AFC-9841-EF39DCFCC6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35916D4-3E42-4CD1-B7E5-9D02FEAAC3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2BEC574-69B9-4A4C-A02B-77913D51B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9DBFE1F-5089-4C14-8999-91A536506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22B9F2B-F18B-444D-B9CA-FF5148E65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34419-048F-4AED-BFA6-801F2B0075BF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68353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F67860-77D2-4106-ACDC-C8780A190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71AC55E-9417-427F-A0EB-30EB58E49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8F62D52-2F1C-4578-A3DD-45E50F9A9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199DC12-B49E-43F0-927B-3AA470763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4D5B7-ECFB-41B2-A3CF-1D144CC512F8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94694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4D16BB8-C697-4ED8-AD46-5C11E20B6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D9CF110-9CB0-4A3B-8D5E-185754813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82D8927-4F3D-4C93-8FE4-164DB8C8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F28F7-CB05-4073-8361-DE644875720A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533419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BFF0FD-D481-40D6-B257-EE82312E4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DF0A03-E486-4CCF-A0CC-71B6098FC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B5E1E9C-5AA7-42C7-8DFF-BF70E9133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420FD5B-32E6-4845-B775-7A4679250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59CFD99-A343-4547-8934-0603A383F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D936D38-C21A-4C9A-A939-37299B58D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53AD3-DAE9-47B3-8915-CF0B87BC3678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453347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64FF0B-BC19-4B21-BDCB-208CCC400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0BEDCAC-9A03-4C83-BDC3-9AEBF9611A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E2A8FE2-DA69-4EC0-87CA-0FEBF1815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26C8A15-1DE4-4CCA-A293-AF12B5971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67D386C-2281-419D-A08C-4BFDF63A1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69E994A-0A79-4004-B189-32763C736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7A77A-6F6A-41F7-A669-1907F1A1F026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636321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E86B625-DE93-4756-9345-90B421A1B0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4191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 estilo do título mestre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04C38AE9-30AD-4D9E-A12B-56492E6885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0447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A905817-2A04-4D66-A23A-9187B990BBE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2555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Arial Narrow" panose="020B0606020202030204" pitchFamily="34" charset="0"/>
              </a:defRPr>
            </a:lvl1pPr>
          </a:lstStyle>
          <a:p>
            <a:endParaRPr lang="en-US" altLang="pt-BR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391D38AB-5813-4E64-95FA-87EA27E7998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6395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Arial Narrow" panose="020B0606020202030204" pitchFamily="34" charset="0"/>
              </a:defRPr>
            </a:lvl1pPr>
          </a:lstStyle>
          <a:p>
            <a:endParaRPr lang="en-US" altLang="pt-BR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8695D340-0DAB-4F5D-8330-48C5C01C45C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295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Arial Narrow" panose="020B0606020202030204" pitchFamily="34" charset="0"/>
              </a:defRPr>
            </a:lvl1pPr>
          </a:lstStyle>
          <a:p>
            <a:fld id="{75D63217-242F-490E-8045-8B73918B3960}" type="slidenum">
              <a:rPr lang="en-US" altLang="pt-BR"/>
              <a:pPr/>
              <a:t>‹nº›</a:t>
            </a:fld>
            <a:endParaRPr lang="en-US" altLang="pt-BR"/>
          </a:p>
        </p:txBody>
      </p:sp>
      <p:grpSp>
        <p:nvGrpSpPr>
          <p:cNvPr id="2055" name="Group 7">
            <a:extLst>
              <a:ext uri="{FF2B5EF4-FFF2-40B4-BE49-F238E27FC236}">
                <a16:creationId xmlns:a16="http://schemas.microsoft.com/office/drawing/2014/main" id="{358E2BE1-9817-4A05-87F9-126C50F52418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314325"/>
            <a:ext cx="847725" cy="6543675"/>
            <a:chOff x="96" y="198"/>
            <a:chExt cx="534" cy="4122"/>
          </a:xfrm>
        </p:grpSpPr>
        <p:sp>
          <p:nvSpPr>
            <p:cNvPr id="2056" name="AutoShape 8">
              <a:extLst>
                <a:ext uri="{FF2B5EF4-FFF2-40B4-BE49-F238E27FC236}">
                  <a16:creationId xmlns:a16="http://schemas.microsoft.com/office/drawing/2014/main" id="{4B366A5E-CD83-4C1C-B446-9D7468ECB20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82" y="1994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57" name="AutoShape 9">
              <a:extLst>
                <a:ext uri="{FF2B5EF4-FFF2-40B4-BE49-F238E27FC236}">
                  <a16:creationId xmlns:a16="http://schemas.microsoft.com/office/drawing/2014/main" id="{6314992C-F313-4315-9575-F515C98707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82" y="2588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58" name="AutoShape 10">
              <a:extLst>
                <a:ext uri="{FF2B5EF4-FFF2-40B4-BE49-F238E27FC236}">
                  <a16:creationId xmlns:a16="http://schemas.microsoft.com/office/drawing/2014/main" id="{25537EDA-0A97-4550-A49B-25AE24E3A49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81" y="318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59" name="AutoShape 11">
              <a:extLst>
                <a:ext uri="{FF2B5EF4-FFF2-40B4-BE49-F238E27FC236}">
                  <a16:creationId xmlns:a16="http://schemas.microsoft.com/office/drawing/2014/main" id="{84F26E0B-3839-43C0-B4DC-A02A5A30093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84" y="3774"/>
              <a:ext cx="558" cy="533"/>
            </a:xfrm>
            <a:prstGeom prst="parallelogram">
              <a:avLst>
                <a:gd name="adj" fmla="val 5543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60" name="AutoShape 12">
              <a:extLst>
                <a:ext uri="{FF2B5EF4-FFF2-40B4-BE49-F238E27FC236}">
                  <a16:creationId xmlns:a16="http://schemas.microsoft.com/office/drawing/2014/main" id="{ED24E4E2-815D-4859-978E-5687D86A85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82" y="21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61" name="AutoShape 13">
              <a:extLst>
                <a:ext uri="{FF2B5EF4-FFF2-40B4-BE49-F238E27FC236}">
                  <a16:creationId xmlns:a16="http://schemas.microsoft.com/office/drawing/2014/main" id="{022168B7-DD8D-4C8D-82D3-6E8F05C174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81" y="80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62" name="AutoShape 14">
              <a:extLst>
                <a:ext uri="{FF2B5EF4-FFF2-40B4-BE49-F238E27FC236}">
                  <a16:creationId xmlns:a16="http://schemas.microsoft.com/office/drawing/2014/main" id="{D9C2CB15-1E7D-4BBE-9D47-69E8916EE51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81" y="139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063" name="Rectangle 15">
            <a:extLst>
              <a:ext uri="{FF2B5EF4-FFF2-40B4-BE49-F238E27FC236}">
                <a16:creationId xmlns:a16="http://schemas.microsoft.com/office/drawing/2014/main" id="{0B049489-CEF6-4089-B6C5-F34BB3086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5" y="0"/>
            <a:ext cx="276225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64" name="AutoShape 16">
            <a:extLst>
              <a:ext uri="{FF2B5EF4-FFF2-40B4-BE49-F238E27FC236}">
                <a16:creationId xmlns:a16="http://schemas.microsoft.com/office/drawing/2014/main" id="{BA1BB0CF-0210-41BF-932A-50AB8B366F5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47688" y="1703388"/>
            <a:ext cx="8596312" cy="254000"/>
          </a:xfrm>
          <a:prstGeom prst="homePlate">
            <a:avLst>
              <a:gd name="adj" fmla="val 58913"/>
            </a:avLst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65" name="Oval 17">
            <a:extLst>
              <a:ext uri="{FF2B5EF4-FFF2-40B4-BE49-F238E27FC236}">
                <a16:creationId xmlns:a16="http://schemas.microsoft.com/office/drawing/2014/main" id="{F3C7A3B5-2B28-4CB1-A105-EDB84270A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" y="1706563"/>
            <a:ext cx="295275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66" name="Rectangle 18">
            <a:extLst>
              <a:ext uri="{FF2B5EF4-FFF2-40B4-BE49-F238E27FC236}">
                <a16:creationId xmlns:a16="http://schemas.microsoft.com/office/drawing/2014/main" id="{DB0AC40B-AEEF-435E-9E31-DC7AAA518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1912938"/>
            <a:ext cx="190500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67" name="Oval 19">
            <a:extLst>
              <a:ext uri="{FF2B5EF4-FFF2-40B4-BE49-F238E27FC236}">
                <a16:creationId xmlns:a16="http://schemas.microsoft.com/office/drawing/2014/main" id="{05D618E7-C1EE-42B0-8CF9-989D19543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1676400"/>
            <a:ext cx="304800" cy="274638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68" name="Rectangle 20">
            <a:extLst>
              <a:ext uri="{FF2B5EF4-FFF2-40B4-BE49-F238E27FC236}">
                <a16:creationId xmlns:a16="http://schemas.microsoft.com/office/drawing/2014/main" id="{70C076CF-9954-4646-84D3-1EEF4BEA0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739900"/>
            <a:ext cx="875188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069" name="Group 21">
            <a:extLst>
              <a:ext uri="{FF2B5EF4-FFF2-40B4-BE49-F238E27FC236}">
                <a16:creationId xmlns:a16="http://schemas.microsoft.com/office/drawing/2014/main" id="{E674D3A4-8789-42A8-A339-20380364D320}"/>
              </a:ext>
            </a:extLst>
          </p:cNvPr>
          <p:cNvGrpSpPr>
            <a:grpSpLocks/>
          </p:cNvGrpSpPr>
          <p:nvPr/>
        </p:nvGrpSpPr>
        <p:grpSpPr bwMode="auto">
          <a:xfrm>
            <a:off x="150813" y="0"/>
            <a:ext cx="849312" cy="6858000"/>
            <a:chOff x="95" y="0"/>
            <a:chExt cx="535" cy="4320"/>
          </a:xfrm>
        </p:grpSpPr>
        <p:sp>
          <p:nvSpPr>
            <p:cNvPr id="2070" name="AutoShape 22">
              <a:extLst>
                <a:ext uri="{FF2B5EF4-FFF2-40B4-BE49-F238E27FC236}">
                  <a16:creationId xmlns:a16="http://schemas.microsoft.com/office/drawing/2014/main" id="{A0F93437-9A5B-4676-B38D-F427B14FCC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82" y="229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71" name="AutoShape 23">
              <a:extLst>
                <a:ext uri="{FF2B5EF4-FFF2-40B4-BE49-F238E27FC236}">
                  <a16:creationId xmlns:a16="http://schemas.microsoft.com/office/drawing/2014/main" id="{63407D48-64B9-4EA4-BE70-E9F0B41AA3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81" y="2886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72" name="AutoShape 24">
              <a:extLst>
                <a:ext uri="{FF2B5EF4-FFF2-40B4-BE49-F238E27FC236}">
                  <a16:creationId xmlns:a16="http://schemas.microsoft.com/office/drawing/2014/main" id="{24CD3010-509A-4289-85E7-61CBE4AB5D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81" y="347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73" name="AutoShape 25">
              <a:extLst>
                <a:ext uri="{FF2B5EF4-FFF2-40B4-BE49-F238E27FC236}">
                  <a16:creationId xmlns:a16="http://schemas.microsoft.com/office/drawing/2014/main" id="{BA21EC32-43BA-4E43-A5C1-87599E1653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81" y="508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74" name="AutoShape 26">
              <a:extLst>
                <a:ext uri="{FF2B5EF4-FFF2-40B4-BE49-F238E27FC236}">
                  <a16:creationId xmlns:a16="http://schemas.microsoft.com/office/drawing/2014/main" id="{6D49B8A2-7768-4404-B84D-C33B4D750D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81" y="110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75" name="AutoShape 27">
              <a:extLst>
                <a:ext uri="{FF2B5EF4-FFF2-40B4-BE49-F238E27FC236}">
                  <a16:creationId xmlns:a16="http://schemas.microsoft.com/office/drawing/2014/main" id="{C9859080-BCEF-4818-961F-F9BA5835282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81" y="1697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76" name="Freeform 28">
              <a:extLst>
                <a:ext uri="{FF2B5EF4-FFF2-40B4-BE49-F238E27FC236}">
                  <a16:creationId xmlns:a16="http://schemas.microsoft.com/office/drawing/2014/main" id="{869BB1E1-B103-4EBD-842E-7E61A218B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" y="0"/>
              <a:ext cx="532" cy="465"/>
            </a:xfrm>
            <a:custGeom>
              <a:avLst/>
              <a:gdLst>
                <a:gd name="T0" fmla="*/ 1 w 532"/>
                <a:gd name="T1" fmla="*/ 0 h 465"/>
                <a:gd name="T2" fmla="*/ 0 w 532"/>
                <a:gd name="T3" fmla="*/ 166 h 465"/>
                <a:gd name="T4" fmla="*/ 532 w 532"/>
                <a:gd name="T5" fmla="*/ 465 h 465"/>
                <a:gd name="T6" fmla="*/ 532 w 532"/>
                <a:gd name="T7" fmla="*/ 201 h 465"/>
                <a:gd name="T8" fmla="*/ 172 w 532"/>
                <a:gd name="T9" fmla="*/ 0 h 465"/>
                <a:gd name="T10" fmla="*/ 1 w 532"/>
                <a:gd name="T11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2" h="465">
                  <a:moveTo>
                    <a:pt x="1" y="0"/>
                  </a:moveTo>
                  <a:lnTo>
                    <a:pt x="0" y="166"/>
                  </a:lnTo>
                  <a:lnTo>
                    <a:pt x="532" y="465"/>
                  </a:lnTo>
                  <a:lnTo>
                    <a:pt x="532" y="201"/>
                  </a:lnTo>
                  <a:lnTo>
                    <a:pt x="172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77" name="Freeform 29">
              <a:extLst>
                <a:ext uri="{FF2B5EF4-FFF2-40B4-BE49-F238E27FC236}">
                  <a16:creationId xmlns:a16="http://schemas.microsoft.com/office/drawing/2014/main" id="{23EFC609-5AC4-4DE3-84C8-66CADFC63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" y="4060"/>
              <a:ext cx="457" cy="260"/>
            </a:xfrm>
            <a:custGeom>
              <a:avLst/>
              <a:gdLst>
                <a:gd name="T0" fmla="*/ 457 w 457"/>
                <a:gd name="T1" fmla="*/ 260 h 264"/>
                <a:gd name="T2" fmla="*/ 1 w 457"/>
                <a:gd name="T3" fmla="*/ 0 h 264"/>
                <a:gd name="T4" fmla="*/ 0 w 457"/>
                <a:gd name="T5" fmla="*/ 264 h 264"/>
                <a:gd name="T6" fmla="*/ 457 w 457"/>
                <a:gd name="T7" fmla="*/ 26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264">
                  <a:moveTo>
                    <a:pt x="457" y="260"/>
                  </a:moveTo>
                  <a:lnTo>
                    <a:pt x="1" y="0"/>
                  </a:lnTo>
                  <a:lnTo>
                    <a:pt x="0" y="264"/>
                  </a:lnTo>
                  <a:lnTo>
                    <a:pt x="457" y="26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anose="020B080603090205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anose="020B080603090205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anose="020B080603090205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anose="020B080603090205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anose="020B080603090205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anose="020B080603090205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anose="020B080603090205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anose="020B080603090205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pitchFamily="2" charset="2"/>
        <a:buChar char="b"/>
        <a:defRPr kumimoji="1"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3696667-450D-4354-A9CF-A6173ECFC7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17C1E28-51EE-4862-A716-E53D9E7F8B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C651A1A5-6A2D-4F04-ABEA-424642E6B21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pt-BR" altLang="pt-BR"/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88C11549-6CB9-4569-89EC-6DB73F5CBD5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pt-BR" altLang="pt-BR"/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33BE03E6-D2A8-4CBE-8DBC-7AF71890AF3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ED19B368-6650-4733-9CEB-637072C193A5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>
            <a:extLst>
              <a:ext uri="{FF2B5EF4-FFF2-40B4-BE49-F238E27FC236}">
                <a16:creationId xmlns:a16="http://schemas.microsoft.com/office/drawing/2014/main" id="{AE10F1DE-D2D9-4A32-B485-CCD78EA34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Rectangle 5">
            <a:extLst>
              <a:ext uri="{FF2B5EF4-FFF2-40B4-BE49-F238E27FC236}">
                <a16:creationId xmlns:a16="http://schemas.microsoft.com/office/drawing/2014/main" id="{B905EDF1-07A2-45F5-9E4C-360F86E89E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381625"/>
            <a:ext cx="7772400" cy="1143000"/>
          </a:xfrm>
          <a:effectLst>
            <a:outerShdw dist="45791" dir="2021404" algn="ctr" rotWithShape="0">
              <a:schemeClr val="tx2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rgbClr val="FFFF66"/>
                </a:solidFill>
                <a:latin typeface="Tahoma" panose="020B0604030504040204" pitchFamily="34" charset="0"/>
              </a:rPr>
              <a:t>CONDUTA CRISTÃ</a:t>
            </a:r>
            <a:endParaRPr lang="en-US" altLang="pt-BR" b="1">
              <a:solidFill>
                <a:srgbClr val="FFFF66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0B71D09E-24A6-4AF5-84E7-A0A620DEC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828800"/>
            <a:ext cx="73914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80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QUAL É A ROUPA CERTA?</a:t>
            </a:r>
            <a:endParaRPr lang="pt-BR" altLang="pt-B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EDAC0E40-A0D6-4A26-9E8C-D43D0ECED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36550"/>
            <a:ext cx="8077200" cy="618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6000" b="1" u="sng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PRINCÍPIO 1</a:t>
            </a:r>
            <a:endParaRPr lang="pt-BR" altLang="pt-BR" sz="4400" b="1" u="sng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endParaRPr lang="pt-BR" altLang="pt-BR" sz="4400" b="1" u="sng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endParaRPr lang="pt-BR" altLang="pt-BR" sz="4400" b="1" u="sng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endParaRPr lang="pt-BR" altLang="pt-BR" b="1" u="sng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endParaRPr lang="pt-BR" altLang="pt-BR" b="1" u="sng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r>
              <a:rPr lang="pt-BR" altLang="pt-BR" sz="4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Vestuário e aparência são um índice importante do caráter cristão.</a:t>
            </a:r>
            <a:endParaRPr lang="pt-BR" altLang="pt-BR" sz="3600" b="1">
              <a:latin typeface="Tahoma" panose="020B0604030504040204" pitchFamily="34" charset="0"/>
            </a:endParaRPr>
          </a:p>
          <a:p>
            <a:endParaRPr lang="pt-BR" altLang="pt-BR" sz="3600" b="1">
              <a:latin typeface="Tahoma" panose="020B0604030504040204" pitchFamily="34" charset="0"/>
            </a:endParaRPr>
          </a:p>
          <a:p>
            <a:endParaRPr lang="pt-BR" altLang="pt-BR" b="1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CC11DA0A-2182-46B7-A30C-7DD4114FA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28600"/>
            <a:ext cx="8229600" cy="636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4000" b="1" u="sng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PRINCÍPIO 1</a:t>
            </a:r>
            <a:endParaRPr lang="pt-BR" altLang="pt-BR" sz="2000" b="1" u="sng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algn="ctr"/>
            <a:endParaRPr lang="pt-BR" altLang="pt-BR" sz="2000" b="1" u="sng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algn="ctr"/>
            <a:r>
              <a:rPr lang="pt-BR" altLang="pt-BR" sz="3200" b="1" u="sng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Vestes Modestas</a:t>
            </a:r>
            <a:r>
              <a:rPr lang="pt-BR" altLang="pt-BR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- Representam a Provisão Divina de Salvação.</a:t>
            </a:r>
          </a:p>
          <a:p>
            <a:pPr algn="ctr"/>
            <a:r>
              <a:rPr lang="pt-BR" altLang="pt-BR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Isaías 61:10</a:t>
            </a:r>
          </a:p>
          <a:p>
            <a:pPr algn="ctr"/>
            <a:r>
              <a:rPr lang="pt-BR" altLang="pt-BR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Apocalipse 3:18</a:t>
            </a:r>
          </a:p>
          <a:p>
            <a:pPr algn="ctr"/>
            <a:r>
              <a:rPr lang="pt-BR" altLang="pt-BR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 Pedro 5:5</a:t>
            </a:r>
          </a:p>
          <a:p>
            <a:pPr algn="ctr"/>
            <a:endParaRPr lang="pt-BR" altLang="pt-BR" sz="3200" b="1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algn="ctr"/>
            <a:r>
              <a:rPr lang="pt-BR" altLang="pt-BR" sz="3200" b="1" u="sng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Vestes Imodestas</a:t>
            </a:r>
            <a:r>
              <a:rPr lang="pt-BR" altLang="pt-BR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- Representam Adultério Espiritual e Apostasia.</a:t>
            </a:r>
          </a:p>
          <a:p>
            <a:pPr algn="ctr"/>
            <a:r>
              <a:rPr lang="pt-BR" altLang="pt-BR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Ezequiel 23:40-42</a:t>
            </a:r>
          </a:p>
          <a:p>
            <a:pPr algn="ctr"/>
            <a:r>
              <a:rPr lang="pt-BR" altLang="pt-BR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Jeremias 4:30</a:t>
            </a:r>
          </a:p>
          <a:p>
            <a:pPr algn="ctr"/>
            <a:r>
              <a:rPr lang="pt-BR" altLang="pt-BR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Apocalipse 17:4-6</a:t>
            </a:r>
            <a:endParaRPr lang="pt-BR" altLang="pt-BR" b="1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C78E27C8-DA43-4739-A915-5A68CB799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04800"/>
            <a:ext cx="76200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 b="1" u="sng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PRINCÍPIO 2</a:t>
            </a:r>
          </a:p>
          <a:p>
            <a:r>
              <a:rPr lang="pt-BR" altLang="pt-BR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O adornar nossos corpos com cosméticos coloridos, jóias cintilantes e vestes luxuosas revela orgulho e vaidade, que são destrutivos para nós e para outros.</a:t>
            </a:r>
            <a:endParaRPr lang="pt-BR" altLang="pt-BR"/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7CA3743B-E25F-41EC-BE34-5B8764D98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429000"/>
            <a:ext cx="6934200" cy="472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Isaías 3:16-26</a:t>
            </a:r>
          </a:p>
          <a:p>
            <a:r>
              <a:rPr lang="pt-BR" altLang="pt-BR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II Reis 9:30- Apocalipse 2:20</a:t>
            </a:r>
          </a:p>
          <a:p>
            <a:r>
              <a:rPr lang="pt-BR" altLang="pt-BR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Ezequiel 23</a:t>
            </a:r>
          </a:p>
          <a:p>
            <a:r>
              <a:rPr lang="pt-BR" altLang="pt-BR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Jeremias 4:30</a:t>
            </a:r>
          </a:p>
          <a:p>
            <a:r>
              <a:rPr lang="pt-BR" altLang="pt-BR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 Timóteo 2:9 e 10</a:t>
            </a:r>
          </a:p>
          <a:p>
            <a:r>
              <a:rPr lang="pt-BR" altLang="pt-BR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 Pedro 3:3-5</a:t>
            </a:r>
            <a:endParaRPr lang="pt-BR" altLang="pt-BR" sz="2800" b="1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endParaRPr lang="pt-BR" altLang="pt-BR" sz="2800" b="1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endParaRPr lang="pt-BR" altLang="pt-BR"/>
          </a:p>
          <a:p>
            <a:endParaRPr lang="pt-BR" altLang="pt-BR"/>
          </a:p>
          <a:p>
            <a:pPr>
              <a:spcBef>
                <a:spcPct val="50000"/>
              </a:spcBef>
            </a:pPr>
            <a:endParaRPr lang="pt-BR" alt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757C9AF9-A6A8-4C73-AF97-B880CDE31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Rectangle 3">
            <a:extLst>
              <a:ext uri="{FF2B5EF4-FFF2-40B4-BE49-F238E27FC236}">
                <a16:creationId xmlns:a16="http://schemas.microsoft.com/office/drawing/2014/main" id="{7BBBB0EE-8BEC-4AC2-9E19-5472A61F0E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454650"/>
            <a:ext cx="7772400" cy="1143000"/>
          </a:xfrm>
          <a:effectLst>
            <a:outerShdw dist="45791" dir="2021404" algn="ctr" rotWithShape="0">
              <a:schemeClr val="tx2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rgbClr val="FFFF66"/>
                </a:solidFill>
                <a:latin typeface="Tahoma" panose="020B0604030504040204" pitchFamily="34" charset="0"/>
              </a:rPr>
              <a:t>ROMANOS 12:1 e 2</a:t>
            </a:r>
            <a:endParaRPr lang="en-US" altLang="pt-BR" b="1">
              <a:solidFill>
                <a:srgbClr val="FFFF66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27E6E928-91D6-4F8D-871A-252B3FA78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28600"/>
            <a:ext cx="8077200" cy="686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4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PRINCÍPIO 3</a:t>
            </a:r>
            <a:endParaRPr lang="pt-BR" altLang="pt-BR" sz="2800" b="1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endParaRPr lang="pt-BR" altLang="pt-BR" sz="2800" b="1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endParaRPr lang="pt-BR" altLang="pt-BR" sz="2800" b="1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algn="ctr"/>
            <a:r>
              <a:rPr lang="pt-BR" altLang="pt-BR" sz="36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Para experimentar renovação interior e reconciliação com Deus, é necessário remover todos os objetos exteriores de idolatria, incluindo jóias e adornos.</a:t>
            </a:r>
            <a:endParaRPr lang="pt-BR" altLang="pt-BR" sz="2800" b="1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endParaRPr lang="pt-BR" altLang="pt-BR" sz="2800" b="1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r>
              <a:rPr lang="pt-BR" altLang="pt-BR" sz="36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Gênesis 35:2-4</a:t>
            </a:r>
          </a:p>
          <a:p>
            <a:r>
              <a:rPr lang="pt-BR" altLang="pt-BR" sz="36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Êxodo 33:5-6</a:t>
            </a:r>
            <a:endParaRPr lang="pt-BR" altLang="pt-BR" sz="3600" b="1">
              <a:latin typeface="Tahoma" panose="020B0604030504040204" pitchFamily="34" charset="0"/>
            </a:endParaRPr>
          </a:p>
          <a:p>
            <a:endParaRPr lang="pt-BR" altLang="pt-BR"/>
          </a:p>
          <a:p>
            <a:pPr>
              <a:spcBef>
                <a:spcPct val="50000"/>
              </a:spcBef>
            </a:pPr>
            <a:endParaRPr lang="pt-BR" altLang="pt-B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62ECD972-658A-4FB1-AD22-525E49312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04800"/>
            <a:ext cx="7391400" cy="709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4800" b="1" u="sng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PRINCÍPIO 4</a:t>
            </a:r>
            <a:endParaRPr lang="pt-BR" altLang="pt-BR" sz="4400" b="1" u="sng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endParaRPr lang="pt-BR" altLang="pt-BR" sz="4400" b="1" u="sng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endParaRPr lang="pt-BR" altLang="pt-BR" sz="4400" b="1" u="sng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algn="ctr"/>
            <a:r>
              <a:rPr lang="pt-BR" altLang="pt-BR" sz="4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Os cristãos devem vestir-se de modo modesto e apropriado, evitando extremos.</a:t>
            </a:r>
          </a:p>
          <a:p>
            <a:endParaRPr lang="pt-BR" altLang="pt-BR" sz="4400" b="1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r>
              <a:rPr lang="pt-BR" altLang="pt-BR" sz="4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 Timóteo 2:9</a:t>
            </a:r>
            <a:endParaRPr lang="pt-BR" altLang="pt-BR"/>
          </a:p>
          <a:p>
            <a:endParaRPr lang="pt-BR" altLang="pt-BR"/>
          </a:p>
          <a:p>
            <a:pPr>
              <a:spcBef>
                <a:spcPct val="50000"/>
              </a:spcBef>
            </a:pPr>
            <a:endParaRPr lang="pt-BR" altLang="pt-B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C7A4381F-EFFE-4561-B02E-354F59FB2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52400"/>
            <a:ext cx="6858000" cy="728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4800" b="1" u="sng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PRINCÍPIO 5</a:t>
            </a:r>
            <a:endParaRPr lang="pt-BR" altLang="pt-BR" sz="3600" b="1" u="sng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endParaRPr lang="pt-BR" altLang="pt-BR" sz="3600" b="1" u="sng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endParaRPr lang="pt-BR" altLang="pt-BR" sz="3600" b="1" u="sng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algn="ctr"/>
            <a:r>
              <a:rPr lang="pt-BR" altLang="pt-BR" sz="36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Os cristãos devem vestir-se de modo decente e digno, mostrando respeito para com Deus, para consigo e para com os outros.</a:t>
            </a:r>
          </a:p>
          <a:p>
            <a:endParaRPr lang="pt-BR" altLang="pt-BR" sz="3600" b="1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r>
              <a:rPr lang="pt-BR" altLang="pt-BR" sz="4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 Timóteo 2:9</a:t>
            </a:r>
          </a:p>
          <a:p>
            <a:r>
              <a:rPr lang="pt-BR" altLang="pt-BR" sz="4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Mateus 5:28</a:t>
            </a:r>
            <a:endParaRPr lang="pt-BR" altLang="pt-BR" sz="3200"/>
          </a:p>
          <a:p>
            <a:endParaRPr lang="pt-BR" altLang="pt-BR"/>
          </a:p>
          <a:p>
            <a:endParaRPr lang="pt-BR" altLang="pt-B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F4674F82-5AF8-4B5D-B32F-3521B85C2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17525"/>
            <a:ext cx="7620000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4400" b="1" u="sng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PRINCÍPIO 6</a:t>
            </a:r>
          </a:p>
          <a:p>
            <a:endParaRPr lang="pt-BR" altLang="pt-BR" sz="4400" b="1" u="sng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algn="ctr"/>
            <a:endParaRPr lang="pt-BR" altLang="pt-BR" sz="4400" b="1" u="sng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algn="ctr"/>
            <a:r>
              <a:rPr lang="pt-BR" altLang="pt-BR" sz="4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Os cristãos devem vestir-se sobriamente, evitando o exibicionismo.</a:t>
            </a:r>
          </a:p>
          <a:p>
            <a:endParaRPr lang="pt-BR" altLang="pt-BR" sz="4400" b="1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r>
              <a:rPr lang="pt-BR" altLang="pt-BR" sz="4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 Timóteo 2:9</a:t>
            </a:r>
            <a:endParaRPr lang="pt-BR" altLang="pt-B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08C6C480-86FB-4ACA-B87A-B708A8058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7696200" cy="655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4400" b="1" u="sng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PRINCÍPIO 7</a:t>
            </a:r>
            <a:endParaRPr lang="pt-BR" altLang="pt-BR" sz="3600" b="1" u="sng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endParaRPr lang="pt-BR" altLang="pt-BR" sz="3600" b="1" u="sng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endParaRPr lang="pt-BR" altLang="pt-BR" sz="3600" b="1" u="sng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algn="ctr"/>
            <a:r>
              <a:rPr lang="pt-BR" altLang="pt-BR" sz="4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Os cristãos devem respeitar as distinções de sexo usando vestes que afirmam sua identidade masculina ou feminina.</a:t>
            </a:r>
          </a:p>
          <a:p>
            <a:pPr algn="ctr"/>
            <a:endParaRPr lang="pt-BR" altLang="pt-BR" sz="4400" b="1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algn="ctr"/>
            <a:r>
              <a:rPr lang="pt-BR" altLang="pt-BR" sz="4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Deuteronômio 22:5</a:t>
            </a:r>
            <a:endParaRPr lang="pt-BR" altLang="pt-B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83311C0D-3EFB-41A4-AC82-7F769097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3622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altLang="pt-BR"/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4B3B18D1-FB9E-4806-82F7-5BD80F21A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0"/>
            <a:ext cx="8077200" cy="668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 sz="3200">
              <a:latin typeface="Tahoma" panose="020B0604030504040204" pitchFamily="34" charset="0"/>
            </a:endParaRPr>
          </a:p>
          <a:p>
            <a:r>
              <a:rPr lang="pt-BR" altLang="pt-BR" sz="4400" b="1" u="sng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CONCLUSÃO</a:t>
            </a:r>
            <a:endParaRPr lang="pt-BR" altLang="pt-BR" sz="4000" b="1" u="sng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endParaRPr lang="pt-BR" altLang="pt-BR" sz="3200" b="1" u="sng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algn="ctr"/>
            <a:r>
              <a:rPr lang="pt-BR" altLang="pt-BR" sz="36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O vestuário não faz o cristão, mas cristãos relevam sua identidade por sua maneira de vestir e aparência. A Bíblia não prescreve um vestuário normativo, mas nos convida a seguir a simplicidade e ausência de pretensão do estilo de Jesus, mesmo em nossa indumentária e aparência</a:t>
            </a:r>
            <a:r>
              <a:rPr lang="pt-BR" altLang="pt-BR" sz="36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.</a:t>
            </a:r>
            <a:endParaRPr lang="pt-BR" alt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>
            <a:extLst>
              <a:ext uri="{FF2B5EF4-FFF2-40B4-BE49-F238E27FC236}">
                <a16:creationId xmlns:a16="http://schemas.microsoft.com/office/drawing/2014/main" id="{8CF8F06D-BF3C-4615-96BA-43032D5691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898525"/>
            <a:ext cx="3311525" cy="4835525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r>
              <a:rPr lang="pt-BR" altLang="pt-BR" sz="4800" b="1">
                <a:solidFill>
                  <a:schemeClr val="bg1"/>
                </a:solidFill>
                <a:latin typeface="Monotype Corsiva" panose="03010101010201010101" pitchFamily="66" charset="0"/>
              </a:rPr>
              <a:t>Tem aparência do mal?</a:t>
            </a:r>
            <a:br>
              <a:rPr lang="pt-BR" altLang="pt-BR" sz="4800" b="1">
                <a:solidFill>
                  <a:schemeClr val="bg1"/>
                </a:solidFill>
                <a:latin typeface="Monotype Corsiva" panose="03010101010201010101" pitchFamily="66" charset="0"/>
              </a:rPr>
            </a:br>
            <a:br>
              <a:rPr lang="pt-BR" altLang="pt-BR" sz="4800" b="1">
                <a:solidFill>
                  <a:schemeClr val="bg1"/>
                </a:solidFill>
                <a:latin typeface="Monotype Corsiva" panose="03010101010201010101" pitchFamily="66" charset="0"/>
              </a:rPr>
            </a:br>
            <a:r>
              <a:rPr lang="pt-BR" altLang="pt-BR" sz="4800" b="1">
                <a:solidFill>
                  <a:schemeClr val="bg1"/>
                </a:solidFill>
                <a:latin typeface="Monotype Corsiva" panose="03010101010201010101" pitchFamily="66" charset="0"/>
              </a:rPr>
              <a:t>“Abstende-vos de toda forma de mal” I Tess. 5:22</a:t>
            </a:r>
            <a:endParaRPr lang="en-US" altLang="pt-BR" sz="4800" b="1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9941" name="Picture 5">
            <a:extLst>
              <a:ext uri="{FF2B5EF4-FFF2-40B4-BE49-F238E27FC236}">
                <a16:creationId xmlns:a16="http://schemas.microsoft.com/office/drawing/2014/main" id="{97A406AB-2461-4499-A566-ECCB36FCF11F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3675" y="0"/>
            <a:ext cx="5140325" cy="6858000"/>
          </a:xfrm>
          <a:noFill/>
          <a:ln/>
          <a:effectLst>
            <a:outerShdw dist="80322" dir="9693903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Altvolt">
  <a:themeElements>
    <a:clrScheme name="Altvolt 1">
      <a:dk1>
        <a:srgbClr val="001932"/>
      </a:dk1>
      <a:lt1>
        <a:srgbClr val="FFFFFF"/>
      </a:lt1>
      <a:dk2>
        <a:srgbClr val="2181B7"/>
      </a:dk2>
      <a:lt2>
        <a:srgbClr val="CCFFFF"/>
      </a:lt2>
      <a:accent1>
        <a:srgbClr val="99FFCC"/>
      </a:accent1>
      <a:accent2>
        <a:srgbClr val="01B0FF"/>
      </a:accent2>
      <a:accent3>
        <a:srgbClr val="ABC1D8"/>
      </a:accent3>
      <a:accent4>
        <a:srgbClr val="DADADA"/>
      </a:accent4>
      <a:accent5>
        <a:srgbClr val="CAFFE2"/>
      </a:accent5>
      <a:accent6>
        <a:srgbClr val="019FE7"/>
      </a:accent6>
      <a:hlink>
        <a:srgbClr val="6666FF"/>
      </a:hlink>
      <a:folHlink>
        <a:srgbClr val="1C6D9A"/>
      </a:folHlink>
    </a:clrScheme>
    <a:fontScheme name="Altvolt">
      <a:majorFont>
        <a:latin typeface="Impact"/>
        <a:ea typeface=""/>
        <a:cs typeface=""/>
      </a:majorFont>
      <a:minorFont>
        <a:latin typeface="Impac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Altvolt 1">
        <a:dk1>
          <a:srgbClr val="001932"/>
        </a:dk1>
        <a:lt1>
          <a:srgbClr val="FFFFFF"/>
        </a:lt1>
        <a:dk2>
          <a:srgbClr val="2181B7"/>
        </a:dk2>
        <a:lt2>
          <a:srgbClr val="CCFFFF"/>
        </a:lt2>
        <a:accent1>
          <a:srgbClr val="99FFCC"/>
        </a:accent1>
        <a:accent2>
          <a:srgbClr val="01B0FF"/>
        </a:accent2>
        <a:accent3>
          <a:srgbClr val="ABC1D8"/>
        </a:accent3>
        <a:accent4>
          <a:srgbClr val="DADADA"/>
        </a:accent4>
        <a:accent5>
          <a:srgbClr val="CAFFE2"/>
        </a:accent5>
        <a:accent6>
          <a:srgbClr val="019FE7"/>
        </a:accent6>
        <a:hlink>
          <a:srgbClr val="6666FF"/>
        </a:hlink>
        <a:folHlink>
          <a:srgbClr val="1C6D9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tvolt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66699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B9B9E7"/>
        </a:accent6>
        <a:hlink>
          <a:srgbClr val="CC00C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tvol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tvolt 4">
        <a:dk1>
          <a:srgbClr val="000000"/>
        </a:dk1>
        <a:lt1>
          <a:srgbClr val="FFFFCC"/>
        </a:lt1>
        <a:dk2>
          <a:srgbClr val="FF6600"/>
        </a:dk2>
        <a:lt2>
          <a:srgbClr val="333300"/>
        </a:lt2>
        <a:accent1>
          <a:srgbClr val="800000"/>
        </a:accent1>
        <a:accent2>
          <a:srgbClr val="CC6600"/>
        </a:accent2>
        <a:accent3>
          <a:srgbClr val="FFFFE2"/>
        </a:accent3>
        <a:accent4>
          <a:srgbClr val="000000"/>
        </a:accent4>
        <a:accent5>
          <a:srgbClr val="C0AAAA"/>
        </a:accent5>
        <a:accent6>
          <a:srgbClr val="B95C00"/>
        </a:accent6>
        <a:hlink>
          <a:srgbClr val="8080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tvolt 5">
        <a:dk1>
          <a:srgbClr val="1C3956"/>
        </a:dk1>
        <a:lt1>
          <a:srgbClr val="FFFFFF"/>
        </a:lt1>
        <a:dk2>
          <a:srgbClr val="003366"/>
        </a:dk2>
        <a:lt2>
          <a:srgbClr val="DDDDDD"/>
        </a:lt2>
        <a:accent1>
          <a:srgbClr val="3D7CBB"/>
        </a:accent1>
        <a:accent2>
          <a:srgbClr val="00152A"/>
        </a:accent2>
        <a:accent3>
          <a:srgbClr val="AAADB8"/>
        </a:accent3>
        <a:accent4>
          <a:srgbClr val="DADADA"/>
        </a:accent4>
        <a:accent5>
          <a:srgbClr val="AFBFDA"/>
        </a:accent5>
        <a:accent6>
          <a:srgbClr val="001225"/>
        </a:accent6>
        <a:hlink>
          <a:srgbClr val="33CCCC"/>
        </a:hlink>
        <a:folHlink>
          <a:srgbClr val="96B9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tvolt 6">
        <a:dk1>
          <a:srgbClr val="000000"/>
        </a:dk1>
        <a:lt1>
          <a:srgbClr val="FFFFFF"/>
        </a:lt1>
        <a:dk2>
          <a:srgbClr val="440044"/>
        </a:dk2>
        <a:lt2>
          <a:srgbClr val="491D49"/>
        </a:lt2>
        <a:accent1>
          <a:srgbClr val="9D9DBD"/>
        </a:accent1>
        <a:accent2>
          <a:srgbClr val="14213C"/>
        </a:accent2>
        <a:accent3>
          <a:srgbClr val="FFFFFF"/>
        </a:accent3>
        <a:accent4>
          <a:srgbClr val="000000"/>
        </a:accent4>
        <a:accent5>
          <a:srgbClr val="CCCCDB"/>
        </a:accent5>
        <a:accent6>
          <a:srgbClr val="111D35"/>
        </a:accent6>
        <a:hlink>
          <a:srgbClr val="666699"/>
        </a:hlink>
        <a:folHlink>
          <a:srgbClr val="DBDB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tvolt 7">
        <a:dk1>
          <a:srgbClr val="000000"/>
        </a:dk1>
        <a:lt1>
          <a:srgbClr val="FFFFFF"/>
        </a:lt1>
        <a:dk2>
          <a:srgbClr val="000000"/>
        </a:dk2>
        <a:lt2>
          <a:srgbClr val="001A00"/>
        </a:lt2>
        <a:accent1>
          <a:srgbClr val="339966"/>
        </a:accent1>
        <a:accent2>
          <a:srgbClr val="003300"/>
        </a:accent2>
        <a:accent3>
          <a:srgbClr val="FFFFFF"/>
        </a:accent3>
        <a:accent4>
          <a:srgbClr val="000000"/>
        </a:accent4>
        <a:accent5>
          <a:srgbClr val="ADCAB8"/>
        </a:accent5>
        <a:accent6>
          <a:srgbClr val="002D00"/>
        </a:accent6>
        <a:hlink>
          <a:srgbClr val="FF9933"/>
        </a:hlink>
        <a:folHlink>
          <a:srgbClr val="AFE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tvolt 8">
        <a:dk1>
          <a:srgbClr val="000000"/>
        </a:dk1>
        <a:lt1>
          <a:srgbClr val="FFFFFF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D60093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C20085"/>
        </a:accent6>
        <a:hlink>
          <a:srgbClr val="9966FF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Office\Modelos\Estruturas de apresentação\ALTVOLT.POT</Template>
  <TotalTime>242</TotalTime>
  <Words>292</Words>
  <Application>Microsoft Office PowerPoint</Application>
  <PresentationFormat>Apresentação na tela (4:3)</PresentationFormat>
  <Paragraphs>67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25</vt:i4>
      </vt:variant>
    </vt:vector>
  </HeadingPairs>
  <TitlesOfParts>
    <vt:vector size="33" baseType="lpstr">
      <vt:lpstr>Times New Roman</vt:lpstr>
      <vt:lpstr>Impact</vt:lpstr>
      <vt:lpstr>Monotype Sorts</vt:lpstr>
      <vt:lpstr>Arial Narrow</vt:lpstr>
      <vt:lpstr>Tahoma</vt:lpstr>
      <vt:lpstr>Monotype Corsiva</vt:lpstr>
      <vt:lpstr>Altvolt</vt:lpstr>
      <vt:lpstr>Estrutura padrão</vt:lpstr>
      <vt:lpstr>CONDUTA CRISTÃ</vt:lpstr>
      <vt:lpstr>ROMANOS 12:1 e 2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Tem aparência do mal?  “Abstende-vos de toda forma de mal” I Tess. 5:22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Associação Paulistana da IASD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 </dc:title>
  <dc:subject>PROFECIAS PARA O TEMPO DO FIM</dc:subject>
  <dc:creator>4TONS - Pr. Marcelo Augusto de Carvalho; Acilio Filho</dc:creator>
  <cp:keywords>www.4tons.com.br</cp:keywords>
  <dc:description>COMÉRCIO PROIBIDO. USO PESSOAL</dc:description>
  <cp:lastModifiedBy>UCB - Marcelo Augusto de Carvalho</cp:lastModifiedBy>
  <cp:revision>4</cp:revision>
  <dcterms:created xsi:type="dcterms:W3CDTF">2001-10-10T15:44:17Z</dcterms:created>
  <dcterms:modified xsi:type="dcterms:W3CDTF">2021-01-08T07:33:28Z</dcterms:modified>
  <cp:category>EVANGELISMO</cp:category>
</cp:coreProperties>
</file>