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78" r:id="rId8"/>
    <p:sldId id="277" r:id="rId9"/>
    <p:sldId id="273" r:id="rId10"/>
    <p:sldId id="275" r:id="rId11"/>
    <p:sldId id="266" r:id="rId12"/>
    <p:sldId id="281" r:id="rId13"/>
    <p:sldId id="262" r:id="rId14"/>
    <p:sldId id="280" r:id="rId15"/>
    <p:sldId id="263" r:id="rId16"/>
    <p:sldId id="264" r:id="rId17"/>
    <p:sldId id="274" r:id="rId18"/>
    <p:sldId id="279" r:id="rId19"/>
    <p:sldId id="270" r:id="rId20"/>
    <p:sldId id="268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1FF"/>
    <a:srgbClr val="5B5BFF"/>
    <a:srgbClr val="000000"/>
    <a:srgbClr val="006600"/>
    <a:srgbClr val="0000CC"/>
    <a:srgbClr val="0099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83" autoAdjust="0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CC4D5-6D47-4326-9197-8D43D24AA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BA0B5B-07D9-4A2D-8B01-7A404B66E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E3817D-E993-4BE7-8827-236F8679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5D8AC7-FC14-4CA8-A66B-C4ACE821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0D75A1-5A0D-4531-9598-50770F1C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BACA7-48A8-4FFC-849D-A2C293E4B5B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152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9DC7F-7F0E-41CD-A8CF-B0FB1E12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19B144-EFFC-4C32-BF7E-B9E42598B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195F2C-F412-4A72-83AF-6838E92E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C74DEA-5DF3-4172-8947-46DFCAD8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5E0FE8-A026-4641-ABBF-7B9307AF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7CE22-9AB4-46DA-8560-A84B7F765EE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4752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52B839-B184-48B5-A186-66AAF010A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02A432-FB04-4E93-847F-D91724019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E4E5B0-444C-4BBD-9FA1-DCDD4DE1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C59A7-38CA-47B8-9591-1CD86C69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CD5247-15CD-467B-BFDC-549DDE5F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11DCB-9234-454D-AC04-F1FD07E525D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4659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1DCD7-EFFF-40F5-A470-344A64E2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728ADC-B81D-41B8-AEBB-8472BD5AA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CBBE2A-175C-4890-8182-300B6BF3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CEC76C-DEBC-46C0-A1B2-B5650F02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6A34D4-1B9A-41ED-BCDB-1CA49AC1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F69DA-FDEE-4FF8-B71B-CB38F0DD60B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4674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E5C52-B326-41C0-A1F3-139EAB7A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B220D2-1344-4C89-982C-68EC38B8B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43C6C0-23FF-45EF-B3C5-117E5B33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328C3D-A88A-4EA8-B7E1-77D39DD61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F8995E-8EB1-44A4-B378-C17216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BE495-7C8D-45F8-B79B-9352F552939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2632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7C076-0A99-4F5C-BE29-9EDC57DE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2F078C-4284-4B14-9C0B-3719F5077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58D572-3362-4EB0-AB8B-3B1BCAD59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2AB251-0892-4937-B68B-37D60241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9218A1-8A72-43CD-8151-3B087668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C015C4-1DCB-4A52-B949-76ACBE54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017E7-CDFA-45AF-BEA2-E0195F1C1DC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6294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DFA4A-9A35-4B87-928A-E45271D2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4779D2-DD59-4E9D-A919-A6DD3725A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C7D643-19EF-4840-8BC8-6C62F635E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3FBFA1-A113-4855-B9BC-08BDA27FA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140793C-A765-4864-BE53-9C3B1F2FC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07B233-2140-49DE-864E-20226252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20EB32-4C7E-4336-B633-B4ECCB00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B417D1-B21D-4DB6-B0DB-DF7706EE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B298D-71B3-4EAA-9CEF-4C5D141E60C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485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53780-9A3D-4785-A951-353BA8C8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106968-6C8F-4197-BA15-8005554A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0F8631-1927-4522-A797-8AE85721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1581BF-C587-408B-A146-3E24E2A3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BDFD0-A915-4CDC-A6C1-2EF82FD34EE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51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460503-5F10-4E5C-B91E-B40FC260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9635FD9-FC83-4523-BEF6-48BE7ED6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649621-70A5-4467-9ACA-0D9A840C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B0502-F594-4FDA-A2F8-AB47F59AAF1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0451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FA25C-26F3-49AD-98A3-E1495159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BD4443-ACF1-4404-9E1A-072A3724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CB5CD0-BB96-4DCE-A922-E0DCFDB81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83931D-F7D5-4148-98AA-6F2718FF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A900F8-D609-4188-88EE-9910FD8C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E2842E-655C-41A3-A536-4470868D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CC947-ECED-47D7-B694-745453DF23B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4962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E339F-072D-4BD7-8FF0-AEE6373D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01F774C-548D-48B9-8A79-CB0515498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24D318-704E-4752-A68E-ADCBE3010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362E6C-0E08-477E-B897-A843E599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223680-91D4-499A-8F88-52C2826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B9EA64-CD04-4F06-9C90-51DAFFC6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DDFAB-4D34-45EA-A188-40B9C98DFDD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5151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CC4F542-6ECC-4F38-9133-D491E3DCE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57C59C2-D5ED-435D-8766-B4B957115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1AC57AF-CAAB-43B7-90F2-F87401007E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B727036-BE52-4DBF-9F08-A72C2056C9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1F981D88-0C81-42A6-A976-A81E5079F0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5DD6D2-DDC6-43C1-94A3-F417D0C0875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F4AE26B0-8A55-45A8-BC03-AEDC800BC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2060575"/>
            <a:ext cx="3457575" cy="2559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5400" b="1">
                <a:solidFill>
                  <a:srgbClr val="FFFF00"/>
                </a:solidFill>
                <a:latin typeface="Comic Sans MS" panose="030F0702030302020204" pitchFamily="66" charset="0"/>
              </a:rPr>
              <a:t>A HORA DO JUÍZO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FEBFBC0D-E7D9-4367-B349-3545FC02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250"/>
            <a:ext cx="3703637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F8D4E831-CFAD-4AF8-9C69-FD54B79B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id="{2E4476B9-84C6-48BE-AE56-77115DB3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117600"/>
            <a:ext cx="5280025" cy="411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I JOÃO 3:4</a:t>
            </a:r>
          </a:p>
          <a:p>
            <a:pPr algn="ctr" eaLnBrk="0" hangingPunct="0">
              <a:spcBef>
                <a:spcPct val="50000"/>
              </a:spcBef>
            </a:pPr>
            <a:endParaRPr lang="en-US" altLang="pt-BR" sz="44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  <a:latin typeface="Comic Sans MS" panose="030F0702030302020204" pitchFamily="66" charset="0"/>
              </a:rPr>
              <a:t>“PECADO É A TRANSGRESSÃO DA LEI.”</a:t>
            </a:r>
            <a:endParaRPr lang="en-US" altLang="pt-BR" sz="4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>
            <a:extLst>
              <a:ext uri="{FF2B5EF4-FFF2-40B4-BE49-F238E27FC236}">
                <a16:creationId xmlns:a16="http://schemas.microsoft.com/office/drawing/2014/main" id="{D46F7143-5A6C-46B2-9550-2815810B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9" name="Text Box 11">
            <a:extLst>
              <a:ext uri="{FF2B5EF4-FFF2-40B4-BE49-F238E27FC236}">
                <a16:creationId xmlns:a16="http://schemas.microsoft.com/office/drawing/2014/main" id="{B3E149D9-7EA0-4AE9-A21C-72B89E16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231188" cy="3503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 b="1" i="1">
                <a:solidFill>
                  <a:schemeClr val="bg1"/>
                </a:solidFill>
                <a:latin typeface="Comic Sans MS" panose="030F0702030302020204" pitchFamily="66" charset="0"/>
              </a:rPr>
              <a:t>“Vi também os mortos, os grandes e os pequenos, postos em pé diante do trono. Então, se abriram </a:t>
            </a:r>
            <a:r>
              <a:rPr lang="pt-BR" altLang="pt-BR" sz="32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livros.</a:t>
            </a:r>
            <a:r>
              <a:rPr lang="pt-BR" altLang="pt-BR" sz="3200" b="1" i="1">
                <a:solidFill>
                  <a:schemeClr val="bg1"/>
                </a:solidFill>
                <a:latin typeface="Comic Sans MS" panose="030F0702030302020204" pitchFamily="66" charset="0"/>
              </a:rPr>
              <a:t> Ainda outro livro, o </a:t>
            </a:r>
            <a:r>
              <a:rPr lang="pt-BR" altLang="pt-BR" sz="32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livro da vida</a:t>
            </a:r>
            <a:r>
              <a:rPr lang="pt-BR" altLang="pt-BR" sz="3200" b="1" i="1">
                <a:solidFill>
                  <a:schemeClr val="bg1"/>
                </a:solidFill>
                <a:latin typeface="Comic Sans MS" panose="030F0702030302020204" pitchFamily="66" charset="0"/>
              </a:rPr>
              <a:t>, foi aberto. E os mortos foram julgados, segundo as suas obras, conforme o que se achava escrito nos </a:t>
            </a:r>
            <a:r>
              <a:rPr lang="pt-BR" altLang="pt-BR" sz="32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livros</a:t>
            </a:r>
            <a:r>
              <a:rPr lang="pt-BR" altLang="pt-BR" sz="3200" b="1" i="1">
                <a:solidFill>
                  <a:schemeClr val="bg1"/>
                </a:solidFill>
                <a:latin typeface="Comic Sans MS" panose="030F0702030302020204" pitchFamily="66" charset="0"/>
              </a:rPr>
              <a:t>...</a:t>
            </a:r>
            <a:endParaRPr lang="pt-BR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A1238809-18C5-45EB-9039-B393AFAC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A67F36E6-D9A0-46C0-9A4F-C6D783D1C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15400" cy="3352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200" b="1" i="1">
                <a:solidFill>
                  <a:schemeClr val="bg1"/>
                </a:solidFill>
                <a:latin typeface="Comic Sans MS" panose="030F0702030302020204" pitchFamily="66" charset="0"/>
              </a:rPr>
              <a:t>...Deu o mar os mortos que nele estavam. A morte e o além entregaram os mortos que neles havia. E foram julgados, um por um, segundo as suas obras.”      					       Apocalipse 20:12-13</a:t>
            </a:r>
          </a:p>
          <a:p>
            <a:pPr eaLnBrk="0" hangingPunct="0">
              <a:spcBef>
                <a:spcPct val="50000"/>
              </a:spcBef>
            </a:pPr>
            <a:endParaRPr lang="pt-BR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>
            <a:extLst>
              <a:ext uri="{FF2B5EF4-FFF2-40B4-BE49-F238E27FC236}">
                <a16:creationId xmlns:a16="http://schemas.microsoft.com/office/drawing/2014/main" id="{BAB30BF7-0898-4396-A790-0C06224F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5B1F9FE3-A14A-4D18-9383-2ECDCDEB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84538"/>
            <a:ext cx="8447088" cy="3113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</a:rPr>
              <a:t>“E, se alguém não foi achado inscrito no </a:t>
            </a:r>
            <a:r>
              <a:rPr lang="pt-BR" altLang="pt-BR" sz="3600" b="1" u="sng">
                <a:solidFill>
                  <a:srgbClr val="FFFF00"/>
                </a:solidFill>
                <a:latin typeface="Comic Sans MS" panose="030F0702030302020204" pitchFamily="66" charset="0"/>
              </a:rPr>
              <a:t>livro da vida</a:t>
            </a:r>
            <a: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</a:rPr>
              <a:t>, esse foi lançado para dentro do lago de fogo.”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</a:rPr>
              <a:t>Apocalipse 20:15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>
            <a:extLst>
              <a:ext uri="{FF2B5EF4-FFF2-40B4-BE49-F238E27FC236}">
                <a16:creationId xmlns:a16="http://schemas.microsoft.com/office/drawing/2014/main" id="{34D88890-8DED-483C-AD84-9A4559D1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7B732D36-388E-4F6A-9B18-4F824F221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333375"/>
            <a:ext cx="4953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SERÁ QUE HÁ OUTRO LIVRO ? 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E53628A2-771C-4A3D-9B19-851F5061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989138"/>
            <a:ext cx="5105400" cy="4149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b="1" i="1">
                <a:solidFill>
                  <a:schemeClr val="bg1"/>
                </a:solidFill>
                <a:latin typeface="Comic Sans MS" panose="030F0702030302020204" pitchFamily="66" charset="0"/>
              </a:rPr>
              <a:t>“Então, os que temiam ao Senhor falavam uns aos outros; o Senhor atentava e ouvia; havia um </a:t>
            </a:r>
            <a:r>
              <a:rPr lang="pt-BR" altLang="pt-BR" sz="2800" b="1" i="1" u="sng">
                <a:solidFill>
                  <a:schemeClr val="bg1"/>
                </a:solidFill>
                <a:latin typeface="Comic Sans MS" panose="030F0702030302020204" pitchFamily="66" charset="0"/>
              </a:rPr>
              <a:t>memorial escrito</a:t>
            </a:r>
            <a:r>
              <a:rPr lang="pt-BR" altLang="pt-BR" sz="2800" b="1" i="1">
                <a:solidFill>
                  <a:schemeClr val="bg1"/>
                </a:solidFill>
                <a:latin typeface="Comic Sans MS" panose="030F0702030302020204" pitchFamily="66" charset="0"/>
              </a:rPr>
              <a:t> diante dele para os que temem ao Senhor e para os que se lembram do seu nome.” Malaquias 3:16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(livro de atitudes)</a:t>
            </a:r>
            <a:endParaRPr lang="pt-BR" altLang="pt-BR" sz="2800" b="1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AD1EB4C6-BAC7-4DE7-A727-49F9CBBB5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27050"/>
            <a:ext cx="5908675" cy="3992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3200" b="1">
                <a:solidFill>
                  <a:srgbClr val="FFFF00"/>
                </a:solidFill>
                <a:latin typeface="Comic Sans MS" panose="030F0702030302020204" pitchFamily="66" charset="0"/>
              </a:rPr>
              <a:t>LIVRO DA VIDA (CONTÉM O NOME DOS SALVOS)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Comic Sans MS" panose="030F0702030302020204" pitchFamily="66" charset="0"/>
              </a:rPr>
              <a:t>X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3200" b="1">
                <a:solidFill>
                  <a:srgbClr val="FFFF00"/>
                </a:solidFill>
                <a:latin typeface="Comic Sans MS" panose="030F0702030302020204" pitchFamily="66" charset="0"/>
              </a:rPr>
              <a:t>LIVRO DE MEMÓRIAS  (CONTÉM O REGISTRO DE TODAS AS ATITUDES DOS SALVOS E DOS PERDIDOS)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7214B055-2374-4B43-B856-AE664F47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457825"/>
            <a:ext cx="6840537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 QUE FAZER PARA TER O NOME NO LIVRO DA VIDA?</a:t>
            </a:r>
            <a:endParaRPr lang="pt-BR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>
            <a:extLst>
              <a:ext uri="{FF2B5EF4-FFF2-40B4-BE49-F238E27FC236}">
                <a16:creationId xmlns:a16="http://schemas.microsoft.com/office/drawing/2014/main" id="{613F2607-C9E3-40CE-9E52-3D747DEF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7">
            <a:extLst>
              <a:ext uri="{FF2B5EF4-FFF2-40B4-BE49-F238E27FC236}">
                <a16:creationId xmlns:a16="http://schemas.microsoft.com/office/drawing/2014/main" id="{E60F540D-55E5-43BB-A5D0-33D4AD28E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69863"/>
            <a:ext cx="5256212" cy="6427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“Ou, porventura ignorais que todos nós que fomos batizados em Cristo Jesus fomos batizados na sua morte? Fomos pois sepultados com ele na morte pelo batismo; para que, como Cristo foi ressuscitado dentre os mortos pela glória do Pai, assim também andemos nós em novidade de vida.” - Rom. 6:3-4</a:t>
            </a:r>
            <a:endParaRPr lang="en-US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281E382B-B432-4F9C-AD1C-1CC46A60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D1AA19E2-EC27-4661-A6C5-99637B7C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48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pt-BR" sz="28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5791D06-305B-44E0-9037-A03EA3B6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0" y="1700213"/>
            <a:ext cx="4843463" cy="435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4000" b="1" i="1">
                <a:solidFill>
                  <a:schemeClr val="bg1"/>
                </a:solidFill>
                <a:latin typeface="Comic Sans MS" panose="030F0702030302020204" pitchFamily="66" charset="0"/>
              </a:rPr>
              <a:t>“Então, disse o Senhor a Moisés: Riscarei do meu livro todo aquele que pecar contra mim.”</a:t>
            </a:r>
          </a:p>
          <a:p>
            <a:pPr algn="ctr" eaLnBrk="0" hangingPunct="0"/>
            <a:r>
              <a:rPr lang="pt-BR" altLang="pt-BR" sz="4000" b="1" i="1">
                <a:solidFill>
                  <a:schemeClr val="bg1"/>
                </a:solidFill>
                <a:latin typeface="Comic Sans MS" panose="030F0702030302020204" pitchFamily="66" charset="0"/>
              </a:rPr>
              <a:t>Êx. 32:33</a:t>
            </a:r>
            <a:endParaRPr lang="en-US" altLang="pt-BR" sz="3200" b="1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942AD337-B21A-437F-9E09-9F98DD3F7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8913"/>
            <a:ext cx="4495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4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QUE ADVERTÊNCIA DEUS NOS FAZ ?</a:t>
            </a:r>
            <a:endParaRPr lang="en-US" altLang="pt-BR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722F3071-0413-4BDF-B237-8F63696D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F30B6EAC-F014-45F1-A728-E445DC8B3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325938"/>
            <a:ext cx="5976937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O QUE ACONTECE QUANDO PEÇO PERDÃO?</a:t>
            </a:r>
            <a:endParaRPr lang="en-US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C3B1A3D4-2A69-4EDE-8E3C-69B1FEB4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172200"/>
            <a:ext cx="53276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I JOÃO 1:9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2736B39E-8DBB-4690-B7CF-1C1FA4E1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BC73E8B2-B028-4876-A66B-ECC74E2E9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81000"/>
            <a:ext cx="5346700" cy="28384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 b="1" i="1">
                <a:solidFill>
                  <a:schemeClr val="bg1"/>
                </a:solidFill>
                <a:latin typeface="Comic Sans MS" panose="030F0702030302020204" pitchFamily="66" charset="0"/>
              </a:rPr>
              <a:t>“Agora, pois, já nenhuma condenação há para os que estão em Cristo Jesus.”     Romanos 8:1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860599F6-DB33-4003-8285-3D07F3A8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>
            <a:extLst>
              <a:ext uri="{FF2B5EF4-FFF2-40B4-BE49-F238E27FC236}">
                <a16:creationId xmlns:a16="http://schemas.microsoft.com/office/drawing/2014/main" id="{B48B1851-CA9C-46CB-A0D9-14CF64375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90825"/>
            <a:ext cx="5761037" cy="1143000"/>
          </a:xfrm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“De tudo o que se tem ouvido, a suma é: Teme a Deus e guarda os seus mandamentos; porque  isto é dever de todo homem. Porque Deus há de trazer a juízo todas as obras, até as que estão escondidas,quer sejam boas,                                                                     quer sejam más.” Eclesiastes 12:13-14</a:t>
            </a:r>
            <a:endParaRPr lang="en-US" altLang="pt-BR" sz="3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62FE2F4E-261B-486E-B280-358DD934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858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pt-BR" sz="2800" b="1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6" name="Picture 10">
            <a:extLst>
              <a:ext uri="{FF2B5EF4-FFF2-40B4-BE49-F238E27FC236}">
                <a16:creationId xmlns:a16="http://schemas.microsoft.com/office/drawing/2014/main" id="{8FF5FBB0-65E6-4360-9E98-CAE794D1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Rectangle 11">
            <a:extLst>
              <a:ext uri="{FF2B5EF4-FFF2-40B4-BE49-F238E27FC236}">
                <a16:creationId xmlns:a16="http://schemas.microsoft.com/office/drawing/2014/main" id="{4315CC21-D055-41F4-8889-34A35F6EE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404813"/>
            <a:ext cx="4751388" cy="594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 b="1" i="1">
                <a:solidFill>
                  <a:schemeClr val="bg1"/>
                </a:solidFill>
                <a:latin typeface="Comic Sans MS" panose="030F0702030302020204" pitchFamily="66" charset="0"/>
              </a:rPr>
              <a:t>“O vencedor será assim vestido de vestiduras brancas, e de modo nenhum apagarei o seu nome do livro da vida, pelo contrário, confessarei seu nome </a:t>
            </a:r>
          </a:p>
          <a:p>
            <a:pPr algn="ctr" eaLnBrk="0" hangingPunct="0"/>
            <a:r>
              <a:rPr lang="pt-BR" altLang="pt-BR" sz="3200" b="1" i="1">
                <a:solidFill>
                  <a:schemeClr val="bg1"/>
                </a:solidFill>
                <a:latin typeface="Comic Sans MS" panose="030F0702030302020204" pitchFamily="66" charset="0"/>
              </a:rPr>
              <a:t>diante de meu Pai e diante dos seus anjos.” </a:t>
            </a:r>
          </a:p>
          <a:p>
            <a:pPr algn="ctr" eaLnBrk="0" hangingPunct="0"/>
            <a:r>
              <a:rPr lang="pt-BR" altLang="pt-BR" sz="3200" b="1" i="1">
                <a:solidFill>
                  <a:schemeClr val="bg1"/>
                </a:solidFill>
                <a:latin typeface="Comic Sans MS" panose="030F0702030302020204" pitchFamily="66" charset="0"/>
              </a:rPr>
              <a:t> Apoc. 3:5</a:t>
            </a:r>
            <a:endParaRPr lang="en-US" altLang="pt-BR" sz="3200" b="1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>
            <a:extLst>
              <a:ext uri="{FF2B5EF4-FFF2-40B4-BE49-F238E27FC236}">
                <a16:creationId xmlns:a16="http://schemas.microsoft.com/office/drawing/2014/main" id="{33F3B750-503B-49A9-A261-9E8F5E28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Rectangle 7">
            <a:extLst>
              <a:ext uri="{FF2B5EF4-FFF2-40B4-BE49-F238E27FC236}">
                <a16:creationId xmlns:a16="http://schemas.microsoft.com/office/drawing/2014/main" id="{A864E741-BFE1-495C-BB7D-BE3387153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46363"/>
            <a:ext cx="4835525" cy="11430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Apoc. 14: 6 e 7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“Temei a Deus e dai-lhe glória, pois é chegada a hora do Seu juízo...”</a:t>
            </a:r>
            <a:endParaRPr lang="en-US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>
            <a:extLst>
              <a:ext uri="{FF2B5EF4-FFF2-40B4-BE49-F238E27FC236}">
                <a16:creationId xmlns:a16="http://schemas.microsoft.com/office/drawing/2014/main" id="{4155166E-F80B-42F6-B28A-AEC4EA6F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10">
            <a:extLst>
              <a:ext uri="{FF2B5EF4-FFF2-40B4-BE49-F238E27FC236}">
                <a16:creationId xmlns:a16="http://schemas.microsoft.com/office/drawing/2014/main" id="{10668BB8-E7F1-405D-9C4C-3287E7869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3030538"/>
            <a:ext cx="8604250" cy="11906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</a:rPr>
              <a:t>COMO É A CENA DESTE JUÍZO?</a:t>
            </a:r>
          </a:p>
          <a:p>
            <a:pPr algn="ctr" eaLnBrk="0" hangingPunct="0"/>
            <a: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</a:rPr>
              <a:t>Daniel 7:9 e 10</a:t>
            </a:r>
            <a:endParaRPr lang="en-US" altLang="pt-BR" sz="36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CD1232E0-AC1E-4217-B0B8-25D8C5C7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897C1C2F-669D-4689-A2C4-48361EF1B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58763"/>
            <a:ext cx="7385050" cy="633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TODO JULGAMENTO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PRECISA DE:</a:t>
            </a:r>
            <a:endParaRPr lang="pt-BR" altLang="pt-BR" sz="28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JUIZ;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ADVOGADOS;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TESTEMUNHAS;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ACUSADOS;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PROVAS.</a:t>
            </a:r>
            <a:endParaRPr lang="pt-BR" altLang="pt-BR" sz="2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22E7310-35EF-4626-8389-F423401F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Rectangle 9">
            <a:extLst>
              <a:ext uri="{FF2B5EF4-FFF2-40B4-BE49-F238E27FC236}">
                <a16:creationId xmlns:a16="http://schemas.microsoft.com/office/drawing/2014/main" id="{5F4A7754-6F7C-46C6-8658-7D6A35A4B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608513"/>
            <a:ext cx="6011863" cy="2060575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t-BR" altLang="pt-BR" sz="4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II Timóteo 4:8</a:t>
            </a:r>
          </a:p>
          <a:p>
            <a:pPr algn="ctr" eaLnBrk="0" hangingPunct="0"/>
            <a:r>
              <a:rPr lang="pt-BR" altLang="pt-BR" sz="4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Atos 10:42</a:t>
            </a:r>
            <a:endParaRPr lang="en-US" altLang="pt-BR" sz="4400" b="1" i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EC3B87C1-627D-4227-9647-5764126E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4953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QUEM É O JUIZ?</a:t>
            </a:r>
            <a:endParaRPr lang="pt-BR" altLang="pt-BR" sz="2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>
            <a:extLst>
              <a:ext uri="{FF2B5EF4-FFF2-40B4-BE49-F238E27FC236}">
                <a16:creationId xmlns:a16="http://schemas.microsoft.com/office/drawing/2014/main" id="{EA0E1635-F401-4F94-9C25-B23A4E7C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Text Box 10">
            <a:extLst>
              <a:ext uri="{FF2B5EF4-FFF2-40B4-BE49-F238E27FC236}">
                <a16:creationId xmlns:a16="http://schemas.microsoft.com/office/drawing/2014/main" id="{35652FB9-0396-47BC-94D3-DD669AF44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5203825"/>
            <a:ext cx="6769100" cy="146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QUEM É O ADVOGADO?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I JOÃO 2:1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>
            <a:extLst>
              <a:ext uri="{FF2B5EF4-FFF2-40B4-BE49-F238E27FC236}">
                <a16:creationId xmlns:a16="http://schemas.microsoft.com/office/drawing/2014/main" id="{A13DC457-D28D-450A-81FF-5E344625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Rectangle 8">
            <a:extLst>
              <a:ext uri="{FF2B5EF4-FFF2-40B4-BE49-F238E27FC236}">
                <a16:creationId xmlns:a16="http://schemas.microsoft.com/office/drawing/2014/main" id="{8614F8DD-4AD6-4C2D-A103-91B003730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8713787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600" b="1" i="1">
                <a:solidFill>
                  <a:srgbClr val="FFFF00"/>
                </a:solidFill>
                <a:latin typeface="Comic Sans MS" panose="030F0702030302020204" pitchFamily="66" charset="0"/>
              </a:rPr>
              <a:t>“Vi e ouvi uma voz de muitos anjos ao </a:t>
            </a:r>
          </a:p>
          <a:p>
            <a:pPr algn="ctr" eaLnBrk="0" hangingPunct="0"/>
            <a:r>
              <a:rPr lang="pt-BR" altLang="pt-BR" sz="3600" b="1" i="1">
                <a:solidFill>
                  <a:srgbClr val="FFFF00"/>
                </a:solidFill>
                <a:latin typeface="Comic Sans MS" panose="030F0702030302020204" pitchFamily="66" charset="0"/>
              </a:rPr>
              <a:t>redor do trono, dos seres viventes e dos anciãos, cujo número era de milhões demilhões e milhares de milhares...”</a:t>
            </a:r>
          </a:p>
          <a:p>
            <a:pPr algn="ctr" eaLnBrk="0" hangingPunct="0"/>
            <a:r>
              <a:rPr lang="pt-BR" altLang="pt-BR" sz="3600" b="1" i="1">
                <a:solidFill>
                  <a:srgbClr val="FFFF00"/>
                </a:solidFill>
                <a:latin typeface="Comic Sans MS" panose="030F0702030302020204" pitchFamily="66" charset="0"/>
              </a:rPr>
              <a:t>  Apocalipse 5:11</a:t>
            </a:r>
            <a:endParaRPr lang="en-US" altLang="pt-BR" sz="3200" b="1" i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29E0EA7B-6664-4212-BEEA-B1FECEF0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2852738"/>
            <a:ext cx="693102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QUEM SÃO AS TESTEMUNHAS?</a:t>
            </a:r>
            <a:endParaRPr lang="en-US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3A59032D-F330-49C9-81B7-63E67D076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ECB8632A-752C-45DE-81A2-9F2218968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219200"/>
            <a:ext cx="60198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QUAIS SÃO AS PROVAS (LIVROS) ?</a:t>
            </a:r>
            <a:endParaRPr lang="en-US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571</Words>
  <Application>Microsoft Office PowerPoint</Application>
  <PresentationFormat>Apresentação na tela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Times New Roman</vt:lpstr>
      <vt:lpstr>Arial</vt:lpstr>
      <vt:lpstr>Comic Sans MS</vt:lpstr>
      <vt:lpstr>Design padrão</vt:lpstr>
      <vt:lpstr>Apresentação do PowerPoint</vt:lpstr>
      <vt:lpstr>“De tudo o que se tem ouvido, a suma é: Teme a Deus e guarda os seus mandamentos; porque  isto é dever de todo homem. Porque Deus há de trazer a juízo todas as obras, até as que estão escondidas,quer sejam boas,                                                                     quer sejam más.” Eclesiastes 12:13-14</vt:lpstr>
      <vt:lpstr>Apoc. 14: 6 e 7  “Temei a Deus e dai-lhe glória, pois é chegada a hora do Seu juízo...”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Associacao Paulistana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14</cp:revision>
  <dcterms:created xsi:type="dcterms:W3CDTF">2000-06-09T14:42:48Z</dcterms:created>
  <dcterms:modified xsi:type="dcterms:W3CDTF">2021-01-08T07:33:39Z</dcterms:modified>
  <cp:category>EVANGELISMO</cp:category>
</cp:coreProperties>
</file>