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9" r:id="rId2"/>
    <p:sldId id="268" r:id="rId3"/>
    <p:sldId id="266" r:id="rId4"/>
    <p:sldId id="260" r:id="rId5"/>
    <p:sldId id="256" r:id="rId6"/>
    <p:sldId id="257" r:id="rId7"/>
    <p:sldId id="265" r:id="rId8"/>
    <p:sldId id="258" r:id="rId9"/>
    <p:sldId id="259" r:id="rId10"/>
    <p:sldId id="261" r:id="rId11"/>
    <p:sldId id="262" r:id="rId12"/>
    <p:sldId id="264" r:id="rId13"/>
    <p:sldId id="263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6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6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6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6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86FDC-702A-46E9-9A2A-AFF96A9A4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AEEC9B-B8DE-4053-B2C9-4F7A2EB79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280F03-1669-4519-8F93-E17D39ED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16A759-2956-4C24-9DFC-C98D302D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E4CBE5-E40A-4AE3-8C45-F7CE0601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B4C11-5E23-4581-A6EE-74EC8F1CD03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1262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F9EE2-88D0-4BA1-A80D-A5C4E6FA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A306AA-0C3E-4CA3-8D73-C219EDC33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3FBDE8-295B-4737-83E1-49E2137B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36981E-FEFB-48A2-8074-B758D32B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7C4127-C2F8-4CAD-B9C9-36570D945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DE248-6F53-432F-BB4D-F24555ECF18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0330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1FC0E2-9A63-42ED-A638-9629420C8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B8600E-5494-4330-B1EB-0340098BC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C2CA3B-9D1B-4BB6-8696-7FACBD47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798A10-8783-4750-BE41-72CEFB5F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BA6DF5-FFD0-46F2-A0FF-A866258B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CC01E-3132-43D2-B26E-72C6BBD1CA6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9908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CE36E-6F43-4DDF-95D4-DF3F77EF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4A05F5-59ED-4049-8F7F-75DD5BBB2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682BA7-A8A3-448F-9980-9ADAEAD8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60E92D-49D0-4C9A-B4AE-76AAE6E8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017C95-4D55-429C-9522-3067A255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F30C6-E3BA-42D8-B965-74E19670F6F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685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74719-3F3C-4493-B5BE-EF78D7A9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43E252-D058-4698-95C6-32AC9E0E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8D2EF8-A6E9-4D50-8303-F63000CD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C0DC1F-4DDB-42BE-A641-2F08A96D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151293-CC2F-4AB2-8334-AA4F23BF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135D3-4EC6-433C-B340-75160238508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7906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47DB6-D1F1-4CC3-9FB4-640FEE5A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B2666D-79FB-40D8-A3CE-FEF8066FF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222713-92E6-46B9-A06A-050C6527D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25E841-6DB3-4965-B7FB-02A0BFFB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2C64D9-F9DD-4FFB-8F7B-F02BD7C3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4D1F78-9DBE-4803-A93B-31F37B59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07D27-A160-47C4-BF20-8F3F27EC727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6891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2E75B-933D-428D-82D9-E777732B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6BD5B5-F9FD-4975-B3EE-5C4AA48B8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65ACCA-B32D-4C27-AC0A-971C4D68A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72DBB3C-A7D3-4992-8024-156C36ED9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02B12DE-A88D-4919-B65A-D69D20A4B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925340-5F49-4E31-8C22-7B7B2FAA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C48D9F8-FBAF-4BF3-B711-C2747D86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E906E9F-B6BC-48EA-8CF4-0314F700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8AB06-57EB-4C24-8DFB-850509B572F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0490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E3DC0-7AE4-4F09-A03C-30FB18F6D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BB13F4-5986-4668-A8E6-05CC58656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D27E7CF-526B-42E2-BBA9-56D2F165F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9D9F13-3BE2-4493-B998-31D6E6C9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C0948-6E8E-452D-AD80-DE213D3DA3A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7309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09A963D-AEBD-4185-86DD-D307D32B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37A0D40-452E-42CD-A9C3-8410EEE4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2235C5-D4D3-4DFF-B590-5238CFA4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EAF91-0F56-4033-A98D-39F1C6CAF8B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4981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DF3A6E-7360-40E3-9502-309DA00A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8CABC2-5264-4032-B708-DEB60FDB0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F88A2A-1328-41AB-B5E9-E24AE6FC6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1557EB-C0B7-4741-BE12-17C11004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70D1F2-6FC9-4439-9A3B-376ADB8E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ED21FF-A324-4C8A-B935-E790456A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277A2-53F6-43A4-B27A-1D32491720C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8836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D7ED1-B3BE-4432-957A-7D3B09F6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1DFCA97-5941-49D4-86D3-C0CDBB261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16E609-83BE-4282-85D2-2BF3EBF97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81B3CE-C423-4E2A-9159-877C1B19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4E7B36-75C1-434F-9219-29C06DDC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77DFDA-902F-4C39-ADBF-6074C039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31286-0781-41BB-872F-E20EEAEA69E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773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30A11E-346C-4864-A5A3-FBFF9073E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C561CF-866D-4576-B5CE-A6B1C2BAB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9F8A92-5638-4BBC-9CEC-BEBDBF0E6C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827B6B-8433-45EC-9363-9495A3024D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140B86-A8AF-4480-9AD3-54F3FEC9C3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A8EA8414-415B-4FF5-9A41-014E784CB2C4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extLst>
              <a:ext uri="{FF2B5EF4-FFF2-40B4-BE49-F238E27FC236}">
                <a16:creationId xmlns:a16="http://schemas.microsoft.com/office/drawing/2014/main" id="{05E6E916-58B6-4573-8897-914A8086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0"/>
            <a:ext cx="2895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3" name="Picture 3">
            <a:extLst>
              <a:ext uri="{FF2B5EF4-FFF2-40B4-BE49-F238E27FC236}">
                <a16:creationId xmlns:a16="http://schemas.microsoft.com/office/drawing/2014/main" id="{0DEACC8D-A2F8-4968-A10A-A3234DC16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3810000"/>
            <a:ext cx="3200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4" name="Picture 4">
            <a:extLst>
              <a:ext uri="{FF2B5EF4-FFF2-40B4-BE49-F238E27FC236}">
                <a16:creationId xmlns:a16="http://schemas.microsoft.com/office/drawing/2014/main" id="{87FC26B6-1855-4E9A-9ED6-18CCFFBC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124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5" name="Picture 5">
            <a:extLst>
              <a:ext uri="{FF2B5EF4-FFF2-40B4-BE49-F238E27FC236}">
                <a16:creationId xmlns:a16="http://schemas.microsoft.com/office/drawing/2014/main" id="{58AF3AF1-61C2-4E62-81CF-A761179E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76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6">
            <a:extLst>
              <a:ext uri="{FF2B5EF4-FFF2-40B4-BE49-F238E27FC236}">
                <a16:creationId xmlns:a16="http://schemas.microsoft.com/office/drawing/2014/main" id="{3117A544-42A7-4C5A-9136-93152F3B2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200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7" name="Picture 7">
            <a:extLst>
              <a:ext uri="{FF2B5EF4-FFF2-40B4-BE49-F238E27FC236}">
                <a16:creationId xmlns:a16="http://schemas.microsoft.com/office/drawing/2014/main" id="{953C4BB1-7E16-4200-98DE-22F3329B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2819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8" name="WordArt 8">
            <a:extLst>
              <a:ext uri="{FF2B5EF4-FFF2-40B4-BE49-F238E27FC236}">
                <a16:creationId xmlns:a16="http://schemas.microsoft.com/office/drawing/2014/main" id="{BC4CDDD1-260B-4DA0-B6C4-9D9B0B1B22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819400"/>
            <a:ext cx="8777288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 spc="56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INCRÍVEIS DESCOBERTAS PARA O NOVO MILÊNIO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EFE501E-9C0F-4BF8-A5A2-E949443C7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Oval 3">
            <a:extLst>
              <a:ext uri="{FF2B5EF4-FFF2-40B4-BE49-F238E27FC236}">
                <a16:creationId xmlns:a16="http://schemas.microsoft.com/office/drawing/2014/main" id="{2990E498-CC49-47BC-8CBA-939C3BFE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343400"/>
            <a:ext cx="4648200" cy="2133600"/>
          </a:xfrm>
          <a:prstGeom prst="ellipse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5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ROM. 6:3-6</a:t>
            </a:r>
            <a:endParaRPr lang="en-US" altLang="pt-BR" sz="5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ECE91DE-010A-43A2-8A01-32B1EA058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C1925B80-8F85-4093-AB0F-FECF74B6C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5867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880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EFÉS. 4:5</a:t>
            </a:r>
            <a:endParaRPr lang="en-US" altLang="pt-BR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6F425293-2A9E-4B72-B935-8B3C24813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56057A20-2F65-41B8-AC27-8DE6DA0D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431925"/>
            <a:ext cx="6629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8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ATOS 22:16</a:t>
            </a:r>
            <a:endParaRPr lang="en-US" altLang="pt-BR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A8A6ADC-8332-40FD-AF97-6F7E602DA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43508708-7439-451A-812C-1082694F4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"/>
            <a:ext cx="4419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JOÃO    3:1-7</a:t>
            </a:r>
            <a:endParaRPr lang="en-US" altLang="pt-BR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2757342E-61A8-4778-AC75-B95CE1AF9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2B12D7FD-25B4-4752-B7EB-2D45B9FE9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>
            <a:extLst>
              <a:ext uri="{FF2B5EF4-FFF2-40B4-BE49-F238E27FC236}">
                <a16:creationId xmlns:a16="http://schemas.microsoft.com/office/drawing/2014/main" id="{AB3AA5BE-C881-4653-8F7A-CA35AD2CB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708275"/>
            <a:ext cx="4800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 BATISMO BÍBLICO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92FFF53-516A-4A22-AFD8-FD59D99F2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87CA2FBE-D6E3-40FF-9A83-7F8559ABE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71450"/>
            <a:ext cx="46482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6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MAT. 28:19-20</a:t>
            </a:r>
            <a:endParaRPr lang="en-US" altLang="pt-BR" sz="2400" b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C9F6B65-2531-447D-8B31-4E3D90F53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84BDB937-1774-4543-A7DC-10BE85E8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962400"/>
            <a:ext cx="4648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7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MARCOS 16:16</a:t>
            </a:r>
            <a:r>
              <a:rPr lang="en-US" altLang="pt-BR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endParaRPr lang="en-US" altLang="pt-BR" sz="2400" b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0BC57B3-A1B7-4CD9-AD63-4F0B72FE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Oval 10">
            <a:extLst>
              <a:ext uri="{FF2B5EF4-FFF2-40B4-BE49-F238E27FC236}">
                <a16:creationId xmlns:a16="http://schemas.microsoft.com/office/drawing/2014/main" id="{97450AFD-FD7F-4CA2-9D4A-39B38524A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76800"/>
            <a:ext cx="3657600" cy="9906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3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RIO JORDÃO</a:t>
            </a:r>
            <a:endParaRPr lang="en-US" altLang="pt-BR" sz="3200" b="0">
              <a:latin typeface="Comic Sans MS" panose="030F0702030302020204" pitchFamily="66" charset="0"/>
            </a:endParaRP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9B9002FD-D2A4-47B5-8659-F576E312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14325"/>
            <a:ext cx="659288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6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JOÃO 3:23</a:t>
            </a:r>
            <a:endParaRPr lang="en-US" altLang="pt-BR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F71A020-3C68-4D3C-AA61-63D9A5CF3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B15631C2-7FAC-41DB-992B-2A94158AE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641725"/>
            <a:ext cx="4800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8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MAT. 3:13-17</a:t>
            </a:r>
            <a:endParaRPr lang="en-US" altLang="pt-BR" b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F30D632-F05B-4F85-A092-683B68C3E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5FC8A31-954B-43E5-9781-BDD470508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83FEB31-4ED0-4A6D-A9CD-1D588EEA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32F1A1A3-9F4B-4B44-B9F9-B14A2CAC2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251450"/>
            <a:ext cx="65166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ATOS 8:35-38</a:t>
            </a:r>
            <a:endParaRPr lang="en-US" altLang="pt-BR" sz="5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4105</TotalTime>
  <Words>33</Words>
  <Application>Microsoft Office PowerPoint</Application>
  <PresentationFormat>Apresentação na tela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Times New Roman</vt:lpstr>
      <vt:lpstr>Comic Sans MS</vt:lpstr>
      <vt:lpstr>Tahoma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PROFECIAS PARA O TEMPO DO FIM</dc:subject>
  <dc:creator>4TONS - Pr. Marcelo Augusto de Carvalho; Roberto Motta</dc:creator>
  <cp:keywords>www.4tons.com.br</cp:keywords>
  <dc:description>COMÉRCIO PROIBIDO. USO PESSOAL</dc:description>
  <cp:lastModifiedBy>UCB - Marcelo Augusto de Carvalho</cp:lastModifiedBy>
  <cp:revision>8</cp:revision>
  <dcterms:created xsi:type="dcterms:W3CDTF">2000-06-23T16:06:22Z</dcterms:created>
  <dcterms:modified xsi:type="dcterms:W3CDTF">2021-01-08T07:33:52Z</dcterms:modified>
  <cp:category>EVANGELISMO</cp:category>
</cp:coreProperties>
</file>