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6" r:id="rId3"/>
    <p:sldId id="258" r:id="rId4"/>
    <p:sldId id="257" r:id="rId5"/>
    <p:sldId id="259" r:id="rId6"/>
    <p:sldId id="261" r:id="rId7"/>
    <p:sldId id="260" r:id="rId8"/>
    <p:sldId id="276" r:id="rId9"/>
    <p:sldId id="262" r:id="rId10"/>
    <p:sldId id="277" r:id="rId11"/>
    <p:sldId id="263" r:id="rId12"/>
    <p:sldId id="264" r:id="rId13"/>
    <p:sldId id="265" r:id="rId14"/>
    <p:sldId id="266" r:id="rId15"/>
    <p:sldId id="267" r:id="rId16"/>
    <p:sldId id="269" r:id="rId17"/>
    <p:sldId id="270" r:id="rId18"/>
    <p:sldId id="274" r:id="rId19"/>
    <p:sldId id="272" r:id="rId20"/>
    <p:sldId id="273" r:id="rId21"/>
    <p:sldId id="278" r:id="rId22"/>
    <p:sldId id="279" r:id="rId23"/>
    <p:sldId id="280" r:id="rId24"/>
    <p:sldId id="282" r:id="rId25"/>
    <p:sldId id="283" r:id="rId26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9C8D0A-82C6-4A37-AAEB-529441EF95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20EA2C-6E91-458C-8859-6E9870BC0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43BF6C-7C13-4C03-B5D3-8A9EBD92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2BEA244-479B-4285-BB93-0D0ED70D1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9F2CBC-6675-4388-9738-F639E4905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09EC5-2B37-4641-A281-F409FCC5E04E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197682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1C5BC3-4B42-4F58-BFB7-8E708655F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131D59D-45F8-4376-9B5E-CBE94FD75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07ECE59-C0C5-4859-81EB-135856133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9E09CF0-4D58-46EF-B793-6CA6473D7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28009A-C1DD-43F0-A558-13E95B856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CDE86-8DDC-4D7B-8068-133913FB576B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1931778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D027B05-9B5F-42FA-A5FD-B8EE7B3B3C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72C85F6-8AF2-4D0C-A400-BBF48343A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67212C-7F39-4DD6-AFC7-619859487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880D6A-38A1-4E5B-869C-F49FFA7FC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F22FAD-E30B-4294-BB7C-9308EA224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615CA-3221-4B2F-BF54-A66CCFFE5E76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268850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E3BF21-0162-4FD6-8253-5807DC201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D9C00C-6E7A-4CB8-A39C-7DB98CEA2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F9BEA3-C56E-410E-A9F8-3DB7519B0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DD88F08-D330-4ED2-BE57-26B5ECDE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4E60B4-9131-4A03-A949-1CED4FAD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ABF9C-39C6-4D45-A440-6E682961DB31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911387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5BAA82-5FA8-4268-91A9-DC764ADEE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07E3342-C36B-4884-B6C1-165A14B3F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372595C-06E3-4566-9338-53F9D29C3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C4A770-6A09-404B-B31C-9A98C1C4B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A7F3E25-21B6-4108-B266-77F0BD8E9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88943-E27C-4D57-995C-39D317999D8C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13663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8391D5-D61A-415F-8A97-2DEC55ECD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14B41F-04BF-4987-9564-516610B44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C66D77-3D8E-433D-94D7-2D8EB7E89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203BCAB-3180-4454-88B9-593329503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FA720FF-FABA-4ADB-B2DE-C6161739C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80EDF59-6ED4-4CD7-9A1C-41443FE7C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66C38-255F-42F1-AEE6-C44D695B8038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4265860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F284B-ECA7-42EE-BADC-F3C6BBC0C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AB27838-F750-4734-BDD9-CE05CB475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4D9C232-8CCA-4F27-BD8B-BB424B275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44EC312-0675-4C9F-9227-D695E17EAF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FBEE4E9-94AC-47B3-9CE8-AAB720FB23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A9786E4-E240-43EB-B2F8-867D30683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5FD2DB9-66F9-47B0-B813-F53824266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CC39E72-E7FD-4A76-B3B2-49C1BBFFC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51CE0A-0F70-45F3-8F79-5F0930329EDA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207253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6A2B2C-B896-4728-8057-65699D2DD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06D5031-3886-4A46-B257-09324EA47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5DB53DE-26A3-4DE3-A0D6-BBA0630E4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9E17417-7A0E-4862-919C-D14CBBF80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68061-0235-47CD-B421-C36C164530D7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3103585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A697442-40CA-42A5-9769-E6D0353F8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76B3F31-BB34-4488-B1E0-5C1DF9F4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88BA30C-85C9-4521-8710-BFC091518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E2BD1-D392-47CD-B222-2B599D7E6E49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259189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2A1BA-3228-4E33-83DE-797903E5C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4696C2-A6EA-46A4-AC58-9A5EA848F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2E512B3-AC99-4A66-A65F-CD6951810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77E1772-8FE5-4E6F-9509-7A7E54FE4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E782C3-6739-48FD-8059-CE9BD49C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F22730C-C300-41A3-BF05-EE86688FA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6D310-DD22-4E7A-8E2F-44EA04662591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410319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1762E4-8428-46F0-B758-F7AE1E2D0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64A910A-CD66-437F-BAF5-1344DE84A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BA0970B-731A-4408-A90D-7690988C4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75896DF-9562-44C0-B16C-79A987999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2E5B24E-0A29-4D53-8041-1D6A9917A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PT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6B63D58-18D9-4549-B7A9-D19CB6A59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98366-C807-44CE-B66B-6204324D5C38}" type="slidenum">
              <a:rPr lang="pt-PT" altLang="pt-BR"/>
              <a:pPr/>
              <a:t>‹nº›</a:t>
            </a:fld>
            <a:endParaRPr lang="pt-PT" altLang="pt-BR"/>
          </a:p>
        </p:txBody>
      </p:sp>
    </p:spTree>
    <p:extLst>
      <p:ext uri="{BB962C8B-B14F-4D97-AF65-F5344CB8AC3E}">
        <p14:creationId xmlns:p14="http://schemas.microsoft.com/office/powerpoint/2010/main" val="21922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CD600B7-3D34-4510-A27E-C53E197DE7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6F940D1-0B72-4054-8332-7C11F4F83A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altLang="pt-BR"/>
              <a:t>Clique para editar os estilos do texto mestre</a:t>
            </a:r>
          </a:p>
          <a:p>
            <a:pPr lvl="1"/>
            <a:r>
              <a:rPr lang="pt-PT" altLang="pt-BR"/>
              <a:t>Segundo nível</a:t>
            </a:r>
          </a:p>
          <a:p>
            <a:pPr lvl="2"/>
            <a:r>
              <a:rPr lang="pt-PT" altLang="pt-BR"/>
              <a:t>Terceiro nível</a:t>
            </a:r>
          </a:p>
          <a:p>
            <a:pPr lvl="3"/>
            <a:r>
              <a:rPr lang="pt-PT" altLang="pt-BR"/>
              <a:t>Quarto nível</a:t>
            </a:r>
          </a:p>
          <a:p>
            <a:pPr lvl="4"/>
            <a:r>
              <a:rPr lang="pt-PT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4A321A6-E5F1-4A11-A75B-ED334C1F175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PT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05A206F-09A0-4102-B3F3-68E432B612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PT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C3F59C3-D33F-40C5-B9B3-EA8EE250E39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9C1891-DBBC-4F58-9116-44F0922C1E83}" type="slidenum">
              <a:rPr lang="pt-PT" altLang="pt-BR"/>
              <a:pPr/>
              <a:t>‹nº›</a:t>
            </a:fld>
            <a:endParaRPr lang="pt-PT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6456638-1DF9-457F-B2BE-4A36D0CDB6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420938"/>
            <a:ext cx="7772400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7200" b="1">
                <a:solidFill>
                  <a:schemeClr val="bg1"/>
                </a:solidFill>
                <a:latin typeface="Comic Sans MS" panose="030F0702030302020204" pitchFamily="66" charset="0"/>
              </a:rPr>
              <a:t> PEDRO E A PEDRA</a:t>
            </a:r>
            <a:endParaRPr lang="pt-PT" altLang="pt-BR" sz="7200" b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22F5848-41A0-498C-93C0-CF556CB23A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3200"/>
            <a:ext cx="5691188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Provas Bíblicas de que Pedro não foi Escolhido como Líder da Igreja, ou Superior Hierárquico dos Apóstolos:</a:t>
            </a:r>
            <a:endParaRPr lang="pt-PT" altLang="pt-BR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459AD4E-B483-4A49-AAF9-6D836C175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3078163"/>
            <a:ext cx="5762625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 a) Mateus 23:8 e 10 nos ensina que Cristo não queria que nenhum deles fosse mestre ou guia, porque esta é uma prerrogativa divina. </a:t>
            </a:r>
            <a:br>
              <a:rPr lang="pt-BR" altLang="pt-BR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4A33111-FB8E-4DF6-B81D-2C5DFAE6E3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222625"/>
            <a:ext cx="721995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b) Lucas nos relata (9:46; 22:24-30), que por duas vezes se levantou entre os discípulos, o problema de quem entre eles tinha a primazia. Tal problema jamais se levantaria se Cristo tivesse estabelecido a Pedro como superior a eles. 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7E1D7F5-3934-4CEC-ADE3-81CA5D6423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3149600"/>
            <a:ext cx="6408738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c) Se Cristo tivesse indicado a Pedro como o líder da Igreja, como o Papa, ele seria infalível em suas decisões, portanto jamais lhe aconteceria o que Lucas nos relata no seu evangelho capítulo 22:54-60. 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AEE1E48-AE73-46DD-BE76-AF1939411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933700"/>
            <a:ext cx="6262688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d) Sendo Pedro o dirigente seria a pessoa que enviaria outros, mas Lucas nos informa em Atos 8:14 que Pedro e João foram enviados pelos apóstolos. 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017F26F-7128-4C74-A363-8B859061BF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1775" y="3365500"/>
            <a:ext cx="6211888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e) Se fosse o superior hierárquico dos apóstolos a argüição que eles fizeram e a defesa de Pedro seriam inoportunas e desarrazoadas, conforme o relato de 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Atos 11:1-18. 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8C3FC4E-9B8B-4DCA-AD68-A4AD2FA6C1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078163"/>
            <a:ext cx="5686425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f) O primeiro concílio da igreja não foi convocado e dirigido por Pedro mas por Tiago. O contexto apresentado por Lucas (Atos 15:13, 19) sugere que Tiago era o presidente. 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CD489C0-999A-4095-92BB-27D005D481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205038"/>
            <a:ext cx="5897562" cy="33528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g) Em Atos 15:22-29 há o relato de que a epístola enviada a Antioquia foi dirigida em nome dos apóstolos, dos presbíteros, e da igreja e não por Pedro. 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BB5CEA1-4B22-4234-A8F0-1E5E328255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636838"/>
            <a:ext cx="5326063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h) Se Pedro fosse o líder, Paulo não poderia escrever o que se encontra em Gálatas 2:11-14, pois seria faltar à ética hierárquica. </a:t>
            </a: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599C80D7-0106-4CD5-A2FF-92AE42ED40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3200400"/>
            <a:ext cx="5472112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i) I Coríntios 12:28. Se Pedro fosse o Papa, na enumeração dos ofícios da Igreja, Paulo não se esqueceria deste tão preeminente – o Vigário de Cristo. 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9F4CF35-C0F9-4C9A-960A-8EF35DADBA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67000"/>
            <a:ext cx="777240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54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Mateus 16:13-19   </a:t>
            </a:r>
            <a:br>
              <a:rPr lang="pt-BR" altLang="pt-BR" sz="54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sz="54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769AE34-ED5B-4362-A30D-D3AC75272A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717800"/>
            <a:ext cx="5472112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j) Paulo afirma em Gálatas 2:9 que Tiago, Cefas (Pedro) e João eram considerados como colunas. Note-se que Tiago está em primeiro lugar. </a:t>
            </a: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13B7BE7D-3886-4CF7-AAAB-1CEB836E0E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3200400"/>
            <a:ext cx="6046787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 Igreja Católica declara que Pedro estabeleceu em Roma a sede do seu governo no ano 42 e que após ter governado a Igreja por 25 anos, ai faleceu mártir com Paulo, no ano 67, durante o reinado de Nero. 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CAAC23F-4938-4165-9639-E600EC320C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933700"/>
            <a:ext cx="5903913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1ª) Se Pedro estivesse em Roma a Epístola aos Romanos, escrita em 58, seria desnecessária, porque haveria quem os exortasse e doutrinasse. </a:t>
            </a: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604BAFC-7559-4583-91AA-5061C72490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3006725"/>
            <a:ext cx="5973763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2ª) O Novo Testamento que se iniciou depois de 42 AD e foi concluído no final do século silencia totalmente sobre a investidura de Pedro como a cabeça da Igreja. 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D23EF86-E134-4D89-8215-3E29FAC62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3006725"/>
            <a:ext cx="5616575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João 14:6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“Eu Sou o caminho, a verdade e a vida; ninguém vem ao Pai senão por mim.”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6A6E0D7-FC97-4331-98FB-FA773591DF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89138"/>
            <a:ext cx="5973763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54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Jesus é a Pedra!</a:t>
            </a:r>
            <a:br>
              <a:rPr lang="pt-BR" altLang="pt-BR" sz="54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sz="54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17D04EE-F1CB-4B7A-BDD0-E4632CA344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3200"/>
            <a:ext cx="777240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 Igreja Católica Romana ensina que como recompensa a esta confissão. . . 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1) Cristo lhe mudou o nome, indicando a posição que ocuparia daí por diante. 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2) Edificou a Sua Igreja sobre Pedro.</a:t>
            </a:r>
            <a:r>
              <a:rPr lang="pt-PT" altLang="pt-BR" sz="4000" b="1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0EDFFB9-A29F-4B4A-8D06-D0413DB6C5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413" y="1000125"/>
            <a:ext cx="8839200" cy="48768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 Igreja Católica também afirma que:</a:t>
            </a:r>
            <a:b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b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1) Pedro é a pedra fundamental do texto de Mateus. </a:t>
            </a:r>
            <a:b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2) Pedro foi o superior hierárquico dos Apóstolos. </a:t>
            </a:r>
            <a:b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3) Pedro estabeleceu em Roma a sede de seu episcopado. </a:t>
            </a:r>
            <a:b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4) Ele instituiu os bispos de Roma seus herdeiros. </a:t>
            </a:r>
            <a:endParaRPr lang="pt-PT" altLang="pt-BR" sz="36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ADA6498-0A9F-4C99-BADF-8387CDE01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790825"/>
            <a:ext cx="683895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Cristo não mudou o nome neste momento, mas apenas confirmou o sobrenome que lhe atribuíra no dia do seu chamado: S. João 1:41, 42; S. Lucas 6:14. </a:t>
            </a:r>
            <a:endParaRPr lang="pt-PT" altLang="pt-BR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23FD174-A62C-46E6-B0DC-82F07EB515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6238" y="2790825"/>
            <a:ext cx="6427787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É do nosso conhecimento que o termo "pedra ou rocha" foi usado no Velho Testamento para Deus. Salmo 18:2 – "O Senhor é a minha rocha"; Deut. 32: 4 – "Eis a Rocha! Suas obras são perfeitas." </a:t>
            </a: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3422D83-6669-4233-A6D8-10F93E7918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895600"/>
            <a:ext cx="6550025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O Messias é descrito em Isaías 28:16 como "uma pedra, pedra já provada, pedra preciosa, angular, solidamente assentada". </a:t>
            </a:r>
            <a:br>
              <a:rPr lang="pt-BR" altLang="pt-BR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BB23BE1-9E84-4D0E-A9CC-C2F4AE8D94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277938"/>
            <a:ext cx="777240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O Novo Testamento apresenta a Cristo como o fundamento da igreja:</a:t>
            </a:r>
            <a:b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3985338-4B33-46BB-AC3C-23B7DD75D41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2627313"/>
            <a:ext cx="4248150" cy="4114800"/>
          </a:xfrm>
          <a:effectLst>
            <a:outerShdw dist="45791" dir="2021404" algn="ctr" rotWithShape="0">
              <a:schemeClr val="tx1"/>
            </a:outerShdw>
          </a:effec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I Cor. 10:4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Atos 4:12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Rom. 9:33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I Cor. 3:11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Efés. 2:20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I Pedro 2:4 e 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t-BR" altLang="pt-BR" sz="36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Mat. 21:42-44</a:t>
            </a:r>
            <a:endParaRPr lang="en-US" altLang="pt-BR" sz="36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0B3BCB3-D215-443C-A64D-3E84797B0C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819400"/>
            <a:ext cx="6643688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Dicionários e Comentários nos comprovam que Pedro, em grego "</a:t>
            </a:r>
            <a:r>
              <a:rPr lang="el-G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Pétros</a:t>
            </a: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" significa um fragmento de pedra, pedra movediça, lasca da rocha; enquanto pedra, no grego "</a:t>
            </a:r>
            <a:r>
              <a:rPr lang="el-G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Pétra</a:t>
            </a:r>
            <a:r>
              <a:rPr lang="pt-BR" altLang="pt-BR" sz="4000" b="1">
                <a:solidFill>
                  <a:schemeClr val="bg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" significa rocha, massa sólida de pedra. </a:t>
            </a:r>
            <a:endParaRPr lang="pt-PT" altLang="pt-BR" sz="4000" b="1">
              <a:solidFill>
                <a:schemeClr val="bg1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</TotalTime>
  <Words>787</Words>
  <Application>Microsoft Office PowerPoint</Application>
  <PresentationFormat>Apresentação na tela (4:3)</PresentationFormat>
  <Paragraphs>32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Comic Sans MS</vt:lpstr>
      <vt:lpstr>Estrutura padrão</vt:lpstr>
      <vt:lpstr> PEDRO E A PEDRA</vt:lpstr>
      <vt:lpstr>Mateus 16:13-19    </vt:lpstr>
      <vt:lpstr>A Igreja Católica Romana ensina que como recompensa a esta confissão. . .  1) Cristo lhe mudou o nome, indicando a posição que ocuparia daí por diante.  2) Edificou a Sua Igreja sobre Pedro. </vt:lpstr>
      <vt:lpstr>A Igreja Católica também afirma que:  1) Pedro é a pedra fundamental do texto de Mateus.  2) Pedro foi o superior hierárquico dos Apóstolos.  3) Pedro estabeleceu em Roma a sede de seu episcopado.  4) Ele instituiu os bispos de Roma seus herdeiros. </vt:lpstr>
      <vt:lpstr>Cristo não mudou o nome neste momento, mas apenas confirmou o sobrenome que lhe atribuíra no dia do seu chamado: S. João 1:41, 42; S. Lucas 6:14. </vt:lpstr>
      <vt:lpstr>É do nosso conhecimento que o termo "pedra ou rocha" foi usado no Velho Testamento para Deus. Salmo 18:2 – "O Senhor é a minha rocha"; Deut. 32: 4 – "Eis a Rocha! Suas obras são perfeitas." </vt:lpstr>
      <vt:lpstr>O Messias é descrito em Isaías 28:16 como "uma pedra, pedra já provada, pedra preciosa, angular, solidamente assentada".  </vt:lpstr>
      <vt:lpstr>O Novo Testamento apresenta a Cristo como o fundamento da igreja: </vt:lpstr>
      <vt:lpstr>Dicionários e Comentários nos comprovam que Pedro, em grego "Pétros" significa um fragmento de pedra, pedra movediça, lasca da rocha; enquanto pedra, no grego "Pétra" significa rocha, massa sólida de pedra. </vt:lpstr>
      <vt:lpstr>Provas Bíblicas de que Pedro não foi Escolhido como Líder da Igreja, ou Superior Hierárquico dos Apóstolos:</vt:lpstr>
      <vt:lpstr> a) Mateus 23:8 e 10 nos ensina que Cristo não queria que nenhum deles fosse mestre ou guia, porque esta é uma prerrogativa divina.  </vt:lpstr>
      <vt:lpstr>b) Lucas nos relata (9:46; 22:24-30), que por duas vezes se levantou entre os discípulos, o problema de quem entre eles tinha a primazia. Tal problema jamais se levantaria se Cristo tivesse estabelecido a Pedro como superior a eles.  </vt:lpstr>
      <vt:lpstr>c) Se Cristo tivesse indicado a Pedro como o líder da Igreja, como o Papa, ele seria infalível em suas decisões, portanto jamais lhe aconteceria o que Lucas nos relata no seu evangelho capítulo 22:54-60.  </vt:lpstr>
      <vt:lpstr>d) Sendo Pedro o dirigente seria a pessoa que enviaria outros, mas Lucas nos informa em Atos 8:14 que Pedro e João foram enviados pelos apóstolos.  </vt:lpstr>
      <vt:lpstr>e) Se fosse o superior hierárquico dos apóstolos a argüição que eles fizeram e a defesa de Pedro seriam inoportunas e desarrazoadas, conforme o relato de  Atos 11:1-18.   </vt:lpstr>
      <vt:lpstr>f) O primeiro concílio da igreja não foi convocado e dirigido por Pedro mas por Tiago. O contexto apresentado por Lucas (Atos 15:13, 19) sugere que Tiago era o presidente.  </vt:lpstr>
      <vt:lpstr>g) Em Atos 15:22-29 há o relato de que a epístola enviada a Antioquia foi dirigida em nome dos apóstolos, dos presbíteros, e da igreja e não por Pedro.  </vt:lpstr>
      <vt:lpstr>h) Se Pedro fosse o líder, Paulo não poderia escrever o que se encontra em Gálatas 2:11-14, pois seria faltar à ética hierárquica. </vt:lpstr>
      <vt:lpstr>i) I Coríntios 12:28. Se Pedro fosse o Papa, na enumeração dos ofícios da Igreja, Paulo não se esqueceria deste tão preeminente – o Vigário de Cristo.  </vt:lpstr>
      <vt:lpstr>j) Paulo afirma em Gálatas 2:9 que Tiago, Cefas (Pedro) e João eram considerados como colunas. Note-se que Tiago está em primeiro lugar. </vt:lpstr>
      <vt:lpstr>A Igreja Católica declara que Pedro estabeleceu em Roma a sede do seu governo no ano 42 e que após ter governado a Igreja por 25 anos, ai faleceu mártir com Paulo, no ano 67, durante o reinado de Nero.  </vt:lpstr>
      <vt:lpstr>1ª) Se Pedro estivesse em Roma a Epístola aos Romanos, escrita em 58, seria desnecessária, porque haveria quem os exortasse e doutrinasse. </vt:lpstr>
      <vt:lpstr>2ª) O Novo Testamento que se iniciou depois de 42 AD e foi concluído no final do século silencia totalmente sobre a investidura de Pedro como a cabeça da Igreja.  </vt:lpstr>
      <vt:lpstr>João 14:6 “Eu Sou o caminho, a verdade e a vida; ninguém vem ao Pai senão por mim.” </vt:lpstr>
      <vt:lpstr>Jesus é a Pedra! </vt:lpstr>
    </vt:vector>
  </TitlesOfParts>
  <Company>Associação Paulistana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    São Mateus 16:18-19.     São Lucas 12:31, 32.  São João 21:15-17. </dc:title>
  <dc:subject>PROFECIAS PARA O TEMPO DO FIM</dc:subject>
  <dc:creator>4TONS - Pr. Marcelo Augusto de Carvalho; Roberto Motta</dc:creator>
  <cp:keywords>www.4tons.com.br</cp:keywords>
  <dc:description>COMÉRCIO PROIBIDO. USO PESSOAL</dc:description>
  <cp:lastModifiedBy>UCB - Marcelo Augusto de Carvalho</cp:lastModifiedBy>
  <cp:revision>8</cp:revision>
  <dcterms:created xsi:type="dcterms:W3CDTF">2003-05-03T22:36:45Z</dcterms:created>
  <dcterms:modified xsi:type="dcterms:W3CDTF">2021-01-08T07:34:51Z</dcterms:modified>
  <cp:category>EVANGELISMO</cp:category>
</cp:coreProperties>
</file>