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8" r:id="rId2"/>
    <p:sldId id="256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5" r:id="rId11"/>
    <p:sldId id="25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919D7-1A03-40C7-AA87-4748C885B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05BADA-FBF1-4CCF-B8CC-707091E61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715AF7-1CEC-466A-AE96-53AF313F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4822D2-ED5F-4046-8E7B-38F83C14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45A62A-5AF2-4BF0-A4EA-33F5286E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9D61F-7600-4DE9-95B5-E594F894114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29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169F1-E0A3-429F-9DC1-F611D250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786F68-5CA2-4A39-8A68-2ABA382F7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E39BE5-7908-44FC-8C3D-D23B0663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FE74DF-E98F-40CC-A3F7-AEFD6C9B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9DD845-1E19-4CFE-B966-9AC70B6E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95DA-7102-4993-B206-91A61E045D1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6442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08E31-5C98-43B0-8640-BE50AE1BE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54F24C-BB61-4D6D-9C77-7D897382D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6FC15B-D31B-47DB-B574-A757816C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A21909-43B8-4920-A3C8-B3D4585C2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331866-90F8-47C0-9A2B-28FC0D9C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FCED0-D6D9-4574-8C7E-2D34CE13C5E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2556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5BABC-0971-4377-AA8A-6010709D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EAA72C-2D13-457C-AC74-48AA65CD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2D2B7E-ACFF-4DA4-B2EE-9D6EAD76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8DCEA8-9EDE-49E2-9338-A38D213C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9D7F23-4873-412D-BE6C-449D39C7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817F6-BDF9-41F6-86E0-F2A799C77D0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364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7B987-8D98-4DA0-856A-F6EFC6F8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5410A1-DB0D-4DC9-B4DE-26CBADCB8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575436-0B88-40B6-9E26-BA907ED9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3C44EF-A26C-4B02-99DE-FCA5E2A8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8AF2B3-A53A-41CC-A747-BCCAE8E9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908A9-84F8-4AAD-9077-1CBAA7EDBA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0342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EF856-1488-40AA-9FEF-CE297C0B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A1CD96-5674-4B0D-8EF4-5936C054D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DE1E20-5C48-4C02-84D0-B445B6A86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376437-E9F5-4B60-947B-29405F08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949CE9-34B5-4AF8-86AE-E1A6F45B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C00D96-05A4-456F-B7F7-C958A084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372EE-FCC4-463D-A9AC-2A9F52036D9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352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07E5E-C7FD-4FDC-8CB6-A4CC3254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C146B2-3331-4FAE-9662-C132C7E0D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4575AD-977B-4A0D-ACFA-93D99B866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9C1DF13-B5C3-4B55-B38C-F6BE324A2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6F4285-20F7-48D1-B729-1B9FCDCF3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48E30A6-65A1-42FF-B934-A13D0980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6B6CCAF-1422-419A-B037-F2BFFB66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0F579A9-179E-4DFE-9157-9C78CE41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E5B67-2DAC-47E9-A977-73EC79A8760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689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1BB4-F41F-499F-8F4F-DA3CDD75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9744B5-D5B9-4806-A573-EC4CA40D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CE987E-4B53-4805-AD3B-FEEC33AB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5108B8-F58C-49E9-80A8-0D9BF996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7D4-3FA4-48B0-806A-D69F1558B2D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613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53BEB2-D28A-4A33-BBC0-47BC6264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B86562-6159-4E27-A45A-D2AE4CEB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6355FA-77EB-4703-B0F0-B1FBB86A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38C7D-83E7-48B2-B436-CAD040FF5B7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6482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70DB7-9191-4BB0-8E27-A2FCFED2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DEA1FD-8F7A-40D6-A18E-FA0EFDCD1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5EE140-537C-4EE1-A01B-CE2226511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0D98A4-6E54-4A59-8F6F-61D19E29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C7757E-C517-43CD-A702-32B9E4F8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BCC962-4C34-4410-89E4-504AE141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39CC-D9E1-4340-9774-05146F08FE0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0981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D2414-3E80-4544-9CFF-B55C09A0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489810-0EAE-403D-8369-7CB409643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5A93F-DEF4-4443-8F45-75B1DA02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EA4CCC-ABC7-4C04-9BB9-BBACEFEC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6F9C96-8752-4BF9-823A-E7ABC5A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BB8B2D-84F7-4976-9406-B24AF696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91C32-40B2-4118-9D11-015C6205C50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553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3A3C8C8-F73C-40F7-A331-C2B40A4A8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B42AD6E-7BB6-41C6-83CF-AEB655082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6F987610-5C96-4BB8-8365-8DD8EFED0B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t-BR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2C2D9979-89BD-400C-B483-599074B744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t-BR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A2D474CF-5D96-4AB6-A6EB-48D3C21237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7866C-F386-4178-982B-B90F36D7D0E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B2D3C890-B95F-4967-BA90-5BE52DC81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381625"/>
            <a:ext cx="8229600" cy="1143000"/>
          </a:xfrm>
          <a:effectLst>
            <a:outerShdw dist="63500" dir="3187806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pt-BR" sz="6000" b="1">
                <a:solidFill>
                  <a:schemeClr val="bg1"/>
                </a:solidFill>
                <a:latin typeface="Comic Sans MS" panose="030F0702030302020204" pitchFamily="66" charset="0"/>
              </a:rPr>
              <a:t>Comunicação no 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18F996E-C285-47CC-8001-685AB618A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latin typeface="Comic Sans MS" panose="030F0702030302020204" pitchFamily="66" charset="0"/>
              </a:rPr>
              <a:t>Solução Bíblica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3D7DC29-8A37-4FAE-B26E-7B8B0BAD0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7738" cy="1943100"/>
          </a:xfrm>
        </p:spPr>
        <p:txBody>
          <a:bodyPr/>
          <a:lstStyle/>
          <a:p>
            <a:pPr algn="ctr"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Colos. 3:9 – Fale sempre a verdade.</a:t>
            </a:r>
          </a:p>
          <a:p>
            <a:pPr algn="ctr">
              <a:buFontTx/>
              <a:buNone/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“Não mintais uns aos outros...”</a:t>
            </a:r>
          </a:p>
          <a:p>
            <a:pPr algn="ctr"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4DF52EA6-50BB-4FAC-93C2-A511A437C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1628775"/>
            <a:ext cx="8964613" cy="4391025"/>
          </a:xfrm>
        </p:spPr>
        <p:txBody>
          <a:bodyPr/>
          <a:lstStyle/>
          <a:p>
            <a:pPr algn="ctr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Prov. 20:3 – Não brigue.</a:t>
            </a:r>
          </a:p>
          <a:p>
            <a:pPr algn="ctr">
              <a:buFontTx/>
              <a:buNone/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“Honroso é para o homem desviar-se de rixas, mas o tolo se mete em brigas.”</a:t>
            </a:r>
          </a:p>
          <a:p>
            <a:pPr algn="ctr"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CB3A375-1FC4-4936-BD6C-B6B601704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4391025"/>
          </a:xfrm>
        </p:spPr>
        <p:txBody>
          <a:bodyPr/>
          <a:lstStyle/>
          <a:p>
            <a:pPr algn="ctr"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Prov. 15:1 – Responda com amor.</a:t>
            </a:r>
          </a:p>
          <a:p>
            <a:pPr algn="ctr">
              <a:buFontTx/>
              <a:buNone/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“A resposta branda desvia o furor, mas a palavra dura suscita a ira.”</a:t>
            </a:r>
          </a:p>
          <a:p>
            <a:pPr algn="ctr">
              <a:buFontTx/>
              <a:buNone/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C6E8D0F-56FA-4332-B6C9-2B8A87471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315913"/>
            <a:ext cx="8964613" cy="4391026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Efésios 4:31-32 – Comunique perdão.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“Toda a amargura, ira, cólera, gritaria e blasfêmias e toda a malícia sejam tiradas do meio de vós. Antes sejam benignos uns com os outros, compassivos, perdoando uns aos outros como também Cristo vos perdoou no Senhor.”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D19A6B-A2E9-4185-91A8-AAAB1AD064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0413" y="806450"/>
            <a:ext cx="7772400" cy="1470025"/>
          </a:xfrm>
        </p:spPr>
        <p:txBody>
          <a:bodyPr anchor="ctr"/>
          <a:lstStyle/>
          <a:p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Por que não comunicamos:</a:t>
            </a: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3E6C3C-DD49-4E6D-A48B-3C3EF84DC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900363"/>
            <a:ext cx="8459788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1- Há pessoas que tem dificuldades em se comunicar e até formar palavras.</a:t>
            </a:r>
          </a:p>
          <a:p>
            <a:pPr>
              <a:lnSpc>
                <a:spcPct val="90000"/>
              </a:lnSpc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75520B5-C8C4-41C2-ABA7-2132BC912A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63575"/>
            <a:ext cx="7772400" cy="1470025"/>
          </a:xfrm>
        </p:spPr>
        <p:txBody>
          <a:bodyPr anchor="ctr"/>
          <a:lstStyle/>
          <a:p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Por que não comunicamos:</a:t>
            </a: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BB812F7-747B-49E1-BD12-F87F9225DE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0363" y="2324100"/>
            <a:ext cx="838835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2- Há pessoas que tem medo de se expor.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3B3ED81-3849-40B5-8B0B-B606835E9E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79475"/>
            <a:ext cx="7772400" cy="1470025"/>
          </a:xfrm>
        </p:spPr>
        <p:txBody>
          <a:bodyPr anchor="ctr"/>
          <a:lstStyle/>
          <a:p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Por que não comunicamos:</a:t>
            </a: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0FCFBF-B4F4-4D9D-869A-2AFB0A9DE6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5900" y="2324100"/>
            <a:ext cx="8459788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3- Alguns creêm que falar não resolve.</a:t>
            </a:r>
          </a:p>
          <a:p>
            <a:pPr>
              <a:lnSpc>
                <a:spcPct val="90000"/>
              </a:lnSpc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30765F5-6925-42A2-97AF-D384946BC1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06450"/>
            <a:ext cx="7772400" cy="1470025"/>
          </a:xfrm>
        </p:spPr>
        <p:txBody>
          <a:bodyPr anchor="ctr"/>
          <a:lstStyle/>
          <a:p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Por que não comunicamos:</a:t>
            </a: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1CEB82C-09B9-487F-B61A-FBF20FC446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63600" y="2108200"/>
            <a:ext cx="7164388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4- Auto-estima baixa. Pensam que não tem nada a oferecer.</a:t>
            </a: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DF5CED-15BB-4089-9F0D-364B47BA4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</a:rPr>
              <a:t>Problemas: </a:t>
            </a:r>
            <a:endParaRPr lang="en-US" altLang="pt-BR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E5FB0D8-D77F-4620-9130-BA064CD6A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82763"/>
            <a:ext cx="8229600" cy="4525962"/>
          </a:xfrm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Supressão Mútua.</a:t>
            </a:r>
          </a:p>
          <a:p>
            <a:pPr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Comunicação de um lado só.</a:t>
            </a:r>
          </a:p>
          <a:p>
            <a:pPr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Comunicação Indireta.</a:t>
            </a:r>
          </a:p>
          <a:p>
            <a:pPr>
              <a:buFontTx/>
              <a:buNone/>
            </a:pPr>
            <a:endParaRPr lang="en-US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19A258E-87E7-4643-B4EF-B84622B15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  <a:latin typeface="Comic Sans MS" panose="030F0702030302020204" pitchFamily="66" charset="0"/>
              </a:rPr>
              <a:t>Problemas: </a:t>
            </a:r>
            <a:endParaRPr lang="en-US" altLang="pt-BR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BCCAA7-7F52-4679-9923-F5679D763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Comunicação Limitada a Brigas e Momentos de Irritação.</a:t>
            </a:r>
          </a:p>
          <a:p>
            <a:pPr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Demonstrações Físicas.</a:t>
            </a:r>
          </a:p>
          <a:p>
            <a:pPr>
              <a:buFontTx/>
              <a:buNone/>
            </a:pPr>
            <a:endParaRPr lang="pt-BR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4000" b="1">
                <a:solidFill>
                  <a:schemeClr val="bg1"/>
                </a:solidFill>
                <a:latin typeface="Comic Sans MS" panose="030F0702030302020204" pitchFamily="66" charset="0"/>
              </a:rPr>
              <a:t>Televisão.</a:t>
            </a:r>
            <a:endParaRPr lang="en-US" altLang="pt-BR" sz="40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397662C-5B69-4847-8D1E-A02DC011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latin typeface="Comic Sans MS" panose="030F0702030302020204" pitchFamily="66" charset="0"/>
              </a:rPr>
              <a:t>Solução Bíblica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57C383B-4AA0-44A9-869F-337E9087C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785225" cy="935038"/>
          </a:xfrm>
        </p:spPr>
        <p:txBody>
          <a:bodyPr/>
          <a:lstStyle/>
          <a:p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Tiago 1:19 – Aprenda a ouvir.</a:t>
            </a:r>
          </a:p>
          <a:p>
            <a:pPr>
              <a:buFontTx/>
              <a:buNone/>
            </a:pPr>
            <a:r>
              <a:rPr lang="pt-BR" altLang="pt-BR" sz="4400" b="1">
                <a:solidFill>
                  <a:schemeClr val="bg1"/>
                </a:solidFill>
                <a:latin typeface="Comic Sans MS" panose="030F0702030302020204" pitchFamily="66" charset="0"/>
              </a:rPr>
              <a:t>“Sabei isto meus irmãos: Todo homem seja pronto a ouvir, tardio para falar e tardio para se irar.”</a:t>
            </a:r>
          </a:p>
          <a:p>
            <a:pPr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pt-BR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pt-BR" sz="44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47C7809-FF33-4E8A-8943-E33D68904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846138"/>
            <a:ext cx="8229600" cy="1143000"/>
          </a:xfrm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latin typeface="Comic Sans MS" panose="030F0702030302020204" pitchFamily="66" charset="0"/>
              </a:rPr>
              <a:t>Solução Bíblica</a:t>
            </a:r>
            <a:endParaRPr lang="en-US" altLang="pt-BR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8FE20E2-A840-48A3-8617-430CD1500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964612" cy="4391025"/>
          </a:xfrm>
        </p:spPr>
        <p:txBody>
          <a:bodyPr/>
          <a:lstStyle/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Prov. 15:23</a:t>
            </a:r>
          </a:p>
          <a:p>
            <a:pPr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  a) Pense duas vezes antes de falar...</a:t>
            </a:r>
          </a:p>
          <a:p>
            <a:pPr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  b) Escolha o momento certo...</a:t>
            </a:r>
          </a:p>
          <a:p>
            <a:pPr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Comic Sans MS" panose="030F0702030302020204" pitchFamily="66" charset="0"/>
              </a:rPr>
              <a:t>“O homem se alegra em dar resposta adequada, e a palavra a seu tempo quão boa é.”</a:t>
            </a:r>
          </a:p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pt-BR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squares.p3d 2"/>
  <p:tag name="POWER3D OPTIONS" val="Fast "/>
  <p:tag name="POWER3D SOUND" val="Twirling Squar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utup.p3d 0"/>
  <p:tag name="POWER3D OPTIONS" val="Fast "/>
  <p:tag name="POWER3D SOUND" val="Shut Up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pring.p3d 0"/>
  <p:tag name="POWER3D OPTIONS" val="Fast "/>
  <p:tag name="POWER3D SOUND" val="Spring Awa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circles.p3d 3"/>
  <p:tag name="POWER3D OPTIONS" val="Fast "/>
  <p:tag name="POWER3D SOUND" val="Twirling Circl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doors.p3d 5"/>
  <p:tag name="POWER3D OPTIONS" val="Fast "/>
  <p:tag name="POWER3D SOUND" val="Creaking Door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CrPanels.p3d 5"/>
  <p:tag name="POWER3D OPTIONS" val="Fast "/>
  <p:tag name="POWER3D SOUND" val="Counterrotating Panel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iamond.p3d 2"/>
  <p:tag name="POWER3D OPTIONS" val="Fast "/>
  <p:tag name="POWER3D SOUND" val="Twirling Diamon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lout.p3d 1"/>
  <p:tag name="POWER3D OPTIONS" val="Fast "/>
  <p:tag name="POWER3D SOUND" val="Fall Ou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Falplace.p3d 0"/>
  <p:tag name="POWER3D OPTIONS" val="Fast "/>
  <p:tag name="POWER3D SOUND" val="Fall In Plac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1"/>
  <p:tag name="POWER3D OPTIONS" val="Fast "/>
  <p:tag name="POWER3D SOUND" val="Open U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Pwrpanel.p3d 3"/>
  <p:tag name="POWER3D OPTIONS" val="Fast "/>
  <p:tag name="POWER3D SOUND" val="Power Panel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RasTiles.p3d 1"/>
  <p:tag name="POWER3D OPTIONS" val="Fast "/>
  <p:tag name="POWER3D SOUND" val="Reassembling Tiles"/>
</p:tagLst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289</Words>
  <Application>Microsoft Office PowerPoint</Application>
  <PresentationFormat>Apresentação na tela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Comic Sans MS</vt:lpstr>
      <vt:lpstr>Design padrão</vt:lpstr>
      <vt:lpstr>Comunicação no Lar</vt:lpstr>
      <vt:lpstr>Por que não comunicamos:</vt:lpstr>
      <vt:lpstr>Por que não comunicamos:</vt:lpstr>
      <vt:lpstr>Por que não comunicamos:</vt:lpstr>
      <vt:lpstr>Por que não comunicamos:</vt:lpstr>
      <vt:lpstr>Problemas: </vt:lpstr>
      <vt:lpstr>Problemas: </vt:lpstr>
      <vt:lpstr>Solução Bíblica</vt:lpstr>
      <vt:lpstr>Solução Bíblica</vt:lpstr>
      <vt:lpstr>Solução Bíblica</vt:lpstr>
      <vt:lpstr>Apresentação do PowerPoint</vt:lpstr>
      <vt:lpstr>Apresentação do PowerPoint</vt:lpstr>
      <vt:lpstr>Apresentação do PowerPoint</vt:lpstr>
    </vt:vector>
  </TitlesOfParts>
  <Company> 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não comunicamos: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7</cp:revision>
  <dcterms:created xsi:type="dcterms:W3CDTF">2004-05-11T14:31:52Z</dcterms:created>
  <dcterms:modified xsi:type="dcterms:W3CDTF">2021-01-08T07:35:28Z</dcterms:modified>
  <cp:category>EVANGELISMO</cp:category>
</cp:coreProperties>
</file>