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68" r:id="rId2"/>
    <p:sldId id="256" r:id="rId3"/>
    <p:sldId id="260" r:id="rId4"/>
    <p:sldId id="261" r:id="rId5"/>
    <p:sldId id="262" r:id="rId6"/>
    <p:sldId id="263" r:id="rId7"/>
    <p:sldId id="257" r:id="rId8"/>
    <p:sldId id="258" r:id="rId9"/>
    <p:sldId id="264" r:id="rId10"/>
    <p:sldId id="265" r:id="rId11"/>
    <p:sldId id="259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E919D7-1A03-40C7-AA87-4748C885B8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05BADA-FBF1-4CCF-B8CC-707091E61D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715AF7-1CEC-466A-AE96-53AF313F6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4822D2-ED5F-4046-8E7B-38F83C140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45A62A-5AF2-4BF0-A4EA-33F5286E1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9D61F-7600-4DE9-95B5-E594F894114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3295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2169F1-E0A3-429F-9DC1-F611D2502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E786F68-5CA2-4A39-8A68-2ABA382F7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E39BE5-7908-44FC-8C3D-D23B0663A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7FE74DF-E98F-40CC-A3F7-AEFD6C9B4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9DD845-1E19-4CFE-B966-9AC70B6E1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F95DA-7102-4993-B206-91A61E045D1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6442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A08E31-5C98-43B0-8640-BE50AE1BE7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854F24C-BB61-4D6D-9C77-7D897382D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6FC15B-D31B-47DB-B574-A757816C0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A21909-43B8-4920-A3C8-B3D4585C2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331866-90F8-47C0-9A2B-28FC0D9C3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FCED0-D6D9-4574-8C7E-2D34CE13C5E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2556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25BABC-0971-4377-AA8A-6010709D2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EAA72C-2D13-457C-AC74-48AA65CD2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2D2B7E-ACFF-4DA4-B2EE-9D6EAD76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E8DCEA8-9EDE-49E2-9338-A38D213C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9D7F23-4873-412D-BE6C-449D39C77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817F6-BDF9-41F6-86E0-F2A799C77D0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83644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17B987-8D98-4DA0-856A-F6EFC6F8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65410A1-DB0D-4DC9-B4DE-26CBADCB8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575436-0B88-40B6-9E26-BA907ED9C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A3C44EF-A26C-4B02-99DE-FCA5E2A8A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8AF2B3-A53A-41CC-A747-BCCAE8E94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908A9-84F8-4AAD-9077-1CBAA7EDBAD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0342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EF856-1488-40AA-9FEF-CE297C0B0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FA1CD96-5674-4B0D-8EF4-5936C054D3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ADE1E20-5C48-4C02-84D0-B445B6A86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8376437-E9F5-4B60-947B-29405F087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4949CE9-34B5-4AF8-86AE-E1A6F45BF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BC00D96-05A4-456F-B7F7-C958A0845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372EE-FCC4-463D-A9AC-2A9F52036D9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1352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07E5E-C7FD-4FDC-8CB6-A4CC32542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C146B2-3331-4FAE-9662-C132C7E0D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A4575AD-977B-4A0D-ACFA-93D99B866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9C1DF13-B5C3-4B55-B38C-F6BE324A2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D6F4285-20F7-48D1-B729-1B9FCDCF3D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48E30A6-65A1-42FF-B934-A13D09808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6B6CCAF-1422-419A-B037-F2BFFB66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0F579A9-179E-4DFE-9157-9C78CE41F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E5B67-2DAC-47E9-A977-73EC79A8760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0689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7B1BB4-F41F-499F-8F4F-DA3CDD75F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09744B5-D5B9-4806-A573-EC4CA40D3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DCE987E-4B53-4805-AD3B-FEEC33AB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F5108B8-F58C-49E9-80A8-0D9BF9962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F77D4-3FA4-48B0-806A-D69F1558B2D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6133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C53BEB2-D28A-4A33-BBC0-47BC6264C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4B86562-6159-4E27-A45A-D2AE4CEB6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A6355FA-77EB-4703-B0F0-B1FBB86A4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38C7D-83E7-48B2-B436-CAD040FF5B7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064825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C70DB7-9191-4BB0-8E27-A2FCFED2E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DEA1FD-8F7A-40D6-A18E-FA0EFDCD1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95EE140-537C-4EE1-A01B-CE2226511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A0D98A4-6E54-4A59-8F6F-61D19E296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CC7757E-C517-43CD-A702-32B9E4F89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9BCC962-4C34-4410-89E4-504AE141B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539CC-D9E1-4340-9774-05146F08FE0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09813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D2414-3E80-4544-9CFF-B55C09A08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1489810-0EAE-403D-8369-7CB4096433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6B5A93F-DEF4-4443-8F45-75B1DA02D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0EA4CCC-ABC7-4C04-9BB9-BBACEFECC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E6F9C96-8752-4BF9-823A-E7ABC5A1F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3BB8B2D-84F7-4976-9406-B24AF6963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91C32-40B2-4118-9D11-015C6205C50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65530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3A3C8C8-F73C-40F7-A331-C2B40A4A8D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 estilo do título mestre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B42AD6E-7BB6-41C6-83CF-AEB6550828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os estilos do texto mestre</a:t>
            </a:r>
          </a:p>
          <a:p>
            <a:pPr lvl="1"/>
            <a:r>
              <a:rPr lang="en-US" altLang="pt-BR"/>
              <a:t>Segundo nível</a:t>
            </a:r>
          </a:p>
          <a:p>
            <a:pPr lvl="2"/>
            <a:r>
              <a:rPr lang="en-US" altLang="pt-BR"/>
              <a:t>Terceiro nível</a:t>
            </a:r>
          </a:p>
          <a:p>
            <a:pPr lvl="3"/>
            <a:r>
              <a:rPr lang="en-US" altLang="pt-BR"/>
              <a:t>Quarto nível</a:t>
            </a:r>
          </a:p>
          <a:p>
            <a:pPr lvl="4"/>
            <a:r>
              <a:rPr lang="en-US" altLang="pt-BR"/>
              <a:t>Quinto nível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6F987610-5C96-4BB8-8365-8DD8EFED0B7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pt-BR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2C2D9979-89BD-400C-B483-599074B744F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pt-BR"/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A2D474CF-5D96-4AB6-A6EB-48D3C21237E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7866C-F386-4178-982B-B90F36D7D0E8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>
            <a:extLst>
              <a:ext uri="{FF2B5EF4-FFF2-40B4-BE49-F238E27FC236}">
                <a16:creationId xmlns:a16="http://schemas.microsoft.com/office/drawing/2014/main" id="{B2D3C890-B95F-4967-BA90-5BE52DC815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5381625"/>
            <a:ext cx="8229600" cy="1143000"/>
          </a:xfrm>
          <a:effectLst>
            <a:outerShdw dist="63500" dir="3187806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pt-BR" sz="6000" b="1">
                <a:solidFill>
                  <a:schemeClr val="bg1"/>
                </a:solidFill>
                <a:latin typeface="Comic Sans MS" panose="030F0702030302020204" pitchFamily="66" charset="0"/>
              </a:rPr>
              <a:t>Comunicação no Lar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18F996E-C285-47CC-8001-685AB618A5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pt-BR" altLang="pt-BR">
                <a:solidFill>
                  <a:schemeClr val="bg1"/>
                </a:solidFill>
                <a:latin typeface="Comic Sans MS" panose="030F0702030302020204" pitchFamily="66" charset="0"/>
              </a:rPr>
              <a:t>Solução Bíblica</a:t>
            </a:r>
            <a:endParaRPr lang="en-US" altLang="pt-BR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3D7DC29-8A37-4FAE-B26E-7B8B0BAD0A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844675"/>
            <a:ext cx="8567738" cy="1943100"/>
          </a:xfrm>
        </p:spPr>
        <p:txBody>
          <a:bodyPr/>
          <a:lstStyle/>
          <a:p>
            <a:pPr algn="ctr">
              <a:buFontTx/>
              <a:buNone/>
            </a:pPr>
            <a:endParaRPr lang="pt-BR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Colos. 3:9 – Fale sempre a verdade.</a:t>
            </a:r>
          </a:p>
          <a:p>
            <a:pPr algn="ctr">
              <a:buFontTx/>
              <a:buNone/>
            </a:pP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“Não mintais uns aos outros...”</a:t>
            </a:r>
          </a:p>
          <a:p>
            <a:pPr algn="ctr">
              <a:buFontTx/>
              <a:buNone/>
            </a:pPr>
            <a:endParaRPr lang="pt-BR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>
              <a:buFontTx/>
              <a:buNone/>
            </a:pPr>
            <a:endParaRPr lang="pt-BR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>
              <a:buFontTx/>
              <a:buNone/>
            </a:pPr>
            <a:endParaRPr lang="en-US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>
            <a:extLst>
              <a:ext uri="{FF2B5EF4-FFF2-40B4-BE49-F238E27FC236}">
                <a16:creationId xmlns:a16="http://schemas.microsoft.com/office/drawing/2014/main" id="{4DF52EA6-50BB-4FAC-93C2-A511A437C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925" y="1628775"/>
            <a:ext cx="8964613" cy="4391025"/>
          </a:xfrm>
        </p:spPr>
        <p:txBody>
          <a:bodyPr/>
          <a:lstStyle/>
          <a:p>
            <a:pPr algn="ctr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Prov. 20:3 – Não brigue.</a:t>
            </a:r>
          </a:p>
          <a:p>
            <a:pPr algn="ctr">
              <a:buFontTx/>
              <a:buNone/>
            </a:pP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“Honroso é para o homem desviar-se de rixas, mas o tolo se mete em brigas.”</a:t>
            </a:r>
          </a:p>
          <a:p>
            <a:pPr algn="ctr">
              <a:buFontTx/>
              <a:buNone/>
            </a:pPr>
            <a:endParaRPr lang="pt-BR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>
              <a:buFontTx/>
              <a:buNone/>
            </a:pPr>
            <a:endParaRPr lang="en-US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ACB3A375-1FC4-4936-BD6C-B6B601704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8964613" cy="4391025"/>
          </a:xfrm>
        </p:spPr>
        <p:txBody>
          <a:bodyPr/>
          <a:lstStyle/>
          <a:p>
            <a:pPr algn="ctr">
              <a:buFontTx/>
              <a:buNone/>
            </a:pPr>
            <a:endParaRPr lang="pt-BR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Prov. 15:1 – Responda com amor.</a:t>
            </a:r>
          </a:p>
          <a:p>
            <a:pPr algn="ctr">
              <a:buFontTx/>
              <a:buNone/>
            </a:pP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“A resposta branda desvia o furor, mas a palavra dura suscita a ira.”</a:t>
            </a:r>
          </a:p>
          <a:p>
            <a:pPr algn="ctr">
              <a:buFontTx/>
              <a:buNone/>
            </a:pPr>
            <a:endParaRPr lang="en-US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0C6E8D0F-56FA-4332-B6C9-2B8A874718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-315913"/>
            <a:ext cx="8964613" cy="4391026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pt-BR" altLang="pt-BR" sz="40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pt-BR" altLang="pt-BR" sz="40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80000"/>
              </a:lnSpc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Efésios 4:31-32 – Comunique perdão.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“Toda a amargura, ira, cólera, gritaria e blasfêmias e toda a malícia sejam tiradas do meio de vós. Antes sejam benignos uns com os outros, compassivos, perdoando uns aos outros como também Cristo vos perdoou no Senhor.”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US" altLang="pt-BR" sz="40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BD19A6B-A2E9-4185-91A8-AAAB1AD0642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0413" y="806450"/>
            <a:ext cx="7772400" cy="1470025"/>
          </a:xfrm>
        </p:spPr>
        <p:txBody>
          <a:bodyPr anchor="ctr"/>
          <a:lstStyle/>
          <a:p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Por que não comunicamos:</a:t>
            </a:r>
            <a:endParaRPr lang="en-US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93E6C3C-DD49-4E6D-A48B-3C3EF84DC7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2900363"/>
            <a:ext cx="8459788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1- Há pessoas que tem dificuldades em se comunicar e até formar palavras.</a:t>
            </a:r>
          </a:p>
          <a:p>
            <a:pPr>
              <a:lnSpc>
                <a:spcPct val="90000"/>
              </a:lnSpc>
            </a:pPr>
            <a:endParaRPr lang="en-US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75520B5-C8C4-41C2-ABA7-2132BC912A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663575"/>
            <a:ext cx="7772400" cy="1470025"/>
          </a:xfrm>
        </p:spPr>
        <p:txBody>
          <a:bodyPr anchor="ctr"/>
          <a:lstStyle/>
          <a:p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Por que não comunicamos:</a:t>
            </a:r>
            <a:endParaRPr lang="en-US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2BB812F7-747B-49E1-BD12-F87F9225DEC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60363" y="2324100"/>
            <a:ext cx="838835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pt-BR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2- Há pessoas que tem medo de se expor.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3B3ED81-3849-40B5-8B0B-B606835E9E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879475"/>
            <a:ext cx="7772400" cy="1470025"/>
          </a:xfrm>
        </p:spPr>
        <p:txBody>
          <a:bodyPr anchor="ctr"/>
          <a:lstStyle/>
          <a:p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Por que não comunicamos:</a:t>
            </a:r>
            <a:endParaRPr lang="en-US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10FCFBF-B4F4-4D9D-869A-2AFB0A9DE6E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5900" y="2324100"/>
            <a:ext cx="8459788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pt-BR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3- Alguns creêm que falar não resolve.</a:t>
            </a:r>
          </a:p>
          <a:p>
            <a:pPr>
              <a:lnSpc>
                <a:spcPct val="90000"/>
              </a:lnSpc>
            </a:pPr>
            <a:endParaRPr lang="en-US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30765F5-6925-42A2-97AF-D384946BC1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806450"/>
            <a:ext cx="7772400" cy="1470025"/>
          </a:xfrm>
        </p:spPr>
        <p:txBody>
          <a:bodyPr anchor="ctr"/>
          <a:lstStyle/>
          <a:p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Por que não comunicamos:</a:t>
            </a:r>
            <a:endParaRPr lang="en-US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71CEB82C-09B9-487F-B61A-FBF20FC446C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63600" y="2108200"/>
            <a:ext cx="7164388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pt-BR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4- Auto-estima baixa. Pensam que não tem nada a oferecer.</a:t>
            </a:r>
            <a:endParaRPr lang="en-US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E6DF5CED-15BB-4089-9F0D-364B47BA43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/>
          <a:lstStyle/>
          <a:p>
            <a:r>
              <a:rPr lang="pt-BR" altLang="pt-BR" b="1">
                <a:solidFill>
                  <a:schemeClr val="bg1"/>
                </a:solidFill>
                <a:latin typeface="Comic Sans MS" panose="030F0702030302020204" pitchFamily="66" charset="0"/>
              </a:rPr>
              <a:t>Problemas: </a:t>
            </a:r>
            <a:endParaRPr lang="en-US" altLang="pt-BR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E5FB0D8-D77F-4620-9130-BA064CD6A0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782763"/>
            <a:ext cx="8229600" cy="4525962"/>
          </a:xfrm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Supressão Mútua.</a:t>
            </a:r>
          </a:p>
          <a:p>
            <a:pPr>
              <a:buFontTx/>
              <a:buNone/>
            </a:pPr>
            <a:endParaRPr lang="pt-BR" altLang="pt-BR" sz="40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Comunicação de um lado só.</a:t>
            </a:r>
          </a:p>
          <a:p>
            <a:pPr>
              <a:buFontTx/>
              <a:buNone/>
            </a:pPr>
            <a:endParaRPr lang="pt-BR" altLang="pt-BR" sz="40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Comunicação Indireta.</a:t>
            </a:r>
          </a:p>
          <a:p>
            <a:pPr>
              <a:buFontTx/>
              <a:buNone/>
            </a:pPr>
            <a:endParaRPr lang="en-US" altLang="pt-BR" sz="40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19A258E-87E7-4643-B4EF-B84622B159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/>
          <a:lstStyle/>
          <a:p>
            <a:r>
              <a:rPr lang="pt-BR" altLang="pt-BR" b="1">
                <a:solidFill>
                  <a:schemeClr val="bg1"/>
                </a:solidFill>
                <a:latin typeface="Comic Sans MS" panose="030F0702030302020204" pitchFamily="66" charset="0"/>
              </a:rPr>
              <a:t>Problemas: </a:t>
            </a:r>
            <a:endParaRPr lang="en-US" altLang="pt-BR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1BCCAA7-7F52-4679-9923-F5679D7631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endParaRPr lang="pt-BR" altLang="pt-BR" sz="40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Comunicação Limitada a Brigas e Momentos de Irritação.</a:t>
            </a:r>
          </a:p>
          <a:p>
            <a:pPr>
              <a:buFontTx/>
              <a:buNone/>
            </a:pPr>
            <a:endParaRPr lang="pt-BR" altLang="pt-BR" sz="40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Demonstrações Físicas.</a:t>
            </a:r>
          </a:p>
          <a:p>
            <a:pPr>
              <a:buFontTx/>
              <a:buNone/>
            </a:pPr>
            <a:endParaRPr lang="pt-BR" altLang="pt-BR" sz="40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Televisão.</a:t>
            </a:r>
            <a:endParaRPr lang="en-US" altLang="pt-BR" sz="40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397662C-5B69-4847-8D1E-A02DC0115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1675"/>
            <a:ext cx="8229600" cy="1143000"/>
          </a:xfrm>
        </p:spPr>
        <p:txBody>
          <a:bodyPr/>
          <a:lstStyle/>
          <a:p>
            <a:r>
              <a:rPr lang="pt-BR" altLang="pt-BR">
                <a:solidFill>
                  <a:schemeClr val="bg1"/>
                </a:solidFill>
                <a:latin typeface="Comic Sans MS" panose="030F0702030302020204" pitchFamily="66" charset="0"/>
              </a:rPr>
              <a:t>Solução Bíblica</a:t>
            </a:r>
            <a:endParaRPr lang="en-US" altLang="pt-BR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57C383B-4AA0-44A9-869F-337E9087CD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2060575"/>
            <a:ext cx="8785225" cy="935038"/>
          </a:xfrm>
        </p:spPr>
        <p:txBody>
          <a:bodyPr/>
          <a:lstStyle/>
          <a:p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Tiago 1:19 – Aprenda a ouvir.</a:t>
            </a:r>
          </a:p>
          <a:p>
            <a:pPr>
              <a:buFontTx/>
              <a:buNone/>
            </a:pPr>
            <a:r>
              <a:rPr lang="pt-BR" altLang="pt-BR" sz="4400" b="1">
                <a:solidFill>
                  <a:schemeClr val="bg1"/>
                </a:solidFill>
                <a:latin typeface="Comic Sans MS" panose="030F0702030302020204" pitchFamily="66" charset="0"/>
              </a:rPr>
              <a:t>“Sabei isto meus irmãos: Todo homem seja pronto a ouvir, tardio para falar e tardio para se irar.”</a:t>
            </a:r>
          </a:p>
          <a:p>
            <a:pPr>
              <a:buFontTx/>
              <a:buNone/>
            </a:pPr>
            <a:endParaRPr lang="pt-BR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endParaRPr lang="pt-BR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endParaRPr lang="en-US" altLang="pt-BR" sz="44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47C7809-FF33-4E8A-8943-E33D689048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846138"/>
            <a:ext cx="8229600" cy="1143000"/>
          </a:xfrm>
        </p:spPr>
        <p:txBody>
          <a:bodyPr/>
          <a:lstStyle/>
          <a:p>
            <a:r>
              <a:rPr lang="pt-BR" altLang="pt-BR">
                <a:solidFill>
                  <a:schemeClr val="bg1"/>
                </a:solidFill>
                <a:latin typeface="Comic Sans MS" panose="030F0702030302020204" pitchFamily="66" charset="0"/>
              </a:rPr>
              <a:t>Solução Bíblica</a:t>
            </a:r>
            <a:endParaRPr lang="en-US" altLang="pt-BR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8FE20E2-A840-48A3-8617-430CD15007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549275"/>
            <a:ext cx="8964612" cy="4391025"/>
          </a:xfrm>
        </p:spPr>
        <p:txBody>
          <a:bodyPr/>
          <a:lstStyle/>
          <a:p>
            <a:pPr>
              <a:buFontTx/>
              <a:buNone/>
            </a:pPr>
            <a:endParaRPr lang="pt-BR" altLang="pt-BR" sz="36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endParaRPr lang="pt-BR" altLang="pt-BR" sz="36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Prov. 15:23</a:t>
            </a:r>
          </a:p>
          <a:p>
            <a:pPr>
              <a:buFontTx/>
              <a:buNone/>
            </a:pP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  a) Pense duas vezes antes de falar...</a:t>
            </a:r>
          </a:p>
          <a:p>
            <a:pPr>
              <a:buFontTx/>
              <a:buNone/>
            </a:pP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  b) Escolha o momento certo...</a:t>
            </a:r>
          </a:p>
          <a:p>
            <a:pPr>
              <a:buFontTx/>
              <a:buNone/>
            </a:pP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“O homem se alegra em dar resposta adequada, e a palavra a seu tempo quão boa é.”</a:t>
            </a:r>
          </a:p>
          <a:p>
            <a:pPr>
              <a:buFontTx/>
              <a:buNone/>
            </a:pPr>
            <a:endParaRPr lang="pt-BR" altLang="pt-BR" sz="36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endParaRPr lang="pt-BR" altLang="pt-BR" sz="36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endParaRPr lang="pt-BR" altLang="pt-BR" sz="36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endParaRPr lang="pt-BR" altLang="pt-BR" sz="3600" b="1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endParaRPr lang="en-US" altLang="pt-BR" sz="36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squares.p3d 2"/>
  <p:tag name="POWER3D OPTIONS" val="Fast "/>
  <p:tag name="POWER3D SOUND" val="Twirling Squares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hutup.p3d 0"/>
  <p:tag name="POWER3D OPTIONS" val="Fast "/>
  <p:tag name="POWER3D SOUND" val="Shut Up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pring.p3d 0"/>
  <p:tag name="POWER3D OPTIONS" val="Fast "/>
  <p:tag name="POWER3D SOUND" val="Spring Away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circles.p3d 3"/>
  <p:tag name="POWER3D OPTIONS" val="Fast "/>
  <p:tag name="POWER3D SOUND" val="Twirling Circl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Crdoors.p3d 5"/>
  <p:tag name="POWER3D OPTIONS" val="Fast "/>
  <p:tag name="POWER3D SOUND" val="Creaking Door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CrPanels.p3d 5"/>
  <p:tag name="POWER3D OPTIONS" val="Fast "/>
  <p:tag name="POWER3D SOUND" val="Counterrotating Panel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iamond.p3d 2"/>
  <p:tag name="POWER3D OPTIONS" val="Fast "/>
  <p:tag name="POWER3D SOUND" val="Twirling Diamon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Fallout.p3d 1"/>
  <p:tag name="POWER3D OPTIONS" val="Fast "/>
  <p:tag name="POWER3D SOUND" val="Fall Ou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Falplace.p3d 0"/>
  <p:tag name="POWER3D OPTIONS" val="Fast "/>
  <p:tag name="POWER3D SOUND" val="Fall In Plac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Openup.p3d 1"/>
  <p:tag name="POWER3D OPTIONS" val="Fast "/>
  <p:tag name="POWER3D SOUND" val="Open Up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Pwrpanel.p3d 3"/>
  <p:tag name="POWER3D OPTIONS" val="Fast "/>
  <p:tag name="POWER3D SOUND" val="Power Panel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RasTiles.p3d 1"/>
  <p:tag name="POWER3D OPTIONS" val="Fast "/>
  <p:tag name="POWER3D SOUND" val="Reassembling Tiles"/>
</p:tagLst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289</Words>
  <Application>Microsoft Office PowerPoint</Application>
  <PresentationFormat>Apresentação na tela 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Arial</vt:lpstr>
      <vt:lpstr>Comic Sans MS</vt:lpstr>
      <vt:lpstr>Design padrão</vt:lpstr>
      <vt:lpstr>Comunicação no Lar</vt:lpstr>
      <vt:lpstr>Por que não comunicamos:</vt:lpstr>
      <vt:lpstr>Por que não comunicamos:</vt:lpstr>
      <vt:lpstr>Por que não comunicamos:</vt:lpstr>
      <vt:lpstr>Por que não comunicamos:</vt:lpstr>
      <vt:lpstr>Problemas: </vt:lpstr>
      <vt:lpstr>Problemas: </vt:lpstr>
      <vt:lpstr>Solução Bíblica</vt:lpstr>
      <vt:lpstr>Solução Bíblica</vt:lpstr>
      <vt:lpstr>Solução Bíblica</vt:lpstr>
      <vt:lpstr>Apresentação do PowerPoint</vt:lpstr>
      <vt:lpstr>Apresentação do PowerPoint</vt:lpstr>
      <vt:lpstr>Apresentação do PowerPoint</vt:lpstr>
    </vt:vector>
  </TitlesOfParts>
  <Company> IASD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 que não comunicamos:</dc:title>
  <dc:subject>PROFECIAS PARA O TEMPO DO FIM</dc:subject>
  <dc:creator>4TONS - Pr. Marcelo Augusto de Carvalho; Roberto Motta</dc:creator>
  <cp:keywords>www.4tons.com.br</cp:keywords>
  <dc:description>COMÉRCIO PROIBIDO. USO PESSOAL</dc:description>
  <cp:lastModifiedBy>UCB - Marcelo Augusto de Carvalho</cp:lastModifiedBy>
  <cp:revision>7</cp:revision>
  <dcterms:created xsi:type="dcterms:W3CDTF">2004-05-11T14:31:52Z</dcterms:created>
  <dcterms:modified xsi:type="dcterms:W3CDTF">2021-01-08T07:35:28Z</dcterms:modified>
  <cp:category>EVANGELISMO</cp:category>
</cp:coreProperties>
</file>