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303" r:id="rId5"/>
    <p:sldId id="295" r:id="rId6"/>
    <p:sldId id="305" r:id="rId7"/>
    <p:sldId id="297" r:id="rId8"/>
    <p:sldId id="304" r:id="rId9"/>
    <p:sldId id="298" r:id="rId10"/>
    <p:sldId id="265" r:id="rId11"/>
    <p:sldId id="283" r:id="rId12"/>
    <p:sldId id="267" r:id="rId13"/>
    <p:sldId id="284" r:id="rId14"/>
    <p:sldId id="299" r:id="rId15"/>
    <p:sldId id="259" r:id="rId16"/>
    <p:sldId id="302" r:id="rId17"/>
    <p:sldId id="263" r:id="rId18"/>
    <p:sldId id="289" r:id="rId19"/>
    <p:sldId id="306" r:id="rId20"/>
    <p:sldId id="307" r:id="rId21"/>
    <p:sldId id="260" r:id="rId22"/>
    <p:sldId id="308" r:id="rId23"/>
    <p:sldId id="261" r:id="rId24"/>
    <p:sldId id="280" r:id="rId25"/>
    <p:sldId id="291" r:id="rId26"/>
    <p:sldId id="292" r:id="rId27"/>
    <p:sldId id="270" r:id="rId28"/>
    <p:sldId id="273" r:id="rId29"/>
    <p:sldId id="275" r:id="rId30"/>
    <p:sldId id="271" r:id="rId31"/>
    <p:sldId id="282" r:id="rId32"/>
    <p:sldId id="276" r:id="rId33"/>
    <p:sldId id="277" r:id="rId34"/>
    <p:sldId id="278" r:id="rId35"/>
    <p:sldId id="279" r:id="rId36"/>
    <p:sldId id="309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>
      <p:cViewPr varScale="1">
        <p:scale>
          <a:sx n="62" d="100"/>
          <a:sy n="62" d="100"/>
        </p:scale>
        <p:origin x="13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FE2A67-E3C8-43F5-84F2-06D881FE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0E3D-B818-43E8-ADBB-CE3B6C2CED9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8A786D-0DC0-4E6A-8F5D-7D086677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AB342-9132-4E5B-B3AC-F45B1212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613EC-5A3F-4860-B8A0-445557EB39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852322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FA51A0-032F-4A4E-8428-172B2F39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D030-05C4-40D8-9F9D-A7949345D372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74B070-D506-4DA9-B848-2D4D24E5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E71847-3189-43B8-B890-25E7A053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B1A13-E983-4991-A6F3-C73F90BD4E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6617099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5F8A74-7125-4598-9A90-41D83904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2BC7-EBF2-4EDF-9692-623F5C1C8816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A5C5B8-DEDA-46A2-87CF-96292853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646C70-9388-4C58-A670-4D4062E4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38D93-B3A0-4F83-A885-D0153FD028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859565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544356-175E-4117-9236-F31FDCFC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9BC6-E0F2-4AEA-9AE4-F6D880A53C5B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D4B43E-1ED0-4869-99E0-48E6946C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A77A56-46D2-4554-8A34-51174B01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79D5C-5458-4721-BEA6-FCA4DBB909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046359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D3222D-16B1-451E-9A1F-9171E83F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1EBF-6153-49A0-BDF3-7E523A0F24F2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1D7F44-7057-48D0-B72A-C5A370C2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36A51-A4C5-4B90-9BCF-93D245C9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D4195-F440-471C-805D-F85B62B611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2858498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09C4C29-0ADE-4123-9866-248F08F2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0559-FA25-40E6-9122-30DA16C1EDD0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51BE859-7EB7-4DA7-9B51-99E58DCC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5C2FD97-38B7-41E4-9DBF-E5515619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DBF10-EB2A-4369-AE15-EE115AB158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280260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ACA34E5-B290-4F52-8919-C2163B7B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9291-D743-4E4B-AD1A-00ECC5E5848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F358172-60C9-47CF-802D-6CB234D1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7617DAC-E0E6-42ED-85BE-478F073C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9B294-3ADF-4C85-9318-862B6FECFF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107093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EAA8DC4-B2E4-4025-AD76-218B43D3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FA31-5A60-4297-B414-E838C325445F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846F822-0FE3-414F-BC66-969E4F91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E612853D-83C7-45EF-850F-87FC74CA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0B370-68B2-4842-B826-5BA43599FE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654487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D80C8B1-B79D-4E08-8EE5-6AE2E0F3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F647-5245-4128-B232-C5B5B0BEC16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BCFA7963-1354-410F-9785-39B7C2F7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2AE53CF-F8A6-4D01-B756-461B1636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C50D3-1501-4110-915F-49E446FAE3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437191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171B40C-BA40-4A40-9711-51EE385A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AC22-71EF-4B1E-99CC-79CB858992F7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72753E8-F73E-46D6-9425-86FAB4CF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AD684B6-4756-4032-9478-5E14802C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02905-0074-4B2E-8D4F-87AB813631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317837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F6F66B6-195A-4B43-BF8B-0C5BB7BF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A156-D71C-4F2C-A8B3-324E482A9D49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2A047E7-94C5-42C9-93BD-6D74C920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0B257F1-58AC-43D3-A532-C253F211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C63CD-205C-4618-BEBB-8D970917F6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309158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ED8426F0-8311-4C54-B3C8-73682A2767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5D04F22-4A96-42F9-ADB5-8590072314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F87984-7976-427C-A29F-6DF2184C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5AA1D3-1245-458D-922E-220B9B0408C4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2B1D7F-AC07-413A-93A8-AE92D5C73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F94187-C3D7-412A-8932-0A07DF594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175EC53-257E-4E69-AC36-F2168611625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F8AE7BED-ED6A-4332-8CE4-82106D88B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643063"/>
            <a:ext cx="35004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“O Templo de Jerusalém tinha um papel central na religião, na vida e mesmo na economia da nação judaica.” 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082E13AA-F255-45A5-A1C7-960BACF3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71688"/>
            <a:ext cx="3500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O brilho das coisas que podem ser tocadas fascina o ser humano. </a:t>
            </a: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9272DE39-0A80-44D2-AFC4-F0CC4159A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285875"/>
            <a:ext cx="3500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“Vinte e um séculos se passaram e continuamos fascinados pelo que nossos cinco sentidos podem captar.”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1167DF8D-969F-4514-9213-8B5299988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357313"/>
            <a:ext cx="35004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Aproxima-se o momento de glória da Terra, mas somos incapazes de perceber a importância do tempo em que vivemos.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6CB9B6A6-5FBB-4216-A2E5-4BB2D8709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285875"/>
            <a:ext cx="44291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Toda nossa atenção se concentra nas coisas que podemos contemplar com os olhos físicos: guerras, violência, terremotos, furacões, o aquecimento global, os dramas sociais, as injustiças.</a:t>
            </a:r>
            <a:endParaRPr lang="pt-BR" altLang="pt-BR" sz="2000" b="1">
              <a:latin typeface="Futura Hv BT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C2874B75-C638-4F17-9291-7B582E58D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857250"/>
            <a:ext cx="35004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latin typeface="Futura Hv BT" pitchFamily="34" charset="0"/>
              </a:rPr>
              <a:t>Buscamos soluções passageiras e humanas para as trevas que se apoderam do planeta.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03E6B88A-D4C9-48F3-B8A1-B170F566D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643188"/>
            <a:ext cx="66436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latin typeface="Arial Narrow" panose="020B0606020202030204" pitchFamily="34" charset="0"/>
                <a:cs typeface="Arial" panose="020B0604020202020204" pitchFamily="34" charset="0"/>
              </a:rPr>
              <a:t>“Em verdade vos digo que não ficará aqui pedra sobre pedra que não seja derribada.” </a:t>
            </a:r>
          </a:p>
          <a:p>
            <a:pPr algn="ctr" eaLnBrk="1" hangingPunct="1"/>
            <a:endParaRPr lang="pt-BR" altLang="pt-BR" sz="3200" b="1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latin typeface="Arial Narrow" panose="020B0606020202030204" pitchFamily="34" charset="0"/>
                <a:cs typeface="Arial" panose="020B0604020202020204" pitchFamily="34" charset="0"/>
              </a:rPr>
              <a:t>Mateus 24:2</a:t>
            </a:r>
            <a:endParaRPr lang="pt-BR" altLang="pt-BR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2DD937D2-1BEF-4749-9B8E-34748F833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785938"/>
            <a:ext cx="35004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Os discípulos sentem o impacto das palavras de seu Mestre, e começam a refletir.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F55F0385-0704-4481-8FD5-E9F29F4A8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214438"/>
            <a:ext cx="3500437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“Dize-nos quando sucederão estas coisas e que sinal haverá da Tua vinda e da consumação do século.”</a:t>
            </a:r>
          </a:p>
          <a:p>
            <a:pPr algn="ctr" eaLnBrk="1" hangingPunct="1"/>
            <a:endParaRPr lang="pt-BR" altLang="pt-BR" sz="2800" b="1">
              <a:latin typeface="Futura Hv BT" pitchFamily="34" charset="0"/>
            </a:endParaRPr>
          </a:p>
          <a:p>
            <a:pPr algn="ctr" eaLnBrk="1" hangingPunct="1"/>
            <a:r>
              <a:rPr lang="pt-BR" altLang="pt-BR" sz="2000" b="1">
                <a:latin typeface="Futura Hv BT" pitchFamily="34" charset="0"/>
              </a:rPr>
              <a:t>Mateus 24:3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96625798-A2C3-46EA-B50B-DD7C3CA8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857375"/>
            <a:ext cx="3857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O Senhor Jesus lhes desenha um quadro da situação mundial que precederá Seu retorno à Terra. </a:t>
            </a:r>
            <a:endParaRPr lang="pt-BR" altLang="pt-BR" sz="2000" b="1">
              <a:latin typeface="Futura Hv BT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0998475F-2463-4774-900A-8BE3F4FD1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785938"/>
            <a:ext cx="4572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Fala-lhes de guerras, rumores de guerras, terremotos, falsos cristos, perseguição, escassez de alimentos e fome, e todo tipo de calamidades.</a:t>
            </a:r>
            <a:endParaRPr lang="pt-BR" altLang="pt-BR" sz="2000" b="1">
              <a:latin typeface="Futura Hv BT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C521D749-5F3E-4637-9134-C7B72337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857250"/>
            <a:ext cx="35004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As palavras de Jesus são para eles. Os discípulos serão testemunhas da fúria romana que destruirá o templo.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7397F7ED-738F-4DE5-8979-12CA2EDE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714625"/>
            <a:ext cx="4643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b="1">
                <a:solidFill>
                  <a:srgbClr val="FFC000"/>
                </a:solidFill>
                <a:latin typeface="Futura Hv BT" pitchFamily="34" charset="0"/>
              </a:rPr>
              <a:t>Os Sinais...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2898CE77-2852-410F-B4B8-2CF0C5E3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357313"/>
            <a:ext cx="29289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Nada acontece por acaso. Tudo foi escrito e anunciado nas Santas Escrituras.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747807EF-D5FD-482B-B9C4-11BA3E16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4643438"/>
            <a:ext cx="69294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Os sinais da volta de Cristo, presentes na Bíblia, são uma descrição fiel do que acontece em nossos dias.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324633B7-11F3-4571-82F1-12C81598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571750"/>
            <a:ext cx="3500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É uma mensagem de urgência.</a:t>
            </a:r>
            <a:endParaRPr lang="pt-BR" altLang="pt-BR" sz="2000" b="1">
              <a:latin typeface="Futura Hv BT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4A4D4B04-0C3E-4CE5-B4B7-EF0FB984C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571750"/>
            <a:ext cx="3500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É uma mensagem de esperança.</a:t>
            </a:r>
            <a:endParaRPr lang="pt-BR" altLang="pt-BR" sz="2000" b="1">
              <a:latin typeface="Futura Hv BT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F535D514-5230-41F4-A051-AACFB6FF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571625"/>
            <a:ext cx="35004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latin typeface="Futura Hv BT" pitchFamily="34" charset="0"/>
              </a:rPr>
              <a:t>As trevas que nos rodeiam assustam, mas são a evidência de que o Rei já vem.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07540EFE-A4D3-4B87-8C32-9D9DC3DD0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43063"/>
            <a:ext cx="32146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Quanto mais densa a escuridão, mais próximo está o novo dia.</a:t>
            </a: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1A18D724-1AF6-44A8-B994-BB7F5C59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928938"/>
            <a:ext cx="7572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latin typeface="Futura Hv BT" pitchFamily="34" charset="0"/>
              </a:rPr>
              <a:t>Há noites tão densas na vida, tão escuras e tão tristes... Noites da alma. Noites da selva. Noites que dão a impressão de ser eternas.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33E10877-FB90-400D-BB4E-C32E130F6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11450"/>
            <a:ext cx="814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rgbClr val="FFC000"/>
                </a:solidFill>
                <a:latin typeface="Futura Hv BT" pitchFamily="34" charset="0"/>
              </a:rPr>
              <a:t>INTRODUÇÃO</a:t>
            </a: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D104515C-4C37-4B59-B3C7-4D9FD41F8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643063"/>
            <a:ext cx="32861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latin typeface="Futura Hv BT" pitchFamily="34" charset="0"/>
              </a:rPr>
              <a:t>“A noite ficou mais escura. Isso significa que, de um momento para o outro, vai raiar o sol.”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D881BBF6-3E6B-4696-B672-1E0F8ECA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11450"/>
            <a:ext cx="814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rgbClr val="FFC000"/>
                </a:solidFill>
                <a:latin typeface="Futura Hv BT" pitchFamily="34" charset="0"/>
              </a:rPr>
              <a:t>CONCLUSÃO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D1DD9B79-7950-4D51-9362-2AD42008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285875"/>
            <a:ext cx="36433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A noite deste mundo está cada vez mais densa. Há dor, tristeza e morte ao nosso redor. Há injustiça, miséria e fome à nossa volta.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89455E02-58FF-483A-B0A8-E551C8422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714875"/>
            <a:ext cx="6072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A noite deste mundo logo vai cessar. O sol de um novo dia já desponta no horizonte.</a:t>
            </a: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B2FB55B0-DD4D-4151-BCD1-99120B4CB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5286375"/>
            <a:ext cx="607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O senhor Jesus vem nos buscar.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FDF40611-43B5-44FF-B00E-3FE173C3D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571625"/>
            <a:ext cx="4143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Confie em Mim para atravessar as horas de escuridão que ainda restam.</a:t>
            </a: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C2C0CB3A-848A-4ABF-8073-6B3364536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071688"/>
            <a:ext cx="6643688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  <a:t>“Tendo Jesus saído do templo, ia Se retirando, quando se aproximaram dEle os Seus discípulos para Lhe mostrar as construções do templo. Ele, Porém, lhes disse: Não vedes tudo isto? Em verdade vos digo que não ficará aqui pedra sobre pedra que não seja derribada.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pt-BR" altLang="pt-BR" sz="16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9A9C71FE-2502-4528-B477-0202C18CF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000250"/>
            <a:ext cx="66436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  <a:t>No monte das Oliveiras, achava-Se Jesus assentado, quando se aproximaram dEle os discípulos, em particular, e Lhe pediram: Dize-nos quando sucederão estas coisas </a:t>
            </a:r>
            <a:b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latin typeface="Arial Narrow" panose="020B0606020202030204" pitchFamily="34" charset="0"/>
                <a:cs typeface="Arial" panose="020B0604020202020204" pitchFamily="34" charset="0"/>
              </a:rPr>
              <a:t>e que sinal haverá da Tua vinda e da consumação do século.”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  <a:cs typeface="Arial" panose="020B0604020202020204" pitchFamily="34" charset="0"/>
              </a:rPr>
              <a:t>Mateus 24: 1-3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B9F816A8-1D8F-4461-AB0D-A203ECAB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786063"/>
            <a:ext cx="7215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b="1">
                <a:solidFill>
                  <a:srgbClr val="FFC000"/>
                </a:solidFill>
                <a:latin typeface="Futura Hv BT" pitchFamily="34" charset="0"/>
              </a:rPr>
              <a:t>O Fascínio do que é visível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DAE8DC8E-1C1C-427F-BBC9-FFC5F57A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071563"/>
            <a:ext cx="37861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Aproxima-se o supremo momento. A hora crucial em que o amor e a dor se abraçarão. O instante do maior sacrifício, da infinita entrega.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FE350CAD-63E3-4EE6-9B25-5F598BBBA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786063"/>
            <a:ext cx="66436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latin typeface="Arial Narrow" panose="020B0606020202030204" pitchFamily="34" charset="0"/>
                <a:cs typeface="Arial" panose="020B0604020202020204" pitchFamily="34" charset="0"/>
              </a:rPr>
              <a:t>“Mestre! Que pedras, que construções.”</a:t>
            </a:r>
          </a:p>
          <a:p>
            <a:pPr algn="ctr" eaLnBrk="1" hangingPunct="1"/>
            <a:r>
              <a:rPr lang="pt-BR" altLang="pt-BR" sz="3200" b="1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pt-BR" altLang="pt-BR" sz="2400" b="1">
                <a:latin typeface="Arial Narrow" panose="020B0606020202030204" pitchFamily="34" charset="0"/>
                <a:cs typeface="Arial" panose="020B0604020202020204" pitchFamily="34" charset="0"/>
              </a:rPr>
              <a:t>Marcos 13:1</a:t>
            </a:r>
            <a:endParaRPr lang="pt-BR" altLang="pt-BR" sz="14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24238086-E18C-4D34-82B5-C8A310744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857250"/>
            <a:ext cx="37861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Futura Hv BT" pitchFamily="34" charset="0"/>
              </a:rPr>
              <a:t>A dor está próxima, a hora “h” se aproxima, o destino eterno da humanidade será decidido em poucas horas, e os discípulos estão preocupados apenas com o material: o templo.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631</Words>
  <Application>Microsoft Office PowerPoint</Application>
  <PresentationFormat>Apresentação na tela (4:3)</PresentationFormat>
  <Paragraphs>41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Calibri</vt:lpstr>
      <vt:lpstr>Futura Hv BT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SINAIS DE ESPERANÇA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13</cp:revision>
  <dcterms:created xsi:type="dcterms:W3CDTF">2009-02-23T18:18:25Z</dcterms:created>
  <dcterms:modified xsi:type="dcterms:W3CDTF">2021-01-08T07:46:17Z</dcterms:modified>
  <cp:category>EVANGELISMO</cp:category>
</cp:coreProperties>
</file>