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58" r:id="rId5"/>
    <p:sldId id="285" r:id="rId6"/>
    <p:sldId id="259" r:id="rId7"/>
    <p:sldId id="262" r:id="rId8"/>
    <p:sldId id="260" r:id="rId9"/>
    <p:sldId id="261" r:id="rId10"/>
    <p:sldId id="263" r:id="rId11"/>
    <p:sldId id="264" r:id="rId12"/>
    <p:sldId id="265" r:id="rId13"/>
    <p:sldId id="266" r:id="rId14"/>
    <p:sldId id="286" r:id="rId15"/>
    <p:sldId id="267" r:id="rId16"/>
    <p:sldId id="268" r:id="rId17"/>
    <p:sldId id="269" r:id="rId18"/>
    <p:sldId id="270" r:id="rId19"/>
    <p:sldId id="271" r:id="rId20"/>
    <p:sldId id="273" r:id="rId21"/>
    <p:sldId id="272" r:id="rId22"/>
    <p:sldId id="275" r:id="rId23"/>
    <p:sldId id="274" r:id="rId24"/>
    <p:sldId id="276" r:id="rId25"/>
    <p:sldId id="277" r:id="rId26"/>
    <p:sldId id="278" r:id="rId27"/>
    <p:sldId id="279" r:id="rId28"/>
    <p:sldId id="283" r:id="rId29"/>
    <p:sldId id="280" r:id="rId30"/>
    <p:sldId id="281" r:id="rId31"/>
    <p:sldId id="282" r:id="rId3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F28CC8-2EAA-4306-9EC8-5FFB5EDF4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92915-1EA4-48BF-996F-0FB483B089A2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2FDF50-879C-4864-9BB3-01953EAE9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DC16F0-B194-4153-A7A8-2BD1EFBB8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E0642-0FE4-47BA-AAA0-67061417654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14503678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07553A-CBD1-492D-AC5E-A299D1FD7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B81BF-72C4-4E6A-BA91-AE784C3C8ACE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A13727-E168-42CA-B62B-C138841B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021AF0-16C9-4A77-94E6-1B32631B1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78167-2122-41EA-B5EE-B17CA4D4997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80090016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F987A0-1E04-4785-BBF9-70AA32BFD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8FE70-42AC-4190-8382-2B43ACE57E47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70DE0A-494C-4681-84EC-0B6576813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6944F7-6F3C-42AE-9300-6CBE1A888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084D5-3285-4226-8D46-61BD7C55820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26437925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AC69B7-4A9F-4092-898B-DA4129FB9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51E37-7D27-406B-8525-1493E7FF6941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A79325-D28F-4634-AD8D-2E6E7AC2A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ED942F-B5B4-4EC6-82B9-01847EDD4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5E0F7-9779-4FD0-9EE7-4954F57DD9C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3912950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A24FE1-5E1E-425B-A7F1-E528A0D97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99991-54E3-480D-A67A-281DFBC3A87D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AD53C7-97A6-41AC-A127-2909C1E22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B0BC48-10F8-4F7E-BB55-AC25FD9A0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247A6-D2D4-449B-844E-3BC8CA7B353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02883662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A182D8AF-F0BE-493F-A018-B6DE37D6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967F5-46F2-4B6A-8A9B-812036D54AE9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8ED6218B-BB1E-4C55-91F4-BC0C3DD02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0DD2F96B-BE39-4333-809B-A3249B37C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05BE4-772B-41E2-A38B-F32B392A79F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55924909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56C57569-6D3B-47FA-A410-2A6803B1F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94DF1-BB7A-45C3-A54F-714072C33DF3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2EDDD808-52EA-4C6B-881A-F066AB7F6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8BCD05A4-414F-4AC9-B6C6-0C7FAC2D3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D06C5-B8B3-490F-BEEA-8667B4E863E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19864199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8E3083F4-3BAB-43AE-9A9F-C59B31E40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CF5E5-A8D8-4A88-9AC2-E70EC3CCB218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62BE4081-0074-4536-B088-F2BD054A6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3040EBD8-DAE1-4EDB-B0F1-B0D2E60B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04102-7671-437B-9EA7-959A9DBE3BD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01549841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FC019DBE-5EFB-42CA-8DD9-5BD0D3E13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F5312-8B7E-46E2-924A-F3360CE18A50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2A9C1E29-F81C-4DF9-AE5C-2E86636FD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48D70AF4-1D38-46B0-B0BE-B20D12710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5DDFD-F742-40A9-B288-C0EF4DF959D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11347372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83D3DB71-753F-43B2-9DC1-9E0E96C5C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3D43-74B0-4A9F-A9F1-9BE1AC60FC24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A51D923F-C00A-40F4-928E-A94035D6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C80CF126-18D1-4DCD-A4FC-110996922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06B8B-B302-4B5A-AB75-A5C7AA5BB8C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2438472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B6E9A5D4-5859-4EBF-8BCF-C9D0C5437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1F053-5A3C-4918-AEBB-01E3A999AAA0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9F31FC1C-9C80-4415-BB3D-22EF8DBA7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E46B6A7-4816-4406-B277-7C9943AE6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988DE-AC0E-4E23-87FF-A4AB933AF3C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17861272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D906136B-BB73-4EF4-BECD-876F9192519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A088D4E5-013F-441E-A34E-4440E27A29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E6980A-38B1-4E6A-844F-ECEC193E1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60BAB4-0DFA-4C81-A442-437F5F56D23C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BA6D6B-E9F6-4DF7-ACC9-C1863AA828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73EB3A-CD40-44DC-8AEB-59F5FEBFA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B4A8518-3350-4279-956D-0E9ABF6AC02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1">
            <a:extLst>
              <a:ext uri="{FF2B5EF4-FFF2-40B4-BE49-F238E27FC236}">
                <a16:creationId xmlns:a16="http://schemas.microsoft.com/office/drawing/2014/main" id="{F5BF42B9-9E8B-4008-8BDB-8B96137F2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938" y="1643063"/>
            <a:ext cx="292893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inimigo está em toda parte. Não tem rosto. </a:t>
            </a:r>
            <a:br>
              <a:rPr lang="pt-BR" altLang="pt-BR" sz="2800" b="1">
                <a:cs typeface="Arial" panose="020B0604020202020204" pitchFamily="34" charset="0"/>
              </a:rPr>
            </a:br>
            <a:r>
              <a:rPr lang="pt-BR" altLang="pt-BR" sz="2800" b="1">
                <a:cs typeface="Arial" panose="020B0604020202020204" pitchFamily="34" charset="0"/>
              </a:rPr>
              <a:t>Basta ser a outra pessoa. </a:t>
            </a:r>
          </a:p>
        </p:txBody>
      </p:sp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>
            <a:extLst>
              <a:ext uri="{FF2B5EF4-FFF2-40B4-BE49-F238E27FC236}">
                <a16:creationId xmlns:a16="http://schemas.microsoft.com/office/drawing/2014/main" id="{B4FB1249-6443-43FE-9A5E-7104825A7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938" y="1643063"/>
            <a:ext cx="27146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Caim não matou seu irmão Abel sem motivo? </a:t>
            </a:r>
          </a:p>
        </p:txBody>
      </p:sp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1">
            <a:extLst>
              <a:ext uri="{FF2B5EF4-FFF2-40B4-BE49-F238E27FC236}">
                <a16:creationId xmlns:a16="http://schemas.microsoft.com/office/drawing/2014/main" id="{BDA18649-27AB-4A6D-9E31-AB71E17F0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1643063"/>
            <a:ext cx="30003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Os países não viveram sempre em guerra? Como isso pode ser um sinal da vinda de Cristo?</a:t>
            </a:r>
          </a:p>
        </p:txBody>
      </p:sp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1">
            <a:extLst>
              <a:ext uri="{FF2B5EF4-FFF2-40B4-BE49-F238E27FC236}">
                <a16:creationId xmlns:a16="http://schemas.microsoft.com/office/drawing/2014/main" id="{A0785885-50CF-406F-9AE1-BCB3CEFF3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1643063"/>
            <a:ext cx="30003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Nunca na história se viveu em tamanha tensão e sob tanta violência como se vive hoje. </a:t>
            </a:r>
          </a:p>
        </p:txBody>
      </p:sp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1">
            <a:extLst>
              <a:ext uri="{FF2B5EF4-FFF2-40B4-BE49-F238E27FC236}">
                <a16:creationId xmlns:a16="http://schemas.microsoft.com/office/drawing/2014/main" id="{EA9BE9F9-EDE3-49ED-9C07-242E49F9F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2714625"/>
            <a:ext cx="3286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 b="1">
                <a:solidFill>
                  <a:srgbClr val="FFC000"/>
                </a:solidFill>
                <a:cs typeface="Arial" panose="020B0604020202020204" pitchFamily="34" charset="0"/>
              </a:rPr>
              <a:t>Conflitos</a:t>
            </a:r>
          </a:p>
        </p:txBody>
      </p:sp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1">
            <a:extLst>
              <a:ext uri="{FF2B5EF4-FFF2-40B4-BE49-F238E27FC236}">
                <a16:creationId xmlns:a16="http://schemas.microsoft.com/office/drawing/2014/main" id="{75504EC1-9480-48DD-819E-C9DCA8B77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2214563"/>
            <a:ext cx="692943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  <a:cs typeface="Arial" panose="020B0604020202020204" pitchFamily="34" charset="0"/>
              </a:rPr>
              <a:t>“E ouvireis falar de guerras e rumores de guerra; vede, não vos assusteis, porque é necessário assim acontecer, mas ainda</a:t>
            </a:r>
          </a:p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  <a:cs typeface="Arial" panose="020B0604020202020204" pitchFamily="34" charset="0"/>
              </a:rPr>
              <a:t>não é o fim.”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  <a:cs typeface="Arial" panose="020B0604020202020204" pitchFamily="34" charset="0"/>
              </a:rPr>
              <a:t>Mateus 24:6, 7</a:t>
            </a:r>
            <a:endParaRPr lang="pt-BR" altLang="pt-BR" sz="1600" b="1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1">
            <a:extLst>
              <a:ext uri="{FF2B5EF4-FFF2-40B4-BE49-F238E27FC236}">
                <a16:creationId xmlns:a16="http://schemas.microsoft.com/office/drawing/2014/main" id="{EE881392-218E-4C57-BF0B-FD5A35F72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1571625"/>
            <a:ext cx="30003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clima de guerra que vivemos em nossos dias não se limita a conflitos internacionais. </a:t>
            </a:r>
          </a:p>
        </p:txBody>
      </p:sp>
    </p:spTree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">
            <a:extLst>
              <a:ext uri="{FF2B5EF4-FFF2-40B4-BE49-F238E27FC236}">
                <a16:creationId xmlns:a16="http://schemas.microsoft.com/office/drawing/2014/main" id="{87654A9B-95F5-4C05-8B7E-2EE02C2BB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1285875"/>
            <a:ext cx="3500438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Estudos realizados por especialistas mostram que existe relação entre os conflitos armados e a fome mundial. Um problema leva ao outro. </a:t>
            </a:r>
          </a:p>
        </p:txBody>
      </p:sp>
    </p:spTree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1">
            <a:extLst>
              <a:ext uri="{FF2B5EF4-FFF2-40B4-BE49-F238E27FC236}">
                <a16:creationId xmlns:a16="http://schemas.microsoft.com/office/drawing/2014/main" id="{A4129C60-7C21-4F2F-A96C-B9B96533F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2571750"/>
            <a:ext cx="42862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4000" b="1">
                <a:cs typeface="Arial" panose="020B0604020202020204" pitchFamily="34" charset="0"/>
              </a:rPr>
              <a:t>Este é o retrato do homem do século 21</a:t>
            </a:r>
          </a:p>
        </p:txBody>
      </p:sp>
    </p:spTree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1">
            <a:extLst>
              <a:ext uri="{FF2B5EF4-FFF2-40B4-BE49-F238E27FC236}">
                <a16:creationId xmlns:a16="http://schemas.microsoft.com/office/drawing/2014/main" id="{D6CE0433-9BE1-4B3A-84F5-562CC60BE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714375"/>
            <a:ext cx="421481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que se pode fazer em uma terra onde os bens foram dizimados, as pessoas foram mortas e feridas, as populações emigraram para escapar do perigo e os danos ao meio ambiente são irreparáveis?</a:t>
            </a:r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1">
            <a:extLst>
              <a:ext uri="{FF2B5EF4-FFF2-40B4-BE49-F238E27FC236}">
                <a16:creationId xmlns:a16="http://schemas.microsoft.com/office/drawing/2014/main" id="{1527CC2E-5E9F-4CAA-9424-D974FC89E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2571750"/>
            <a:ext cx="6929438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  <a:cs typeface="Arial" panose="020B0604020202020204" pitchFamily="34" charset="0"/>
              </a:rPr>
              <a:t>“Quando andarem dizendo: Paz e segurança, eis que lhes sobrevirá repentina destruição.”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  <a:cs typeface="Arial" panose="020B0604020202020204" pitchFamily="34" charset="0"/>
              </a:rPr>
              <a:t>1 Tessalonicenses 5:3</a:t>
            </a:r>
            <a:endParaRPr lang="pt-BR" altLang="pt-BR" sz="1200" b="1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1">
            <a:extLst>
              <a:ext uri="{FF2B5EF4-FFF2-40B4-BE49-F238E27FC236}">
                <a16:creationId xmlns:a16="http://schemas.microsoft.com/office/drawing/2014/main" id="{FA9A7D73-22E5-4CA7-ACA2-651B9BA79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2000250"/>
            <a:ext cx="421481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Os novos pedidos feitos no comércio de armas cresceram escandalosamente nos últimos anos. </a:t>
            </a:r>
          </a:p>
        </p:txBody>
      </p:sp>
    </p:spTree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1">
            <a:extLst>
              <a:ext uri="{FF2B5EF4-FFF2-40B4-BE49-F238E27FC236}">
                <a16:creationId xmlns:a16="http://schemas.microsoft.com/office/drawing/2014/main" id="{9DA72F5F-49C1-4659-8F06-E44D76EF2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786063"/>
            <a:ext cx="4214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 b="1">
                <a:cs typeface="Arial" panose="020B0604020202020204" pitchFamily="34" charset="0"/>
              </a:rPr>
              <a:t>Haverá paz dessa maneira?</a:t>
            </a:r>
          </a:p>
        </p:txBody>
      </p:sp>
    </p:spTree>
  </p:cSld>
  <p:clrMapOvr>
    <a:masterClrMapping/>
  </p:clrMapOvr>
  <p:transition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1">
            <a:extLst>
              <a:ext uri="{FF2B5EF4-FFF2-40B4-BE49-F238E27FC236}">
                <a16:creationId xmlns:a16="http://schemas.microsoft.com/office/drawing/2014/main" id="{7E0FE40E-65BF-4064-AF16-81594816A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1785938"/>
            <a:ext cx="4214812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Em um grande país do mundo, em uma guerra silenciosa e calada, são assassinadas 48 mil pessoas por ano como resultado da delinqüência.</a:t>
            </a:r>
          </a:p>
        </p:txBody>
      </p:sp>
    </p:spTree>
  </p:cSld>
  <p:clrMapOvr>
    <a:masterClrMapping/>
  </p:clrMapOvr>
  <p:transition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1">
            <a:extLst>
              <a:ext uri="{FF2B5EF4-FFF2-40B4-BE49-F238E27FC236}">
                <a16:creationId xmlns:a16="http://schemas.microsoft.com/office/drawing/2014/main" id="{B28B337A-5357-4811-B7E4-43DA2F4E9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1785938"/>
            <a:ext cx="4214812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Com uma média de 500 seqüestros relâmpagos por mês (mais de 16 por dia), outra grande metrópole é uma das cidades mais perigosas do mundo. </a:t>
            </a:r>
          </a:p>
        </p:txBody>
      </p:sp>
    </p:spTree>
  </p:cSld>
  <p:clrMapOvr>
    <a:masterClrMapping/>
  </p:clrMapOvr>
  <p:transition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1">
            <a:extLst>
              <a:ext uri="{FF2B5EF4-FFF2-40B4-BE49-F238E27FC236}">
                <a16:creationId xmlns:a16="http://schemas.microsoft.com/office/drawing/2014/main" id="{9549A9A4-142F-4EF4-9FF5-91710A796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1071563"/>
            <a:ext cx="4214812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 indústria do seqüestro movimenta, nessa cidade, 70 milhões de dólares por ano, e a classe média se vê obrigada a usar carros com uma blindagem especial, como se fosse um acessório a mais.</a:t>
            </a:r>
          </a:p>
        </p:txBody>
      </p:sp>
    </p:spTree>
  </p:cSld>
  <p:clrMapOvr>
    <a:masterClrMapping/>
  </p:clrMapOvr>
  <p:transition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1">
            <a:extLst>
              <a:ext uri="{FF2B5EF4-FFF2-40B4-BE49-F238E27FC236}">
                <a16:creationId xmlns:a16="http://schemas.microsoft.com/office/drawing/2014/main" id="{9E32B9C6-3872-49AC-94FE-373F52D63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1571625"/>
            <a:ext cx="421481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Só em 2007, 4,2 milhões de pessoas foram vítimas da delinqüência em uma cidade. </a:t>
            </a:r>
          </a:p>
        </p:txBody>
      </p:sp>
    </p:spTree>
  </p:cSld>
  <p:clrMapOvr>
    <a:masterClrMapping/>
  </p:clrMapOvr>
  <p:transition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1">
            <a:extLst>
              <a:ext uri="{FF2B5EF4-FFF2-40B4-BE49-F238E27FC236}">
                <a16:creationId xmlns:a16="http://schemas.microsoft.com/office/drawing/2014/main" id="{388CA4E8-BC12-4429-A6D0-0F9F4248A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2571750"/>
            <a:ext cx="32861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Estádio Nacional de Lima</a:t>
            </a:r>
          </a:p>
        </p:txBody>
      </p:sp>
    </p:spTree>
  </p:cSld>
  <p:clrMapOvr>
    <a:masterClrMapping/>
  </p:clrMapOvr>
  <p:transition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1">
            <a:extLst>
              <a:ext uri="{FF2B5EF4-FFF2-40B4-BE49-F238E27FC236}">
                <a16:creationId xmlns:a16="http://schemas.microsoft.com/office/drawing/2014/main" id="{666A199B-3929-4B18-80B6-0090963A9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2714625"/>
            <a:ext cx="3286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 b="1">
                <a:solidFill>
                  <a:srgbClr val="FFC000"/>
                </a:solidFill>
                <a:cs typeface="Arial" panose="020B0604020202020204" pitchFamily="34" charset="0"/>
              </a:rPr>
              <a:t>CONCLUSÃO</a:t>
            </a:r>
          </a:p>
        </p:txBody>
      </p:sp>
    </p:spTree>
  </p:cSld>
  <p:clrMapOvr>
    <a:masterClrMapping/>
  </p:clrMapOvr>
  <p:transition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ixaDeTexto 1">
            <a:extLst>
              <a:ext uri="{FF2B5EF4-FFF2-40B4-BE49-F238E27FC236}">
                <a16:creationId xmlns:a16="http://schemas.microsoft.com/office/drawing/2014/main" id="{02456B72-03F8-4462-99FC-6AB5A60A8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1500188"/>
            <a:ext cx="328612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Este foi sempre o grito desesperado do coração humano: O que faço? Que farei? Para onde vou? </a:t>
            </a:r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7F7A4633-A78C-4537-80EF-96DE98D1A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2714625"/>
            <a:ext cx="3286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 b="1">
                <a:solidFill>
                  <a:srgbClr val="FFC000"/>
                </a:solidFill>
                <a:cs typeface="Arial" panose="020B0604020202020204" pitchFamily="34" charset="0"/>
              </a:rPr>
              <a:t>INTRODUÇÃO</a:t>
            </a:r>
          </a:p>
        </p:txBody>
      </p:sp>
    </p:spTree>
  </p:cSld>
  <p:clrMapOvr>
    <a:masterClrMapping/>
  </p:clrMapOvr>
  <p:transition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381C3DC5-C91E-4817-A7B8-01AF8288C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357438"/>
            <a:ext cx="692943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latin typeface="Arial Narrow" pitchFamily="34" charset="0"/>
                <a:cs typeface="Arial" charset="0"/>
              </a:rPr>
              <a:t>“Deixo-vos a paz, a Minha paz vos dou; não vo-la dou como a dá o mundo. Não se turbe o vosso coração, nem se atemorize.”</a:t>
            </a:r>
          </a:p>
          <a:p>
            <a:pPr algn="ctr">
              <a:defRPr/>
            </a:pPr>
            <a:endParaRPr lang="pt-BR" sz="2800" b="1" dirty="0"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pt-BR" sz="2000" b="1" dirty="0">
                <a:latin typeface="Arial Narrow" pitchFamily="34" charset="0"/>
                <a:cs typeface="Arial" charset="0"/>
              </a:rPr>
              <a:t>João 14:27</a:t>
            </a:r>
            <a:endParaRPr lang="pt-BR" sz="1050" b="1" dirty="0"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ransition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ixaDeTexto 1">
            <a:extLst>
              <a:ext uri="{FF2B5EF4-FFF2-40B4-BE49-F238E27FC236}">
                <a16:creationId xmlns:a16="http://schemas.microsoft.com/office/drawing/2014/main" id="{372F537A-42AC-4627-8A0D-CAF360CDF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500188"/>
            <a:ext cx="3643313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Nos tempos de conflitos e guerras em que vivemos, não pode haver convite mais doce.</a:t>
            </a:r>
          </a:p>
        </p:txBody>
      </p: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>
            <a:extLst>
              <a:ext uri="{FF2B5EF4-FFF2-40B4-BE49-F238E27FC236}">
                <a16:creationId xmlns:a16="http://schemas.microsoft.com/office/drawing/2014/main" id="{82C8EB9B-6EEF-4196-A8B1-71CE5AB75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1714500"/>
            <a:ext cx="6929438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  <a:cs typeface="Arial" panose="020B0604020202020204" pitchFamily="34" charset="0"/>
              </a:rPr>
              <a:t>“Quando, porém, ouvirdes falar de guerras e rumores de guerras, não vos assusteis; é necessário assim acontecer, mas ainda não é o fim. Porque se levantará nação </a:t>
            </a:r>
            <a:br>
              <a:rPr lang="pt-BR" altLang="pt-BR" sz="2800" b="1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pt-BR" altLang="pt-BR" sz="2800" b="1">
                <a:latin typeface="Arial Narrow" panose="020B0606020202030204" pitchFamily="34" charset="0"/>
                <a:cs typeface="Arial" panose="020B0604020202020204" pitchFamily="34" charset="0"/>
              </a:rPr>
              <a:t>contra nação, e reino contra reino. [...] Estas coisas são os princípios</a:t>
            </a:r>
          </a:p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  <a:cs typeface="Arial" panose="020B0604020202020204" pitchFamily="34" charset="0"/>
              </a:rPr>
              <a:t>das dores.”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  <a:cs typeface="Arial" panose="020B0604020202020204" pitchFamily="34" charset="0"/>
              </a:rPr>
              <a:t>Marcos 13:7, 8</a:t>
            </a:r>
          </a:p>
        </p:txBody>
      </p:sp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1">
            <a:extLst>
              <a:ext uri="{FF2B5EF4-FFF2-40B4-BE49-F238E27FC236}">
                <a16:creationId xmlns:a16="http://schemas.microsoft.com/office/drawing/2014/main" id="{6F83A278-3347-4CC3-802B-0682ABAAF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714625"/>
            <a:ext cx="7143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 b="1">
                <a:solidFill>
                  <a:srgbClr val="FFC000"/>
                </a:solidFill>
                <a:cs typeface="Arial" panose="020B0604020202020204" pitchFamily="34" charset="0"/>
              </a:rPr>
              <a:t>A maldade do coração humano</a:t>
            </a:r>
          </a:p>
        </p:txBody>
      </p:sp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>
            <a:extLst>
              <a:ext uri="{FF2B5EF4-FFF2-40B4-BE49-F238E27FC236}">
                <a16:creationId xmlns:a16="http://schemas.microsoft.com/office/drawing/2014/main" id="{2D61484D-25BE-4412-915C-5F060B87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071563"/>
            <a:ext cx="335756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que fazer quando o que se passa diante dos seus olhos é impossível de ser descrito pelo excesso de crueldade? </a:t>
            </a:r>
          </a:p>
        </p:txBody>
      </p:sp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1">
            <a:extLst>
              <a:ext uri="{FF2B5EF4-FFF2-40B4-BE49-F238E27FC236}">
                <a16:creationId xmlns:a16="http://schemas.microsoft.com/office/drawing/2014/main" id="{5E7EBD60-6C2B-4C72-9F87-F5339A9F9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2214563"/>
            <a:ext cx="335756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“Ouvireis falar de guerras e rumores de guerras.” 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000" b="1">
                <a:cs typeface="Arial" panose="020B0604020202020204" pitchFamily="34" charset="0"/>
              </a:rPr>
              <a:t>Mateus 24:6 </a:t>
            </a:r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1">
            <a:extLst>
              <a:ext uri="{FF2B5EF4-FFF2-40B4-BE49-F238E27FC236}">
                <a16:creationId xmlns:a16="http://schemas.microsoft.com/office/drawing/2014/main" id="{DBA824A1-D051-4571-9D65-087F27B70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1143000"/>
            <a:ext cx="3357562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Cenas de horror, muito mais terríveis que as produzidas por efeitos especiais de filmes, são protagonizadas em diferentes países, às vezes por motivos banais. </a:t>
            </a:r>
          </a:p>
        </p:txBody>
      </p:sp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1">
            <a:extLst>
              <a:ext uri="{FF2B5EF4-FFF2-40B4-BE49-F238E27FC236}">
                <a16:creationId xmlns:a16="http://schemas.microsoft.com/office/drawing/2014/main" id="{6224AAA2-7603-493C-9037-904B0C078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1643063"/>
            <a:ext cx="33575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Os homens já se habituaram a viver em um clima de guerra. </a:t>
            </a:r>
          </a:p>
        </p:txBody>
      </p:sp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543</Words>
  <Application>Microsoft Office PowerPoint</Application>
  <PresentationFormat>Apresentação na tela (4:3)</PresentationFormat>
  <Paragraphs>41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5" baseType="lpstr">
      <vt:lpstr>Arial</vt:lpstr>
      <vt:lpstr>Calibri</vt:lpstr>
      <vt:lpstr>Arial Narrow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SINAIS DE ESPERANÇA</dc:subject>
  <dc:creator>4TONS - Pr. Marcelo Augusto de Carvalho</dc:creator>
  <cp:keywords>www.4tons.com.br</cp:keywords>
  <dc:description>COMÉRCIO PROIBIDO. USO PESSOAL</dc:description>
  <cp:lastModifiedBy>UCB - Marcelo Augusto de Carvalho</cp:lastModifiedBy>
  <cp:revision>4</cp:revision>
  <dcterms:created xsi:type="dcterms:W3CDTF">2009-03-02T10:00:29Z</dcterms:created>
  <dcterms:modified xsi:type="dcterms:W3CDTF">2021-01-08T07:46:41Z</dcterms:modified>
  <cp:category>EVANGELISMO</cp:category>
</cp:coreProperties>
</file>