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5" r:id="rId4"/>
    <p:sldId id="258" r:id="rId5"/>
    <p:sldId id="316" r:id="rId6"/>
    <p:sldId id="259" r:id="rId7"/>
    <p:sldId id="260" r:id="rId8"/>
    <p:sldId id="261" r:id="rId9"/>
    <p:sldId id="262" r:id="rId10"/>
    <p:sldId id="264" r:id="rId11"/>
    <p:sldId id="266" r:id="rId12"/>
    <p:sldId id="267" r:id="rId13"/>
    <p:sldId id="263" r:id="rId14"/>
    <p:sldId id="265" r:id="rId15"/>
    <p:sldId id="321" r:id="rId16"/>
    <p:sldId id="268" r:id="rId17"/>
    <p:sldId id="269" r:id="rId18"/>
    <p:sldId id="271" r:id="rId19"/>
    <p:sldId id="270" r:id="rId20"/>
    <p:sldId id="273" r:id="rId21"/>
    <p:sldId id="272" r:id="rId22"/>
    <p:sldId id="274" r:id="rId23"/>
    <p:sldId id="275" r:id="rId24"/>
    <p:sldId id="277" r:id="rId25"/>
    <p:sldId id="276" r:id="rId26"/>
    <p:sldId id="317" r:id="rId27"/>
    <p:sldId id="279" r:id="rId28"/>
    <p:sldId id="280" r:id="rId29"/>
    <p:sldId id="281" r:id="rId30"/>
    <p:sldId id="282" r:id="rId31"/>
    <p:sldId id="278" r:id="rId32"/>
    <p:sldId id="283" r:id="rId33"/>
    <p:sldId id="284" r:id="rId34"/>
    <p:sldId id="286" r:id="rId35"/>
    <p:sldId id="285" r:id="rId36"/>
    <p:sldId id="287" r:id="rId37"/>
    <p:sldId id="288" r:id="rId38"/>
    <p:sldId id="289" r:id="rId39"/>
    <p:sldId id="290" r:id="rId40"/>
    <p:sldId id="292" r:id="rId41"/>
    <p:sldId id="291" r:id="rId42"/>
    <p:sldId id="294" r:id="rId43"/>
    <p:sldId id="293" r:id="rId44"/>
    <p:sldId id="295" r:id="rId45"/>
    <p:sldId id="297" r:id="rId46"/>
    <p:sldId id="318" r:id="rId47"/>
    <p:sldId id="296" r:id="rId48"/>
    <p:sldId id="298" r:id="rId49"/>
    <p:sldId id="300" r:id="rId50"/>
    <p:sldId id="299" r:id="rId51"/>
    <p:sldId id="303" r:id="rId52"/>
    <p:sldId id="302" r:id="rId53"/>
    <p:sldId id="301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9" r:id="rId63"/>
    <p:sldId id="312" r:id="rId64"/>
    <p:sldId id="313" r:id="rId65"/>
    <p:sldId id="314" r:id="rId66"/>
    <p:sldId id="320" r:id="rId6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B7A2D1-C525-4908-9796-17FAFC4A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661C-07F4-4551-81B6-31ABACF56E0A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20BDD7-5463-4395-A702-0B709A8B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E2CFBD-8144-40AE-90F9-B55C3E8D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3D201-A233-488C-9B6F-CD33B56E43D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71196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678AEC-88AD-4594-A987-10D9725A9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0415D-114D-4C01-A727-EF515710B71E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6E0CBD-8599-4EA1-AB8B-B1B8791C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80BF97-31EF-496C-A8E2-8CD44BE47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6B2C69-EECC-4F6E-86DC-87CE12E133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962441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55D0DA-05E1-4840-9244-EE02E4BCE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EDA19-732D-48CE-92BB-21FFDB4EA40B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9E83D0-E3F6-4D11-8E43-30D4A05D0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B000AC-8CCE-4214-83D5-F75E15958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FDFEF-F454-484B-9BE4-BA79FA482D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226118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84E5C4-6974-4ACC-8BAC-F3C9A1534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EFC27-9640-4519-8284-AE8D7A811702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A0D5C4-1C67-4012-9A39-9E4F3C248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911B31-4A82-47BC-8E3A-B7AA58C05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46A32-7E1F-4BE0-8320-186F06200A6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14098292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D6CE88-5D0A-4C30-867B-B0A5914A7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16F8B-4B5C-470C-9802-B2B2AF1A85D6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70E779-3497-46F3-8E06-A53E45DC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D0FBA6-434F-4363-A76B-1DAA15890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CA075-2403-4559-BB90-12FB17F14A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2664099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ED30FC3-349E-4715-A02C-777578166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E96A-30AC-49DA-B93E-DD50E7EB1CD8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E6C68F6-CD24-42AC-88CE-B71B837E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C4469B3-5CEE-4648-8A4C-8CBCD196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DE0FD-0664-491B-BE75-8C6E5640998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126084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5776EE86-815F-4201-A806-E249F16DD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48596-3B3E-48A4-AC5F-B22B237F4ACE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CC119A66-7E8A-45A0-BF4B-BE424EDBB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8BC6774D-4958-4D90-B5E9-6A80DB62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17822-6CE9-4325-80E4-44F66EA70C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682889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71D7554B-1E27-4598-867C-FBA7F2A8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4541-7B0E-4141-9460-CFE99D507432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B7F8AE85-090F-48E9-990F-80082B90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1BA5E162-F753-4C5E-A8B3-EFD281A51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C5C3D-100B-4327-9AD0-9C40964E91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463757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A4F9E594-6E3D-4236-A920-24850590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3C61F-F0E1-469B-933D-B7992E69F178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1540A4ED-C02E-44AA-A221-FEBDA5DB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1DB704F3-86F5-4FAD-8494-8A92618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C3DA2-627D-4307-805D-CBA9EA49BC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1104668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E72F179-0529-489F-A16C-CAC92513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79E76-A954-4B52-BE69-54A8876CBF15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16D0111-5505-4F1C-B42B-95E08FF7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91F8F96-BCA6-426E-80B5-D7E66E33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AC77B-87F4-4E4C-AF6F-5A81F4FE2C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2494374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550B09D-462C-4828-9028-1D1912098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2530D-CD77-47BF-B19F-E6EBCFFE7AC0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A5E097B-EDC2-4726-9E02-D55819AFF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854C2CF-F8E1-4D24-81EC-E21EE629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418AB-5E00-40DD-B74B-5E8B46AA78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418062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0AB8C0E1-6D48-4B30-B169-2E1A37BE00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BA8C62BB-84C9-4F44-91BC-0FC749FC9A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6FD49F-4897-45B3-9B29-195A926BE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F59D82-E4F0-496A-B0AB-316E4401D90A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08FB4E-0623-4364-AF02-D52EC4E08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FF82E4-6871-4D52-862B-17CCA2A7B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ACDD0CF-4D82-4BD6-A9E8-2E3F6E2B72C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E3AEB76C-BAC7-453E-BEF7-7817EE886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500188"/>
            <a:ext cx="3429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argumento que usam para fundamentar suas afirmações é o “testemunho” das pessoas em cuja vida se realizou o milagre. 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38E0A2F4-AA1B-4FEC-82B7-F54F925C2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2000250"/>
            <a:ext cx="62865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“Nem todo o que Me diz: Senhor, Senhor! entrará no reino dos Céus, mas aquele que faz a vontade de Meu Pai, que está nos Céus. Muitos, naquele dia, hão de dizer-Me: Senhor, Senhor! Porventura não temos nós profetizado em Teu nome...”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3831F055-4417-41B9-AD55-A6806CB31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1857375"/>
            <a:ext cx="62865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“...e em Teu nome não expelimos demônios, e em Teu nome não fizemos muitos milagres? Então, lhes direi explicitamente: Nunca vos conheci. Apartai-vos de Mim, os que praticais a iniqüidade.” 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Mateus 7:21-23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81E2E95A-69C8-49FC-A162-8C88230BE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357313"/>
            <a:ext cx="3429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Pessoas que realizaram milagres e fizeram maravilhas em nome de Jesus recebem a desaprovação divina.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418E5FF5-7623-4EBD-A18B-D36FD08D4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785938"/>
            <a:ext cx="3429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Se gente esclarecida vai ser vítima do engano é porque o assunto é mais complicado do que se imagina. 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C35B97B2-B421-4535-A580-AA61ABB53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643188"/>
            <a:ext cx="2662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O Sedutor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853E036C-845F-442C-ACAB-50AA72201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071563"/>
            <a:ext cx="34290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 acordo com a declaração de Jesus, nos tempos finais se preparará um engano tão bem armado que afetará até os eleitos. 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57D548EF-B182-4401-B7E3-635A8F4FB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3929063"/>
            <a:ext cx="721518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No livro de Apocalipse, encontramos que o maior autor do engano dos últimos tempos será o mesmo que no princípio arrastou um terço dos anjos do Céu usando a sedução e a mentira. </a:t>
            </a: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BA5715DC-5218-4760-A6BE-C1E0ED200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286000"/>
            <a:ext cx="62865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“E foi expulso o grande dragão, a antiga serpente, que se chama diabo e Satanás, o sedutor de todo o mundo, sim, foi atirado para a Terra, e, com ele, os seus anjos.” 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Apocalipse 12:9</a:t>
            </a:r>
            <a:endParaRPr lang="pt-BR" altLang="pt-BR" sz="16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DE6BFF4A-4F34-4D37-B858-9511B151B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928813"/>
            <a:ext cx="4643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600" b="1">
                <a:cs typeface="Arial" panose="020B0604020202020204" pitchFamily="34" charset="0"/>
              </a:rPr>
              <a:t>“engana todo o mundo”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C0ED8AFA-2B49-46FC-9C3B-97D5789E0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857375"/>
            <a:ext cx="39290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Ele não obriga as pessoas a fazerem algo que não desejam. Elas o seguem porque querem.</a:t>
            </a: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6444E900-441E-429D-AFDE-C61459B5B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071563"/>
            <a:ext cx="3429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instrumento que esse personagem usa para levar multidões a segui-lo voluntariamente é a sedução e a mentira.</a:t>
            </a: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BD1A982B-4C11-48B1-97D7-277679A09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286000"/>
            <a:ext cx="62865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“Jamais se firmou na verdade, porque nele não há verdade. Quando ele profere mentira, fala do que lhe é próprio, porque é mentiroso e pai da mentira.”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João 8:44</a:t>
            </a: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A50D2728-0F9D-4DA5-9613-9DBEC97B6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714500"/>
            <a:ext cx="3429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última batalha dos séculos será entre a realidade e a ficção, entre a verdade e a mentira, entre o bem e o mal. 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CD3230AA-FC50-4240-B86C-7308EBB22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857500"/>
            <a:ext cx="62865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“E não é de admirar, porque o próprio Satanás se transforma em anjo de luz.”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2 Coríntios 11:14</a:t>
            </a:r>
            <a:endParaRPr lang="pt-BR" altLang="pt-BR" sz="16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>
            <a:extLst>
              <a:ext uri="{FF2B5EF4-FFF2-40B4-BE49-F238E27FC236}">
                <a16:creationId xmlns:a16="http://schemas.microsoft.com/office/drawing/2014/main" id="{311A128C-38B7-4B78-819B-784E25ED0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857375"/>
            <a:ext cx="40005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Será um personagem espiritual, religioso, operador de “sinais e prodígios”. </a:t>
            </a: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1">
            <a:extLst>
              <a:ext uri="{FF2B5EF4-FFF2-40B4-BE49-F238E27FC236}">
                <a16:creationId xmlns:a16="http://schemas.microsoft.com/office/drawing/2014/main" id="{E392E463-C1DE-4DFB-ABB8-0B79C1897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2643188"/>
            <a:ext cx="4605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Verdade e mentira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>
            <a:extLst>
              <a:ext uri="{FF2B5EF4-FFF2-40B4-BE49-F238E27FC236}">
                <a16:creationId xmlns:a16="http://schemas.microsoft.com/office/drawing/2014/main" id="{D1F4E1EC-43E3-42B2-8CB8-876BB614A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500313"/>
            <a:ext cx="62865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“No que diz respeito à vinda de nosso Senhor Jesus Cristo e à nossa reunião com Ele, nós vos exortamos a que não vos demovais da vossa mente, com facilidade...”</a:t>
            </a: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4C07C877-8BD5-48C0-AAAE-175849C14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357438"/>
            <a:ext cx="62865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“...Ninguém, de nenhum modo, vos engane, porque isto não acontecerá sem que primeiro venha a apostasia e seja revelado o homem da iniqüidade, o filho da perdição, o qual se opõe e ...”</a:t>
            </a: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>
            <a:extLst>
              <a:ext uri="{FF2B5EF4-FFF2-40B4-BE49-F238E27FC236}">
                <a16:creationId xmlns:a16="http://schemas.microsoft.com/office/drawing/2014/main" id="{534CFD41-5B85-45EB-B00B-871877DD5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071688"/>
            <a:ext cx="5929313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“...se levanta contra tudo que se chama Deus ou é objeto de culto, a ponto de assentar-se no santuário de Deus, ostentando-se como se fosse o</a:t>
            </a:r>
          </a:p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próprio Deus.”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2 Tessalonicenses 2:1-4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E820053C-061F-411F-949B-6A3D04080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2643188"/>
            <a:ext cx="3630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INTRODUÇÃO</a:t>
            </a: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>
            <a:extLst>
              <a:ext uri="{FF2B5EF4-FFF2-40B4-BE49-F238E27FC236}">
                <a16:creationId xmlns:a16="http://schemas.microsoft.com/office/drawing/2014/main" id="{E77C3119-8914-42E8-A64A-9D0B5E2EE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643063"/>
            <a:ext cx="30003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Senhor Jesus não virá antes que “venha a apostasia e seja revelado o homem da iniqüidade”. </a:t>
            </a: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>
            <a:extLst>
              <a:ext uri="{FF2B5EF4-FFF2-40B4-BE49-F238E27FC236}">
                <a16:creationId xmlns:a16="http://schemas.microsoft.com/office/drawing/2014/main" id="{60B7A717-1D4B-4DD9-8C3F-869ABCFC0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857250"/>
            <a:ext cx="65008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Você conhece, em nossos dias, algum poder religioso que se atribua poderes divinos? </a:t>
            </a: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B275073A-526C-4290-B54D-5732E7A18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857250"/>
            <a:ext cx="421481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Jesus disse que o momento de Seu retorno estaria próximo quando se visse “o abominável da desolação de que falou o profeta Daniel, no lugar santo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(quem lê entenda)”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(Mateus 24:15). </a:t>
            </a: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>
            <a:extLst>
              <a:ext uri="{FF2B5EF4-FFF2-40B4-BE49-F238E27FC236}">
                <a16:creationId xmlns:a16="http://schemas.microsoft.com/office/drawing/2014/main" id="{1D2BA64D-AB73-4333-91F3-D1901497D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643063"/>
            <a:ext cx="32146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Deus só Se revela aos que O buscam com sinceridade e humildade de coração.</a:t>
            </a: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>
            <a:extLst>
              <a:ext uri="{FF2B5EF4-FFF2-40B4-BE49-F238E27FC236}">
                <a16:creationId xmlns:a16="http://schemas.microsoft.com/office/drawing/2014/main" id="{1747F95A-7AAB-4023-B5F7-AA046B00F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785938"/>
            <a:ext cx="70008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“Proferirá palavras contra o Altíssimo, magoará os santos do Altíssimo e cuidará em mudar os tempos e a lei”. Um poder que “cresceu até atingir o exército dos Céus. [...] Sim, engrandeceu-se até o príncipe do exército [...] e deitou por terra a verdade; e o que fez prosperou.”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Daniel 7:25; 8:10-12</a:t>
            </a:r>
            <a:endParaRPr lang="pt-BR" altLang="pt-BR" sz="16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>
            <a:extLst>
              <a:ext uri="{FF2B5EF4-FFF2-40B4-BE49-F238E27FC236}">
                <a16:creationId xmlns:a16="http://schemas.microsoft.com/office/drawing/2014/main" id="{48637227-3DEF-4964-869C-A1E6FE46F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357313"/>
            <a:ext cx="32146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Esse poder religioso tentaria mudar “os tempos e a lei” e deitaria “por terra a verdade”. </a:t>
            </a: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>
            <a:extLst>
              <a:ext uri="{FF2B5EF4-FFF2-40B4-BE49-F238E27FC236}">
                <a16:creationId xmlns:a16="http://schemas.microsoft.com/office/drawing/2014/main" id="{2A650CD2-54F4-48F8-AB6D-C23B56EB6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500188"/>
            <a:ext cx="32146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Por que tanto ódio contra a verdade? </a:t>
            </a:r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1">
            <a:extLst>
              <a:ext uri="{FF2B5EF4-FFF2-40B4-BE49-F238E27FC236}">
                <a16:creationId xmlns:a16="http://schemas.microsoft.com/office/drawing/2014/main" id="{14092150-C9A1-4E8F-88D4-99D658B0F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500188"/>
            <a:ext cx="32146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verdade e a mentira são como a luz e a escuridão; não podem andar juntas. </a:t>
            </a: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1">
            <a:extLst>
              <a:ext uri="{FF2B5EF4-FFF2-40B4-BE49-F238E27FC236}">
                <a16:creationId xmlns:a16="http://schemas.microsoft.com/office/drawing/2014/main" id="{6E4F94D0-5718-4D5A-91D8-D1932100B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571625"/>
            <a:ext cx="3214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Engano é a palavra-chave. </a:t>
            </a:r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1">
            <a:extLst>
              <a:ext uri="{FF2B5EF4-FFF2-40B4-BE49-F238E27FC236}">
                <a16:creationId xmlns:a16="http://schemas.microsoft.com/office/drawing/2014/main" id="{3384737F-DB8D-48B8-A09A-1D929F7C4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071563"/>
            <a:ext cx="32146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dicionário define engano desta forma: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“dar à mentira aparência de verdade,induzir o outro a crer e a considerar certo o que não é”. 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0408B7DB-F603-4CB5-A6BD-7C526934F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2143125"/>
            <a:ext cx="6286500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“Porque surgirão falsos cristos e falsos profetas operando grandes sinais e prodígios para enganar, se possível, os próprios eleitos.”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Mateus 24:24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1">
            <a:extLst>
              <a:ext uri="{FF2B5EF4-FFF2-40B4-BE49-F238E27FC236}">
                <a16:creationId xmlns:a16="http://schemas.microsoft.com/office/drawing/2014/main" id="{44184B1D-DF1D-42CD-BF9A-56BA6E3F5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143125"/>
            <a:ext cx="700087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“Porque não acolheram o amor da verdade para serem salvos. É por este motivo, pois, que Deus lhes manda a operação do erro, para darem crédito à mentira, a fim de serem julgados todos quantos não deram crédito à verdade.”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2 Tessalonicenses 2:10-12</a:t>
            </a:r>
            <a:endParaRPr lang="pt-BR" altLang="pt-BR" sz="12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1">
            <a:extLst>
              <a:ext uri="{FF2B5EF4-FFF2-40B4-BE49-F238E27FC236}">
                <a16:creationId xmlns:a16="http://schemas.microsoft.com/office/drawing/2014/main" id="{6041E5C7-9A9B-4189-82C8-46A57050C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357313"/>
            <a:ext cx="32146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No fim dos tempos, haverá gente que se perderá porque “não recebeu a verdade”; preferiu “crer na mentira”.</a:t>
            </a:r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BDE96FB-D503-48D9-8F14-E01F6BB883DC}"/>
              </a:ext>
            </a:extLst>
          </p:cNvPr>
          <p:cNvSpPr txBox="1"/>
          <p:nvPr/>
        </p:nvSpPr>
        <p:spPr>
          <a:xfrm>
            <a:off x="1357313" y="2786063"/>
            <a:ext cx="700087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 Narrow" pitchFamily="34" charset="0"/>
              </a:rPr>
              <a:t>“Santifica-os na verdade; a Tua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 Narrow" pitchFamily="34" charset="0"/>
              </a:rPr>
              <a:t>palavra é a verdade.”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Arial Narrow" pitchFamily="34" charset="0"/>
              </a:rPr>
              <a:t>João 17:17</a:t>
            </a:r>
            <a:endParaRPr lang="pt-BR" sz="105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1">
            <a:extLst>
              <a:ext uri="{FF2B5EF4-FFF2-40B4-BE49-F238E27FC236}">
                <a16:creationId xmlns:a16="http://schemas.microsoft.com/office/drawing/2014/main" id="{A6E9CC26-026D-45A0-9985-6830C2034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1071563"/>
            <a:ext cx="321468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Confrontar-se com a verdade pode ser doloroso porque a verdade sempre é um mundo de possibilidades que nos leva ao desconhecido e isso provoca medo. </a:t>
            </a:r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ixaDeTexto 1">
            <a:extLst>
              <a:ext uri="{FF2B5EF4-FFF2-40B4-BE49-F238E27FC236}">
                <a16:creationId xmlns:a16="http://schemas.microsoft.com/office/drawing/2014/main" id="{7C9D8F9E-CFA8-4E99-98A8-19117079E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428750"/>
            <a:ext cx="35718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Bíblia afirma que, lamentavelmente, nos dias antecedentes à vinda de Cristo, haverá muita gente que preferirá viver na mentira. </a:t>
            </a:r>
          </a:p>
        </p:txBody>
      </p:sp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1">
            <a:extLst>
              <a:ext uri="{FF2B5EF4-FFF2-40B4-BE49-F238E27FC236}">
                <a16:creationId xmlns:a16="http://schemas.microsoft.com/office/drawing/2014/main" id="{93A33D2C-5252-494F-AD52-2E0DB3BAD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1785938"/>
            <a:ext cx="70008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“Então, será, de fato, revelado o iníquo [...] cujo advento é por obra de Satanás, com todo poder, e sinais, e prodígios da mentira, e com todo engano de injustiça aos que perecem, porque não acolheram o amor da verdade</a:t>
            </a:r>
          </a:p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para serem salvos.”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2 Tessalonicenses 2:8-10</a:t>
            </a:r>
            <a:endParaRPr lang="pt-BR" altLang="pt-BR" sz="9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ixaDeTexto 1">
            <a:extLst>
              <a:ext uri="{FF2B5EF4-FFF2-40B4-BE49-F238E27FC236}">
                <a16:creationId xmlns:a16="http://schemas.microsoft.com/office/drawing/2014/main" id="{CACAC363-AF91-429C-B485-D236C76F4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2643188"/>
            <a:ext cx="1695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Sinais</a:t>
            </a:r>
          </a:p>
        </p:txBody>
      </p:sp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1">
            <a:extLst>
              <a:ext uri="{FF2B5EF4-FFF2-40B4-BE49-F238E27FC236}">
                <a16:creationId xmlns:a16="http://schemas.microsoft.com/office/drawing/2014/main" id="{BDFF16EE-A4A6-4A3A-912C-122621BCC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2071688"/>
            <a:ext cx="3571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Vivemos a cultura do mágico, do sobrenatural e do extraterrestre. </a:t>
            </a:r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ixaDeTexto 1">
            <a:extLst>
              <a:ext uri="{FF2B5EF4-FFF2-40B4-BE49-F238E27FC236}">
                <a16:creationId xmlns:a16="http://schemas.microsoft.com/office/drawing/2014/main" id="{99C690B3-DDCA-48E4-8D83-890386033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1214438"/>
            <a:ext cx="335756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Por que as pessoas não poderiam acreditar em um espírito maligno disfarçado de Cristo e que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faz coisas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espetaculares?</a:t>
            </a:r>
          </a:p>
        </p:txBody>
      </p:sp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aixaDeTexto 1">
            <a:extLst>
              <a:ext uri="{FF2B5EF4-FFF2-40B4-BE49-F238E27FC236}">
                <a16:creationId xmlns:a16="http://schemas.microsoft.com/office/drawing/2014/main" id="{8392D3C3-0482-4CA5-80DB-25B3F51F3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357438"/>
            <a:ext cx="70008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“Também opera grandes sinais, de maneira que até fogo do céu faz descer à Terra, diante dos homens. Seduz aos que habitam sobre a Terra por causa dos sinais que lhe foi dado executar.” 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Apocalipse 13:13, 14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58309487-9A7D-47ED-AC37-197F92AC8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643188"/>
            <a:ext cx="3975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Falsos profetas</a:t>
            </a:r>
          </a:p>
        </p:txBody>
      </p:sp>
    </p:spTree>
  </p:cSld>
  <p:clrMapOvr>
    <a:masterClrMapping/>
  </p:clrMapOvr>
  <p:transition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aixaDeTexto 1">
            <a:extLst>
              <a:ext uri="{FF2B5EF4-FFF2-40B4-BE49-F238E27FC236}">
                <a16:creationId xmlns:a16="http://schemas.microsoft.com/office/drawing/2014/main" id="{53D690D3-BE7E-4077-8856-3173E143D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285875"/>
            <a:ext cx="33575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As pessoas se rendem diante dos sinais e dos prodígios. Aceitam o engano como se fosse a verdade da parte de Deus.</a:t>
            </a:r>
          </a:p>
        </p:txBody>
      </p:sp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aixaDeTexto 1">
            <a:extLst>
              <a:ext uri="{FF2B5EF4-FFF2-40B4-BE49-F238E27FC236}">
                <a16:creationId xmlns:a16="http://schemas.microsoft.com/office/drawing/2014/main" id="{01145D27-263A-4C27-9886-EF3045168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1357313"/>
            <a:ext cx="3357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verdade só se encontra na Palavra de Deus.</a:t>
            </a:r>
          </a:p>
        </p:txBody>
      </p:sp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aixaDeTexto 1">
            <a:extLst>
              <a:ext uri="{FF2B5EF4-FFF2-40B4-BE49-F238E27FC236}">
                <a16:creationId xmlns:a16="http://schemas.microsoft.com/office/drawing/2014/main" id="{D0EF0A49-C0BF-44BE-B67F-C879FAF82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071688"/>
            <a:ext cx="7000875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“Então, se alguém vos disser: Eis aqui o Cristo! Ou: Ei-lo ali! Não acrediteis. [...] Vede que vo-lo tenho predito. Portanto, se vos disserem: Eis que ele está no deserto. [...] Ou: Ei-lo no interior da casa!, não acrediteis.”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Mateus 24:23, 25, 26</a:t>
            </a:r>
            <a:endParaRPr lang="pt-BR" altLang="pt-BR" sz="16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aixaDeTexto 1">
            <a:extLst>
              <a:ext uri="{FF2B5EF4-FFF2-40B4-BE49-F238E27FC236}">
                <a16:creationId xmlns:a16="http://schemas.microsoft.com/office/drawing/2014/main" id="{6C1ED9FC-4123-42A9-BED7-CD982C8D6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285875"/>
            <a:ext cx="335756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única vacina contra os enganos do inimigo é o conhecimento da Palavra de Deus. </a:t>
            </a:r>
          </a:p>
        </p:txBody>
      </p:sp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aixaDeTexto 1">
            <a:extLst>
              <a:ext uri="{FF2B5EF4-FFF2-40B4-BE49-F238E27FC236}">
                <a16:creationId xmlns:a16="http://schemas.microsoft.com/office/drawing/2014/main" id="{1A7CBFE9-0EB8-43EE-A331-06F0015A4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786063"/>
            <a:ext cx="70008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“Conhecereis a verdade, e a verdade vos libertará.”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João 8:32</a:t>
            </a:r>
            <a:endParaRPr lang="pt-BR" altLang="pt-BR" sz="12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aixaDeTexto 1">
            <a:extLst>
              <a:ext uri="{FF2B5EF4-FFF2-40B4-BE49-F238E27FC236}">
                <a16:creationId xmlns:a16="http://schemas.microsoft.com/office/drawing/2014/main" id="{C782E895-BCFA-4EEB-BF23-F494CAB3F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714500"/>
            <a:ext cx="33575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ser humano de nossos dias prefere correr às livrarias e comprar produtos da imaginação humana. </a:t>
            </a:r>
          </a:p>
        </p:txBody>
      </p:sp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48AEF21-2257-40E9-95DC-66136B7F3DB9}"/>
              </a:ext>
            </a:extLst>
          </p:cNvPr>
          <p:cNvSpPr txBox="1"/>
          <p:nvPr/>
        </p:nvSpPr>
        <p:spPr>
          <a:xfrm>
            <a:off x="1285875" y="2357438"/>
            <a:ext cx="7000875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 Narrow" pitchFamily="34" charset="0"/>
              </a:rPr>
              <a:t>“Porque, assim como o relâmpago sai do oriente e se mostra até no ocidente, assim há de ser a vinda do Filho do homem.”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 Narrow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Arial Narrow" pitchFamily="34" charset="0"/>
              </a:rPr>
              <a:t>Mateus 24:27</a:t>
            </a:r>
            <a:endParaRPr lang="pt-BR" sz="105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aixaDeTexto 1">
            <a:extLst>
              <a:ext uri="{FF2B5EF4-FFF2-40B4-BE49-F238E27FC236}">
                <a16:creationId xmlns:a16="http://schemas.microsoft.com/office/drawing/2014/main" id="{41C7FE1C-CBCC-46B5-85FA-0406F2B26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071563"/>
            <a:ext cx="35718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vinda de Jesus será um acontecimento visível para todo o mundo. Milhões e milhões de pessoas que habitam este planeta O contemplarão, vindo em glória. </a:t>
            </a:r>
          </a:p>
        </p:txBody>
      </p:sp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aixaDeTexto 1">
            <a:extLst>
              <a:ext uri="{FF2B5EF4-FFF2-40B4-BE49-F238E27FC236}">
                <a16:creationId xmlns:a16="http://schemas.microsoft.com/office/drawing/2014/main" id="{9B73CE88-7F5E-4C69-B753-9F4BE7197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1857375"/>
            <a:ext cx="33575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“Vi o céu aberto, e eis um cavalo branco. O seu cavaleiro se chama Fiel e Verdadeiro...” </a:t>
            </a:r>
          </a:p>
        </p:txBody>
      </p:sp>
    </p:spTree>
  </p:cSld>
  <p:clrMapOvr>
    <a:masterClrMapping/>
  </p:clrMapOvr>
  <p:transition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aixaDeTexto 1">
            <a:extLst>
              <a:ext uri="{FF2B5EF4-FFF2-40B4-BE49-F238E27FC236}">
                <a16:creationId xmlns:a16="http://schemas.microsoft.com/office/drawing/2014/main" id="{36CDF51E-96B7-466C-A1DB-A88441B5D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1000125"/>
            <a:ext cx="335756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“...Os Seus olhos são chama de fogo; na Sua cabeça há muitos diademas; tem um nome escrito que ninguém conhece, </a:t>
            </a:r>
            <a:br>
              <a:rPr lang="pt-BR" altLang="pt-BR" sz="2800" b="1">
                <a:cs typeface="Arial" panose="020B0604020202020204" pitchFamily="34" charset="0"/>
              </a:rPr>
            </a:br>
            <a:r>
              <a:rPr lang="pt-BR" altLang="pt-BR" sz="2800" b="1">
                <a:cs typeface="Arial" panose="020B0604020202020204" pitchFamily="34" charset="0"/>
              </a:rPr>
              <a:t>senão Ele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mesmo [...]”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C61EC0F9-EAF2-4661-BCF3-FBD0DEC44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2286000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“Na minha primeira vinda, estive aqui para sofrer e morrer. Agora, voltei para reinar.”</a:t>
            </a:r>
          </a:p>
        </p:txBody>
      </p:sp>
      <p:sp>
        <p:nvSpPr>
          <p:cNvPr id="5123" name="CaixaDeTexto 2">
            <a:extLst>
              <a:ext uri="{FF2B5EF4-FFF2-40B4-BE49-F238E27FC236}">
                <a16:creationId xmlns:a16="http://schemas.microsoft.com/office/drawing/2014/main" id="{E216709A-0011-4776-ADC8-EA790F33C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4572000"/>
            <a:ext cx="3929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BR" b="1" i="1">
                <a:cs typeface="Arial" panose="020B0604020202020204" pitchFamily="34" charset="0"/>
              </a:rPr>
              <a:t>José Luis de Jesus Miranda</a:t>
            </a:r>
            <a:endParaRPr lang="pt-BR" altLang="pt-BR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aixaDeTexto 1">
            <a:extLst>
              <a:ext uri="{FF2B5EF4-FFF2-40B4-BE49-F238E27FC236}">
                <a16:creationId xmlns:a16="http://schemas.microsoft.com/office/drawing/2014/main" id="{C9E9BCFF-9E0D-4B99-BC96-9780D293E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928688"/>
            <a:ext cx="335756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“...e o Seu nome se chama o Verbo de Deus. E seguiam-nO os exércitos que há no Céu, montando cavalos brancos, com vestiduras de linho finíssimo, branco e puro. [...]”</a:t>
            </a:r>
          </a:p>
        </p:txBody>
      </p:sp>
    </p:spTree>
  </p:cSld>
  <p:clrMapOvr>
    <a:masterClrMapping/>
  </p:clrMapOvr>
  <p:transition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aixaDeTexto 1">
            <a:extLst>
              <a:ext uri="{FF2B5EF4-FFF2-40B4-BE49-F238E27FC236}">
                <a16:creationId xmlns:a16="http://schemas.microsoft.com/office/drawing/2014/main" id="{1453D22C-00C0-464D-970E-E955425C0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1571625"/>
            <a:ext cx="33575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“...Tem no Seu manto e na Sua coxa um nome inscrito: REI DOS REIS E SENHOR DOS SENHORES.”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 </a:t>
            </a:r>
            <a:r>
              <a:rPr lang="pt-BR" altLang="pt-BR" b="1">
                <a:cs typeface="Arial" panose="020B0604020202020204" pitchFamily="34" charset="0"/>
              </a:rPr>
              <a:t>Apocalipse 19:11, 12-14, 16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aixaDeTexto 1">
            <a:extLst>
              <a:ext uri="{FF2B5EF4-FFF2-40B4-BE49-F238E27FC236}">
                <a16:creationId xmlns:a16="http://schemas.microsoft.com/office/drawing/2014/main" id="{AE238774-A8F1-47D1-B0AD-8D2340157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2643188"/>
            <a:ext cx="3487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CONCLUSÃO</a:t>
            </a:r>
          </a:p>
        </p:txBody>
      </p:sp>
    </p:spTree>
  </p:cSld>
  <p:clrMapOvr>
    <a:masterClrMapping/>
  </p:clrMapOvr>
  <p:transition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aixaDeTexto 1">
            <a:extLst>
              <a:ext uri="{FF2B5EF4-FFF2-40B4-BE49-F238E27FC236}">
                <a16:creationId xmlns:a16="http://schemas.microsoft.com/office/drawing/2014/main" id="{B6D69C5F-7FAE-4091-87E0-733BE6BD0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1571625"/>
            <a:ext cx="33575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Esse é o momento glorioso da humanidade. Cristo regressa à Terra para pôr um ponto final na história do pecado. </a:t>
            </a:r>
          </a:p>
        </p:txBody>
      </p:sp>
    </p:spTree>
  </p:cSld>
  <p:clrMapOvr>
    <a:masterClrMapping/>
  </p:clrMapOvr>
  <p:transition>
    <p:wipe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aixaDeTexto 1">
            <a:extLst>
              <a:ext uri="{FF2B5EF4-FFF2-40B4-BE49-F238E27FC236}">
                <a16:creationId xmlns:a16="http://schemas.microsoft.com/office/drawing/2014/main" id="{DB24DADE-5440-4FE0-8F98-8DE2143B2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1785938"/>
            <a:ext cx="33575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Você já correu demais, já sofreu, já chorou. Já feriu seus pés na areia quente do deserto desta vida. </a:t>
            </a:r>
          </a:p>
        </p:txBody>
      </p:sp>
    </p:spTree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aixaDeTexto 1">
            <a:extLst>
              <a:ext uri="{FF2B5EF4-FFF2-40B4-BE49-F238E27FC236}">
                <a16:creationId xmlns:a16="http://schemas.microsoft.com/office/drawing/2014/main" id="{D3E982F5-393B-4F76-85DE-F5F3FAAF5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1928813"/>
            <a:ext cx="3357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“Chegou a hora de voltar. Vamos para casa.”</a:t>
            </a:r>
          </a:p>
        </p:txBody>
      </p:sp>
    </p:spTree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0E9EC1B1-4B5A-44DB-8B6E-B4A041E59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643063"/>
            <a:ext cx="40005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“Eu sou Inri Cristo, o filho de Deus, a reencarnação de Jesus, o caminho, a verdade e a vida.”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65335DE4-C8C3-44BD-B29E-1CC15C3A3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286000"/>
            <a:ext cx="3857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Vissarion,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“o que dá nova vida”.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5C8BB391-B643-4DB7-A06A-18483DB74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143000"/>
            <a:ext cx="38576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 u="sng">
                <a:cs typeface="Arial" panose="020B0604020202020204" pitchFamily="34" charset="0"/>
              </a:rPr>
              <a:t>Falsos Profetas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Gente que se considera enviada por Deus e oferece soluções mágicas aos problemas humanos.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1480</Words>
  <Application>Microsoft Office PowerPoint</Application>
  <PresentationFormat>Apresentação na tela (4:3)</PresentationFormat>
  <Paragraphs>107</Paragraphs>
  <Slides>66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70" baseType="lpstr">
      <vt:lpstr>Arial</vt:lpstr>
      <vt:lpstr>Calibri</vt:lpstr>
      <vt:lpstr>Arial Narrow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SINAIS DE ESPERANÇA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3</cp:revision>
  <dcterms:created xsi:type="dcterms:W3CDTF">2009-03-03T17:04:46Z</dcterms:created>
  <dcterms:modified xsi:type="dcterms:W3CDTF">2021-01-08T07:46:53Z</dcterms:modified>
  <cp:category>EVANGELISMO</cp:category>
</cp:coreProperties>
</file>