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46" r:id="rId4"/>
    <p:sldId id="315" r:id="rId5"/>
    <p:sldId id="347" r:id="rId6"/>
    <p:sldId id="365" r:id="rId7"/>
    <p:sldId id="348" r:id="rId8"/>
    <p:sldId id="259" r:id="rId9"/>
    <p:sldId id="316" r:id="rId10"/>
    <p:sldId id="317" r:id="rId11"/>
    <p:sldId id="318" r:id="rId12"/>
    <p:sldId id="349" r:id="rId13"/>
    <p:sldId id="350" r:id="rId14"/>
    <p:sldId id="351" r:id="rId15"/>
    <p:sldId id="319" r:id="rId16"/>
    <p:sldId id="320" r:id="rId17"/>
    <p:sldId id="321" r:id="rId18"/>
    <p:sldId id="322" r:id="rId19"/>
    <p:sldId id="323" r:id="rId20"/>
    <p:sldId id="352" r:id="rId21"/>
    <p:sldId id="353" r:id="rId22"/>
    <p:sldId id="324" r:id="rId23"/>
    <p:sldId id="325" r:id="rId24"/>
    <p:sldId id="354" r:id="rId25"/>
    <p:sldId id="355" r:id="rId26"/>
    <p:sldId id="326" r:id="rId27"/>
    <p:sldId id="366" r:id="rId28"/>
    <p:sldId id="327" r:id="rId29"/>
    <p:sldId id="328" r:id="rId30"/>
    <p:sldId id="329" r:id="rId31"/>
    <p:sldId id="330" r:id="rId32"/>
    <p:sldId id="331" r:id="rId33"/>
    <p:sldId id="356" r:id="rId34"/>
    <p:sldId id="357" r:id="rId35"/>
    <p:sldId id="332" r:id="rId36"/>
    <p:sldId id="333" r:id="rId37"/>
    <p:sldId id="334" r:id="rId38"/>
    <p:sldId id="358" r:id="rId39"/>
    <p:sldId id="335" r:id="rId40"/>
    <p:sldId id="367" r:id="rId41"/>
    <p:sldId id="336" r:id="rId42"/>
    <p:sldId id="359" r:id="rId43"/>
    <p:sldId id="360" r:id="rId44"/>
    <p:sldId id="337" r:id="rId45"/>
    <p:sldId id="338" r:id="rId46"/>
    <p:sldId id="339" r:id="rId47"/>
    <p:sldId id="340" r:id="rId48"/>
    <p:sldId id="361" r:id="rId49"/>
    <p:sldId id="362" r:id="rId50"/>
    <p:sldId id="341" r:id="rId51"/>
    <p:sldId id="342" r:id="rId52"/>
    <p:sldId id="343" r:id="rId53"/>
    <p:sldId id="344" r:id="rId54"/>
    <p:sldId id="363" r:id="rId55"/>
    <p:sldId id="368" r:id="rId56"/>
    <p:sldId id="364" r:id="rId57"/>
    <p:sldId id="345" r:id="rId58"/>
    <p:sldId id="369" r:id="rId5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918EB1F-B221-4507-B9D9-C93E044C914B}"/>
              </a:ext>
            </a:extLst>
          </p:cNvPr>
          <p:cNvSpPr>
            <a:spLocks noGrp="1"/>
          </p:cNvSpPr>
          <p:nvPr>
            <p:ph type="dt" sz="half" idx="10"/>
          </p:nvPr>
        </p:nvSpPr>
        <p:spPr/>
        <p:txBody>
          <a:bodyPr/>
          <a:lstStyle>
            <a:lvl1pPr>
              <a:defRPr/>
            </a:lvl1pPr>
          </a:lstStyle>
          <a:p>
            <a:pPr>
              <a:defRPr/>
            </a:pPr>
            <a:fld id="{BA3751D6-57ED-467E-B9F9-48EFC759B050}" type="datetimeFigureOut">
              <a:rPr lang="pt-BR"/>
              <a:pPr>
                <a:defRPr/>
              </a:pPr>
              <a:t>08/01/2021</a:t>
            </a:fld>
            <a:endParaRPr lang="pt-BR"/>
          </a:p>
        </p:txBody>
      </p:sp>
      <p:sp>
        <p:nvSpPr>
          <p:cNvPr id="5" name="Espaço Reservado para Rodapé 4">
            <a:extLst>
              <a:ext uri="{FF2B5EF4-FFF2-40B4-BE49-F238E27FC236}">
                <a16:creationId xmlns:a16="http://schemas.microsoft.com/office/drawing/2014/main" id="{BB557CE9-FD77-4686-9476-51B4DAE0CE78}"/>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D0B2412-D677-48BC-94E1-625F444F6A15}"/>
              </a:ext>
            </a:extLst>
          </p:cNvPr>
          <p:cNvSpPr>
            <a:spLocks noGrp="1"/>
          </p:cNvSpPr>
          <p:nvPr>
            <p:ph type="sldNum" sz="quarter" idx="12"/>
          </p:nvPr>
        </p:nvSpPr>
        <p:spPr/>
        <p:txBody>
          <a:bodyPr/>
          <a:lstStyle>
            <a:lvl1pPr>
              <a:defRPr/>
            </a:lvl1pPr>
          </a:lstStyle>
          <a:p>
            <a:fld id="{523175C0-D7A7-41DA-BD8E-69D9A75741EE}" type="slidenum">
              <a:rPr lang="pt-BR" altLang="pt-BR"/>
              <a:pPr/>
              <a:t>‹nº›</a:t>
            </a:fld>
            <a:endParaRPr lang="pt-BR" altLang="pt-BR"/>
          </a:p>
        </p:txBody>
      </p:sp>
    </p:spTree>
    <p:extLst>
      <p:ext uri="{BB962C8B-B14F-4D97-AF65-F5344CB8AC3E}">
        <p14:creationId xmlns:p14="http://schemas.microsoft.com/office/powerpoint/2010/main" val="158689860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FCAF25-5E50-4F2C-9A50-B101A4BA7208}"/>
              </a:ext>
            </a:extLst>
          </p:cNvPr>
          <p:cNvSpPr>
            <a:spLocks noGrp="1"/>
          </p:cNvSpPr>
          <p:nvPr>
            <p:ph type="dt" sz="half" idx="10"/>
          </p:nvPr>
        </p:nvSpPr>
        <p:spPr/>
        <p:txBody>
          <a:bodyPr/>
          <a:lstStyle>
            <a:lvl1pPr>
              <a:defRPr/>
            </a:lvl1pPr>
          </a:lstStyle>
          <a:p>
            <a:pPr>
              <a:defRPr/>
            </a:pPr>
            <a:fld id="{27936C1C-8933-403E-A531-66131109CDA5}" type="datetimeFigureOut">
              <a:rPr lang="pt-BR"/>
              <a:pPr>
                <a:defRPr/>
              </a:pPr>
              <a:t>08/01/2021</a:t>
            </a:fld>
            <a:endParaRPr lang="pt-BR"/>
          </a:p>
        </p:txBody>
      </p:sp>
      <p:sp>
        <p:nvSpPr>
          <p:cNvPr id="5" name="Espaço Reservado para Rodapé 4">
            <a:extLst>
              <a:ext uri="{FF2B5EF4-FFF2-40B4-BE49-F238E27FC236}">
                <a16:creationId xmlns:a16="http://schemas.microsoft.com/office/drawing/2014/main" id="{55100EC0-29B0-49C7-9DB8-28638CA6DF2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0FBE6C9-47AD-4233-963F-24ABC815C786}"/>
              </a:ext>
            </a:extLst>
          </p:cNvPr>
          <p:cNvSpPr>
            <a:spLocks noGrp="1"/>
          </p:cNvSpPr>
          <p:nvPr>
            <p:ph type="sldNum" sz="quarter" idx="12"/>
          </p:nvPr>
        </p:nvSpPr>
        <p:spPr/>
        <p:txBody>
          <a:bodyPr/>
          <a:lstStyle>
            <a:lvl1pPr>
              <a:defRPr/>
            </a:lvl1pPr>
          </a:lstStyle>
          <a:p>
            <a:fld id="{95609A77-D205-44C5-9E8C-B20F0790F56C}" type="slidenum">
              <a:rPr lang="pt-BR" altLang="pt-BR"/>
              <a:pPr/>
              <a:t>‹nº›</a:t>
            </a:fld>
            <a:endParaRPr lang="pt-BR" altLang="pt-BR"/>
          </a:p>
        </p:txBody>
      </p:sp>
    </p:spTree>
    <p:extLst>
      <p:ext uri="{BB962C8B-B14F-4D97-AF65-F5344CB8AC3E}">
        <p14:creationId xmlns:p14="http://schemas.microsoft.com/office/powerpoint/2010/main" val="338786046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04ACFBD-44CB-4C75-84A6-C4D6D2548D90}"/>
              </a:ext>
            </a:extLst>
          </p:cNvPr>
          <p:cNvSpPr>
            <a:spLocks noGrp="1"/>
          </p:cNvSpPr>
          <p:nvPr>
            <p:ph type="dt" sz="half" idx="10"/>
          </p:nvPr>
        </p:nvSpPr>
        <p:spPr/>
        <p:txBody>
          <a:bodyPr/>
          <a:lstStyle>
            <a:lvl1pPr>
              <a:defRPr/>
            </a:lvl1pPr>
          </a:lstStyle>
          <a:p>
            <a:pPr>
              <a:defRPr/>
            </a:pPr>
            <a:fld id="{F3A72A6D-24B1-4FD0-A11B-8B4F9884CEFC}" type="datetimeFigureOut">
              <a:rPr lang="pt-BR"/>
              <a:pPr>
                <a:defRPr/>
              </a:pPr>
              <a:t>08/01/2021</a:t>
            </a:fld>
            <a:endParaRPr lang="pt-BR"/>
          </a:p>
        </p:txBody>
      </p:sp>
      <p:sp>
        <p:nvSpPr>
          <p:cNvPr id="5" name="Espaço Reservado para Rodapé 4">
            <a:extLst>
              <a:ext uri="{FF2B5EF4-FFF2-40B4-BE49-F238E27FC236}">
                <a16:creationId xmlns:a16="http://schemas.microsoft.com/office/drawing/2014/main" id="{9E5C2D70-399A-41AE-906A-5A1E0D27B4E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DDFCC301-237B-4B31-9340-A4CA0345C55F}"/>
              </a:ext>
            </a:extLst>
          </p:cNvPr>
          <p:cNvSpPr>
            <a:spLocks noGrp="1"/>
          </p:cNvSpPr>
          <p:nvPr>
            <p:ph type="sldNum" sz="quarter" idx="12"/>
          </p:nvPr>
        </p:nvSpPr>
        <p:spPr/>
        <p:txBody>
          <a:bodyPr/>
          <a:lstStyle>
            <a:lvl1pPr>
              <a:defRPr/>
            </a:lvl1pPr>
          </a:lstStyle>
          <a:p>
            <a:fld id="{A469AC3E-40B0-4E9D-ABB0-48DBA2BA1A46}" type="slidenum">
              <a:rPr lang="pt-BR" altLang="pt-BR"/>
              <a:pPr/>
              <a:t>‹nº›</a:t>
            </a:fld>
            <a:endParaRPr lang="pt-BR" altLang="pt-BR"/>
          </a:p>
        </p:txBody>
      </p:sp>
    </p:spTree>
    <p:extLst>
      <p:ext uri="{BB962C8B-B14F-4D97-AF65-F5344CB8AC3E}">
        <p14:creationId xmlns:p14="http://schemas.microsoft.com/office/powerpoint/2010/main" val="71811489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41E2CB-8D54-46F4-998D-33641F35AE7A}"/>
              </a:ext>
            </a:extLst>
          </p:cNvPr>
          <p:cNvSpPr>
            <a:spLocks noGrp="1"/>
          </p:cNvSpPr>
          <p:nvPr>
            <p:ph type="dt" sz="half" idx="10"/>
          </p:nvPr>
        </p:nvSpPr>
        <p:spPr/>
        <p:txBody>
          <a:bodyPr/>
          <a:lstStyle>
            <a:lvl1pPr>
              <a:defRPr/>
            </a:lvl1pPr>
          </a:lstStyle>
          <a:p>
            <a:pPr>
              <a:defRPr/>
            </a:pPr>
            <a:fld id="{0DF51A55-BEC4-4731-A4F9-22DE988A1F18}" type="datetimeFigureOut">
              <a:rPr lang="pt-BR"/>
              <a:pPr>
                <a:defRPr/>
              </a:pPr>
              <a:t>08/01/2021</a:t>
            </a:fld>
            <a:endParaRPr lang="pt-BR"/>
          </a:p>
        </p:txBody>
      </p:sp>
      <p:sp>
        <p:nvSpPr>
          <p:cNvPr id="5" name="Espaço Reservado para Rodapé 4">
            <a:extLst>
              <a:ext uri="{FF2B5EF4-FFF2-40B4-BE49-F238E27FC236}">
                <a16:creationId xmlns:a16="http://schemas.microsoft.com/office/drawing/2014/main" id="{C2930550-F24D-4BEE-AFD2-7D042C30CAC2}"/>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1F03EECC-0849-4E1D-A5C1-9A0208F17026}"/>
              </a:ext>
            </a:extLst>
          </p:cNvPr>
          <p:cNvSpPr>
            <a:spLocks noGrp="1"/>
          </p:cNvSpPr>
          <p:nvPr>
            <p:ph type="sldNum" sz="quarter" idx="12"/>
          </p:nvPr>
        </p:nvSpPr>
        <p:spPr/>
        <p:txBody>
          <a:bodyPr/>
          <a:lstStyle>
            <a:lvl1pPr>
              <a:defRPr/>
            </a:lvl1pPr>
          </a:lstStyle>
          <a:p>
            <a:fld id="{59D68560-DBF9-42AD-B44B-8E8D6CB04FCF}" type="slidenum">
              <a:rPr lang="pt-BR" altLang="pt-BR"/>
              <a:pPr/>
              <a:t>‹nº›</a:t>
            </a:fld>
            <a:endParaRPr lang="pt-BR" altLang="pt-BR"/>
          </a:p>
        </p:txBody>
      </p:sp>
    </p:spTree>
    <p:extLst>
      <p:ext uri="{BB962C8B-B14F-4D97-AF65-F5344CB8AC3E}">
        <p14:creationId xmlns:p14="http://schemas.microsoft.com/office/powerpoint/2010/main" val="230930672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8FE98FD0-69C3-49A9-B0CF-06922CE07AF5}"/>
              </a:ext>
            </a:extLst>
          </p:cNvPr>
          <p:cNvSpPr>
            <a:spLocks noGrp="1"/>
          </p:cNvSpPr>
          <p:nvPr>
            <p:ph type="dt" sz="half" idx="10"/>
          </p:nvPr>
        </p:nvSpPr>
        <p:spPr/>
        <p:txBody>
          <a:bodyPr/>
          <a:lstStyle>
            <a:lvl1pPr>
              <a:defRPr/>
            </a:lvl1pPr>
          </a:lstStyle>
          <a:p>
            <a:pPr>
              <a:defRPr/>
            </a:pPr>
            <a:fld id="{30C091C4-D3F6-4966-946E-5EF83A6A42B5}" type="datetimeFigureOut">
              <a:rPr lang="pt-BR"/>
              <a:pPr>
                <a:defRPr/>
              </a:pPr>
              <a:t>08/01/2021</a:t>
            </a:fld>
            <a:endParaRPr lang="pt-BR"/>
          </a:p>
        </p:txBody>
      </p:sp>
      <p:sp>
        <p:nvSpPr>
          <p:cNvPr id="5" name="Espaço Reservado para Rodapé 4">
            <a:extLst>
              <a:ext uri="{FF2B5EF4-FFF2-40B4-BE49-F238E27FC236}">
                <a16:creationId xmlns:a16="http://schemas.microsoft.com/office/drawing/2014/main" id="{093B05DB-7DB1-4544-9656-FB0BD758FAD6}"/>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A2250DB-1774-4350-990C-05ECBC7EF574}"/>
              </a:ext>
            </a:extLst>
          </p:cNvPr>
          <p:cNvSpPr>
            <a:spLocks noGrp="1"/>
          </p:cNvSpPr>
          <p:nvPr>
            <p:ph type="sldNum" sz="quarter" idx="12"/>
          </p:nvPr>
        </p:nvSpPr>
        <p:spPr/>
        <p:txBody>
          <a:bodyPr/>
          <a:lstStyle>
            <a:lvl1pPr>
              <a:defRPr/>
            </a:lvl1pPr>
          </a:lstStyle>
          <a:p>
            <a:fld id="{A623365E-AD73-484C-8DF3-3F4B77B42093}" type="slidenum">
              <a:rPr lang="pt-BR" altLang="pt-BR"/>
              <a:pPr/>
              <a:t>‹nº›</a:t>
            </a:fld>
            <a:endParaRPr lang="pt-BR" altLang="pt-BR"/>
          </a:p>
        </p:txBody>
      </p:sp>
    </p:spTree>
    <p:extLst>
      <p:ext uri="{BB962C8B-B14F-4D97-AF65-F5344CB8AC3E}">
        <p14:creationId xmlns:p14="http://schemas.microsoft.com/office/powerpoint/2010/main" val="332993562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1ACDFF7B-576C-4D8D-B410-14B38752CC8D}"/>
              </a:ext>
            </a:extLst>
          </p:cNvPr>
          <p:cNvSpPr>
            <a:spLocks noGrp="1"/>
          </p:cNvSpPr>
          <p:nvPr>
            <p:ph type="dt" sz="half" idx="10"/>
          </p:nvPr>
        </p:nvSpPr>
        <p:spPr/>
        <p:txBody>
          <a:bodyPr/>
          <a:lstStyle>
            <a:lvl1pPr>
              <a:defRPr/>
            </a:lvl1pPr>
          </a:lstStyle>
          <a:p>
            <a:pPr>
              <a:defRPr/>
            </a:pPr>
            <a:fld id="{D17B8EEE-1FA7-476A-A729-36F21DF9AF6C}" type="datetimeFigureOut">
              <a:rPr lang="pt-BR"/>
              <a:pPr>
                <a:defRPr/>
              </a:pPr>
              <a:t>08/01/2021</a:t>
            </a:fld>
            <a:endParaRPr lang="pt-BR"/>
          </a:p>
        </p:txBody>
      </p:sp>
      <p:sp>
        <p:nvSpPr>
          <p:cNvPr id="6" name="Espaço Reservado para Rodapé 4">
            <a:extLst>
              <a:ext uri="{FF2B5EF4-FFF2-40B4-BE49-F238E27FC236}">
                <a16:creationId xmlns:a16="http://schemas.microsoft.com/office/drawing/2014/main" id="{4C8E3A5A-5924-4D42-95FA-CDC49884A981}"/>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9DA0CBBA-5A69-4491-A379-2827740B3274}"/>
              </a:ext>
            </a:extLst>
          </p:cNvPr>
          <p:cNvSpPr>
            <a:spLocks noGrp="1"/>
          </p:cNvSpPr>
          <p:nvPr>
            <p:ph type="sldNum" sz="quarter" idx="12"/>
          </p:nvPr>
        </p:nvSpPr>
        <p:spPr/>
        <p:txBody>
          <a:bodyPr/>
          <a:lstStyle>
            <a:lvl1pPr>
              <a:defRPr/>
            </a:lvl1pPr>
          </a:lstStyle>
          <a:p>
            <a:fld id="{77F08ED1-91C1-4FFF-B76C-1B15D4297D4C}" type="slidenum">
              <a:rPr lang="pt-BR" altLang="pt-BR"/>
              <a:pPr/>
              <a:t>‹nº›</a:t>
            </a:fld>
            <a:endParaRPr lang="pt-BR" altLang="pt-BR"/>
          </a:p>
        </p:txBody>
      </p:sp>
    </p:spTree>
    <p:extLst>
      <p:ext uri="{BB962C8B-B14F-4D97-AF65-F5344CB8AC3E}">
        <p14:creationId xmlns:p14="http://schemas.microsoft.com/office/powerpoint/2010/main" val="7894835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569A0C64-F22B-4D44-A624-FB64F2B301DF}"/>
              </a:ext>
            </a:extLst>
          </p:cNvPr>
          <p:cNvSpPr>
            <a:spLocks noGrp="1"/>
          </p:cNvSpPr>
          <p:nvPr>
            <p:ph type="dt" sz="half" idx="10"/>
          </p:nvPr>
        </p:nvSpPr>
        <p:spPr/>
        <p:txBody>
          <a:bodyPr/>
          <a:lstStyle>
            <a:lvl1pPr>
              <a:defRPr/>
            </a:lvl1pPr>
          </a:lstStyle>
          <a:p>
            <a:pPr>
              <a:defRPr/>
            </a:pPr>
            <a:fld id="{8B4E9075-EBEA-4866-8870-37B01DED5F8F}" type="datetimeFigureOut">
              <a:rPr lang="pt-BR"/>
              <a:pPr>
                <a:defRPr/>
              </a:pPr>
              <a:t>08/01/2021</a:t>
            </a:fld>
            <a:endParaRPr lang="pt-BR"/>
          </a:p>
        </p:txBody>
      </p:sp>
      <p:sp>
        <p:nvSpPr>
          <p:cNvPr id="8" name="Espaço Reservado para Rodapé 4">
            <a:extLst>
              <a:ext uri="{FF2B5EF4-FFF2-40B4-BE49-F238E27FC236}">
                <a16:creationId xmlns:a16="http://schemas.microsoft.com/office/drawing/2014/main" id="{A791FA53-F958-4888-8026-FA8058D839B2}"/>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AE519925-7599-44D5-8DCF-BCE3F0FAAE45}"/>
              </a:ext>
            </a:extLst>
          </p:cNvPr>
          <p:cNvSpPr>
            <a:spLocks noGrp="1"/>
          </p:cNvSpPr>
          <p:nvPr>
            <p:ph type="sldNum" sz="quarter" idx="12"/>
          </p:nvPr>
        </p:nvSpPr>
        <p:spPr/>
        <p:txBody>
          <a:bodyPr/>
          <a:lstStyle>
            <a:lvl1pPr>
              <a:defRPr/>
            </a:lvl1pPr>
          </a:lstStyle>
          <a:p>
            <a:fld id="{CA72E8E9-B18B-46F3-953C-6CC4F2AA93A1}" type="slidenum">
              <a:rPr lang="pt-BR" altLang="pt-BR"/>
              <a:pPr/>
              <a:t>‹nº›</a:t>
            </a:fld>
            <a:endParaRPr lang="pt-BR" altLang="pt-BR"/>
          </a:p>
        </p:txBody>
      </p:sp>
    </p:spTree>
    <p:extLst>
      <p:ext uri="{BB962C8B-B14F-4D97-AF65-F5344CB8AC3E}">
        <p14:creationId xmlns:p14="http://schemas.microsoft.com/office/powerpoint/2010/main" val="9098658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C940789F-D41C-47DD-8530-05E08CDD8006}"/>
              </a:ext>
            </a:extLst>
          </p:cNvPr>
          <p:cNvSpPr>
            <a:spLocks noGrp="1"/>
          </p:cNvSpPr>
          <p:nvPr>
            <p:ph type="dt" sz="half" idx="10"/>
          </p:nvPr>
        </p:nvSpPr>
        <p:spPr/>
        <p:txBody>
          <a:bodyPr/>
          <a:lstStyle>
            <a:lvl1pPr>
              <a:defRPr/>
            </a:lvl1pPr>
          </a:lstStyle>
          <a:p>
            <a:pPr>
              <a:defRPr/>
            </a:pPr>
            <a:fld id="{4FD81CE4-9CC6-40ED-B5B0-B4909D2F5B28}" type="datetimeFigureOut">
              <a:rPr lang="pt-BR"/>
              <a:pPr>
                <a:defRPr/>
              </a:pPr>
              <a:t>08/01/2021</a:t>
            </a:fld>
            <a:endParaRPr lang="pt-BR"/>
          </a:p>
        </p:txBody>
      </p:sp>
      <p:sp>
        <p:nvSpPr>
          <p:cNvPr id="4" name="Espaço Reservado para Rodapé 4">
            <a:extLst>
              <a:ext uri="{FF2B5EF4-FFF2-40B4-BE49-F238E27FC236}">
                <a16:creationId xmlns:a16="http://schemas.microsoft.com/office/drawing/2014/main" id="{0FCE0C5E-A33B-4493-8162-5D10DBB4F9CD}"/>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0582F019-163A-44BC-9BE2-0FC43CCD48C7}"/>
              </a:ext>
            </a:extLst>
          </p:cNvPr>
          <p:cNvSpPr>
            <a:spLocks noGrp="1"/>
          </p:cNvSpPr>
          <p:nvPr>
            <p:ph type="sldNum" sz="quarter" idx="12"/>
          </p:nvPr>
        </p:nvSpPr>
        <p:spPr/>
        <p:txBody>
          <a:bodyPr/>
          <a:lstStyle>
            <a:lvl1pPr>
              <a:defRPr/>
            </a:lvl1pPr>
          </a:lstStyle>
          <a:p>
            <a:fld id="{F93A6198-F14A-4CC3-BEB8-27777EE5A1F1}" type="slidenum">
              <a:rPr lang="pt-BR" altLang="pt-BR"/>
              <a:pPr/>
              <a:t>‹nº›</a:t>
            </a:fld>
            <a:endParaRPr lang="pt-BR" altLang="pt-BR"/>
          </a:p>
        </p:txBody>
      </p:sp>
    </p:spTree>
    <p:extLst>
      <p:ext uri="{BB962C8B-B14F-4D97-AF65-F5344CB8AC3E}">
        <p14:creationId xmlns:p14="http://schemas.microsoft.com/office/powerpoint/2010/main" val="420863034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2638A27A-AC79-4825-961C-ABCEDA05706A}"/>
              </a:ext>
            </a:extLst>
          </p:cNvPr>
          <p:cNvSpPr>
            <a:spLocks noGrp="1"/>
          </p:cNvSpPr>
          <p:nvPr>
            <p:ph type="dt" sz="half" idx="10"/>
          </p:nvPr>
        </p:nvSpPr>
        <p:spPr/>
        <p:txBody>
          <a:bodyPr/>
          <a:lstStyle>
            <a:lvl1pPr>
              <a:defRPr/>
            </a:lvl1pPr>
          </a:lstStyle>
          <a:p>
            <a:pPr>
              <a:defRPr/>
            </a:pPr>
            <a:fld id="{65580FCD-9B1B-48FB-B376-7511C969CEB0}" type="datetimeFigureOut">
              <a:rPr lang="pt-BR"/>
              <a:pPr>
                <a:defRPr/>
              </a:pPr>
              <a:t>08/01/2021</a:t>
            </a:fld>
            <a:endParaRPr lang="pt-BR"/>
          </a:p>
        </p:txBody>
      </p:sp>
      <p:sp>
        <p:nvSpPr>
          <p:cNvPr id="3" name="Espaço Reservado para Rodapé 4">
            <a:extLst>
              <a:ext uri="{FF2B5EF4-FFF2-40B4-BE49-F238E27FC236}">
                <a16:creationId xmlns:a16="http://schemas.microsoft.com/office/drawing/2014/main" id="{FBFFA144-C7E2-4C97-9E9F-B18A137A840D}"/>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45DB4723-EBE5-422D-B7EC-44D3455B3FC2}"/>
              </a:ext>
            </a:extLst>
          </p:cNvPr>
          <p:cNvSpPr>
            <a:spLocks noGrp="1"/>
          </p:cNvSpPr>
          <p:nvPr>
            <p:ph type="sldNum" sz="quarter" idx="12"/>
          </p:nvPr>
        </p:nvSpPr>
        <p:spPr/>
        <p:txBody>
          <a:bodyPr/>
          <a:lstStyle>
            <a:lvl1pPr>
              <a:defRPr/>
            </a:lvl1pPr>
          </a:lstStyle>
          <a:p>
            <a:fld id="{8C23F34D-83CE-454F-A4E7-B160A54C22FC}" type="slidenum">
              <a:rPr lang="pt-BR" altLang="pt-BR"/>
              <a:pPr/>
              <a:t>‹nº›</a:t>
            </a:fld>
            <a:endParaRPr lang="pt-BR" altLang="pt-BR"/>
          </a:p>
        </p:txBody>
      </p:sp>
    </p:spTree>
    <p:extLst>
      <p:ext uri="{BB962C8B-B14F-4D97-AF65-F5344CB8AC3E}">
        <p14:creationId xmlns:p14="http://schemas.microsoft.com/office/powerpoint/2010/main" val="30961726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0F50C95D-C312-4CA3-8B8F-8ADDD96B3474}"/>
              </a:ext>
            </a:extLst>
          </p:cNvPr>
          <p:cNvSpPr>
            <a:spLocks noGrp="1"/>
          </p:cNvSpPr>
          <p:nvPr>
            <p:ph type="dt" sz="half" idx="10"/>
          </p:nvPr>
        </p:nvSpPr>
        <p:spPr/>
        <p:txBody>
          <a:bodyPr/>
          <a:lstStyle>
            <a:lvl1pPr>
              <a:defRPr/>
            </a:lvl1pPr>
          </a:lstStyle>
          <a:p>
            <a:pPr>
              <a:defRPr/>
            </a:pPr>
            <a:fld id="{70F9BA15-49FE-41D6-B1FB-5D2CFBCC7072}" type="datetimeFigureOut">
              <a:rPr lang="pt-BR"/>
              <a:pPr>
                <a:defRPr/>
              </a:pPr>
              <a:t>08/01/2021</a:t>
            </a:fld>
            <a:endParaRPr lang="pt-BR"/>
          </a:p>
        </p:txBody>
      </p:sp>
      <p:sp>
        <p:nvSpPr>
          <p:cNvPr id="6" name="Espaço Reservado para Rodapé 4">
            <a:extLst>
              <a:ext uri="{FF2B5EF4-FFF2-40B4-BE49-F238E27FC236}">
                <a16:creationId xmlns:a16="http://schemas.microsoft.com/office/drawing/2014/main" id="{292CF638-3176-4C08-A98F-8386173C743B}"/>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B942B4BA-ABAB-494D-8B30-F8470400B5B7}"/>
              </a:ext>
            </a:extLst>
          </p:cNvPr>
          <p:cNvSpPr>
            <a:spLocks noGrp="1"/>
          </p:cNvSpPr>
          <p:nvPr>
            <p:ph type="sldNum" sz="quarter" idx="12"/>
          </p:nvPr>
        </p:nvSpPr>
        <p:spPr/>
        <p:txBody>
          <a:bodyPr/>
          <a:lstStyle>
            <a:lvl1pPr>
              <a:defRPr/>
            </a:lvl1pPr>
          </a:lstStyle>
          <a:p>
            <a:fld id="{7484E54D-85EB-4AB0-98EF-D717966FD2F7}" type="slidenum">
              <a:rPr lang="pt-BR" altLang="pt-BR"/>
              <a:pPr/>
              <a:t>‹nº›</a:t>
            </a:fld>
            <a:endParaRPr lang="pt-BR" altLang="pt-BR"/>
          </a:p>
        </p:txBody>
      </p:sp>
    </p:spTree>
    <p:extLst>
      <p:ext uri="{BB962C8B-B14F-4D97-AF65-F5344CB8AC3E}">
        <p14:creationId xmlns:p14="http://schemas.microsoft.com/office/powerpoint/2010/main" val="214625092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26FA45EC-8286-49DE-B13D-89D5A93AF757}"/>
              </a:ext>
            </a:extLst>
          </p:cNvPr>
          <p:cNvSpPr>
            <a:spLocks noGrp="1"/>
          </p:cNvSpPr>
          <p:nvPr>
            <p:ph type="dt" sz="half" idx="10"/>
          </p:nvPr>
        </p:nvSpPr>
        <p:spPr/>
        <p:txBody>
          <a:bodyPr/>
          <a:lstStyle>
            <a:lvl1pPr>
              <a:defRPr/>
            </a:lvl1pPr>
          </a:lstStyle>
          <a:p>
            <a:pPr>
              <a:defRPr/>
            </a:pPr>
            <a:fld id="{8C383251-6EB6-40C4-B23A-63C6AFDE5A08}" type="datetimeFigureOut">
              <a:rPr lang="pt-BR"/>
              <a:pPr>
                <a:defRPr/>
              </a:pPr>
              <a:t>08/01/2021</a:t>
            </a:fld>
            <a:endParaRPr lang="pt-BR"/>
          </a:p>
        </p:txBody>
      </p:sp>
      <p:sp>
        <p:nvSpPr>
          <p:cNvPr id="6" name="Espaço Reservado para Rodapé 4">
            <a:extLst>
              <a:ext uri="{FF2B5EF4-FFF2-40B4-BE49-F238E27FC236}">
                <a16:creationId xmlns:a16="http://schemas.microsoft.com/office/drawing/2014/main" id="{172F1193-4EEE-462F-BA26-CF53D87A5754}"/>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D79D9613-CDF2-4A2D-9F7D-32CA9522FA54}"/>
              </a:ext>
            </a:extLst>
          </p:cNvPr>
          <p:cNvSpPr>
            <a:spLocks noGrp="1"/>
          </p:cNvSpPr>
          <p:nvPr>
            <p:ph type="sldNum" sz="quarter" idx="12"/>
          </p:nvPr>
        </p:nvSpPr>
        <p:spPr/>
        <p:txBody>
          <a:bodyPr/>
          <a:lstStyle>
            <a:lvl1pPr>
              <a:defRPr/>
            </a:lvl1pPr>
          </a:lstStyle>
          <a:p>
            <a:fld id="{42770319-D347-46CD-96B3-61B08B13F266}" type="slidenum">
              <a:rPr lang="pt-BR" altLang="pt-BR"/>
              <a:pPr/>
              <a:t>‹nº›</a:t>
            </a:fld>
            <a:endParaRPr lang="pt-BR" altLang="pt-BR"/>
          </a:p>
        </p:txBody>
      </p:sp>
    </p:spTree>
    <p:extLst>
      <p:ext uri="{BB962C8B-B14F-4D97-AF65-F5344CB8AC3E}">
        <p14:creationId xmlns:p14="http://schemas.microsoft.com/office/powerpoint/2010/main" val="194656153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CBF1CBA2-F7EA-4457-BDD0-B579DC618E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8D4BFE10-E317-4DDB-8DDC-1ABEDF0585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B01B3A94-FF01-4F13-9909-31A6EC70DB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71F352F-FE6E-49E1-84B8-82D9A9F1C7BD}" type="datetimeFigureOut">
              <a:rPr lang="pt-BR"/>
              <a:pPr>
                <a:defRPr/>
              </a:pPr>
              <a:t>08/01/2021</a:t>
            </a:fld>
            <a:endParaRPr lang="pt-BR"/>
          </a:p>
        </p:txBody>
      </p:sp>
      <p:sp>
        <p:nvSpPr>
          <p:cNvPr id="5" name="Espaço Reservado para Rodapé 4">
            <a:extLst>
              <a:ext uri="{FF2B5EF4-FFF2-40B4-BE49-F238E27FC236}">
                <a16:creationId xmlns:a16="http://schemas.microsoft.com/office/drawing/2014/main" id="{5E74753C-DA62-4A5C-950D-7BA6801401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D9F08B97-C027-416C-9756-BF201D8DEE3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3921891-271C-4728-A3CD-BBA3A437F59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CaixaDeTexto 1">
            <a:extLst>
              <a:ext uri="{FF2B5EF4-FFF2-40B4-BE49-F238E27FC236}">
                <a16:creationId xmlns:a16="http://schemas.microsoft.com/office/drawing/2014/main" id="{22DBA951-F90E-4702-B09E-A545E18775C7}"/>
              </a:ext>
            </a:extLst>
          </p:cNvPr>
          <p:cNvSpPr txBox="1">
            <a:spLocks noChangeArrowheads="1"/>
          </p:cNvSpPr>
          <p:nvPr/>
        </p:nvSpPr>
        <p:spPr bwMode="auto">
          <a:xfrm>
            <a:off x="714375" y="142875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Muitos intelectuais pensam e opinam de acordo com o orgulho de seu raciocínio.</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aixaDeTexto 1">
            <a:extLst>
              <a:ext uri="{FF2B5EF4-FFF2-40B4-BE49-F238E27FC236}">
                <a16:creationId xmlns:a16="http://schemas.microsoft.com/office/drawing/2014/main" id="{8E312FAD-8342-4E67-95E3-CC0FD6E08794}"/>
              </a:ext>
            </a:extLst>
          </p:cNvPr>
          <p:cNvSpPr txBox="1">
            <a:spLocks noChangeArrowheads="1"/>
          </p:cNvSpPr>
          <p:nvPr/>
        </p:nvSpPr>
        <p:spPr bwMode="auto">
          <a:xfrm>
            <a:off x="714375" y="142875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u="sng">
                <a:cs typeface="Arial" panose="020B0604020202020204" pitchFamily="34" charset="0"/>
              </a:rPr>
              <a:t>Os deístas</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Eles acreditam em um Deus criador que Se esqueceu de Sua criação e não intervém mais nela.</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aixaDeTexto 1">
            <a:extLst>
              <a:ext uri="{FF2B5EF4-FFF2-40B4-BE49-F238E27FC236}">
                <a16:creationId xmlns:a16="http://schemas.microsoft.com/office/drawing/2014/main" id="{261C57F2-43CB-417B-8977-40D3176C8300}"/>
              </a:ext>
            </a:extLst>
          </p:cNvPr>
          <p:cNvSpPr txBox="1">
            <a:spLocks noChangeArrowheads="1"/>
          </p:cNvSpPr>
          <p:nvPr/>
        </p:nvSpPr>
        <p:spPr bwMode="auto">
          <a:xfrm>
            <a:off x="714375" y="142875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u="sng">
                <a:cs typeface="Arial" panose="020B0604020202020204" pitchFamily="34" charset="0"/>
              </a:rPr>
              <a:t>Os agnósticos</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Duvidam da existência de qualquer tipo de Deus. </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aixaDeTexto 1">
            <a:extLst>
              <a:ext uri="{FF2B5EF4-FFF2-40B4-BE49-F238E27FC236}">
                <a16:creationId xmlns:a16="http://schemas.microsoft.com/office/drawing/2014/main" id="{A529AB93-1EAC-4C1C-952F-27D1ECA21744}"/>
              </a:ext>
            </a:extLst>
          </p:cNvPr>
          <p:cNvSpPr txBox="1">
            <a:spLocks noChangeArrowheads="1"/>
          </p:cNvSpPr>
          <p:nvPr/>
        </p:nvSpPr>
        <p:spPr bwMode="auto">
          <a:xfrm>
            <a:off x="714375" y="142875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u="sng">
                <a:cs typeface="Arial" panose="020B0604020202020204" pitchFamily="34" charset="0"/>
              </a:rPr>
              <a:t>Os ateus</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Não crêem em nenhum tipo de Deus.</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aixaDeTexto 1">
            <a:extLst>
              <a:ext uri="{FF2B5EF4-FFF2-40B4-BE49-F238E27FC236}">
                <a16:creationId xmlns:a16="http://schemas.microsoft.com/office/drawing/2014/main" id="{978B5544-420E-452B-8643-6497129E3769}"/>
              </a:ext>
            </a:extLst>
          </p:cNvPr>
          <p:cNvSpPr txBox="1">
            <a:spLocks noChangeArrowheads="1"/>
          </p:cNvSpPr>
          <p:nvPr/>
        </p:nvSpPr>
        <p:spPr bwMode="auto">
          <a:xfrm>
            <a:off x="2357438" y="2000250"/>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Esses tipos de pensamentos consideram Deus um “conceito superado, arcaico, infantil”. </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aixaDeTexto 1">
            <a:extLst>
              <a:ext uri="{FF2B5EF4-FFF2-40B4-BE49-F238E27FC236}">
                <a16:creationId xmlns:a16="http://schemas.microsoft.com/office/drawing/2014/main" id="{FAF898E2-DAB8-4FC2-AFDD-008CB39101CB}"/>
              </a:ext>
            </a:extLst>
          </p:cNvPr>
          <p:cNvSpPr txBox="1">
            <a:spLocks noChangeArrowheads="1"/>
          </p:cNvSpPr>
          <p:nvPr/>
        </p:nvSpPr>
        <p:spPr bwMode="auto">
          <a:xfrm>
            <a:off x="3857625" y="2214563"/>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Hoje, não crer em Deus é quase regra entre os intelectuais.</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aixaDeTexto 1">
            <a:extLst>
              <a:ext uri="{FF2B5EF4-FFF2-40B4-BE49-F238E27FC236}">
                <a16:creationId xmlns:a16="http://schemas.microsoft.com/office/drawing/2014/main" id="{69384D78-357C-494F-B9B6-0211ACFE2023}"/>
              </a:ext>
            </a:extLst>
          </p:cNvPr>
          <p:cNvSpPr txBox="1">
            <a:spLocks noChangeArrowheads="1"/>
          </p:cNvSpPr>
          <p:nvPr/>
        </p:nvSpPr>
        <p:spPr bwMode="auto">
          <a:xfrm>
            <a:off x="785813" y="1571625"/>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Apesar da incredulidade de muitos, há um aparente despertar do ser humano em favor da religiosidade.</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aixaDeTexto 1">
            <a:extLst>
              <a:ext uri="{FF2B5EF4-FFF2-40B4-BE49-F238E27FC236}">
                <a16:creationId xmlns:a16="http://schemas.microsoft.com/office/drawing/2014/main" id="{1024D8BC-6FE6-45F5-AFFD-9313E6DAFA81}"/>
              </a:ext>
            </a:extLst>
          </p:cNvPr>
          <p:cNvSpPr txBox="1">
            <a:spLocks noChangeArrowheads="1"/>
          </p:cNvSpPr>
          <p:nvPr/>
        </p:nvSpPr>
        <p:spPr bwMode="auto">
          <a:xfrm>
            <a:off x="3357563" y="18573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Esse aparente retorno do povo à oração e ao louvor não significa retorno à Bíblia.</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aixaDeTexto 1">
            <a:extLst>
              <a:ext uri="{FF2B5EF4-FFF2-40B4-BE49-F238E27FC236}">
                <a16:creationId xmlns:a16="http://schemas.microsoft.com/office/drawing/2014/main" id="{281129FE-B4B9-4270-BA82-7DB2C9EF41C3}"/>
              </a:ext>
            </a:extLst>
          </p:cNvPr>
          <p:cNvSpPr txBox="1">
            <a:spLocks noChangeArrowheads="1"/>
          </p:cNvSpPr>
          <p:nvPr/>
        </p:nvSpPr>
        <p:spPr bwMode="auto">
          <a:xfrm>
            <a:off x="3571875" y="928688"/>
            <a:ext cx="457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Dirigentes eclesiásticos de um país europeu escreveram uma prece denominada “A Resolução do Milênio”, para marcar a chegada do ano 2000. Nela, omite-se toda referência a Deus e a Jesus Cristo.</a:t>
            </a:r>
          </a:p>
          <a:p>
            <a:pPr algn="ctr" eaLnBrk="1" hangingPunct="1"/>
            <a:endParaRPr lang="pt-BR" altLang="pt-BR" sz="2800" b="1">
              <a:cs typeface="Arial" panose="020B0604020202020204" pitchFamily="34" charset="0"/>
            </a:endParaRPr>
          </a:p>
          <a:p>
            <a:pPr algn="ctr" eaLnBrk="1" hangingPunct="1"/>
            <a:r>
              <a:rPr lang="pt-BR" altLang="pt-BR" sz="2000" b="1" i="1">
                <a:cs typeface="Arial" panose="020B0604020202020204" pitchFamily="34" charset="0"/>
              </a:rPr>
              <a:t>Sunday Times</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aixaDeTexto 2">
            <a:extLst>
              <a:ext uri="{FF2B5EF4-FFF2-40B4-BE49-F238E27FC236}">
                <a16:creationId xmlns:a16="http://schemas.microsoft.com/office/drawing/2014/main" id="{F547F637-8A2A-4189-8F19-DBDDB8105A66}"/>
              </a:ext>
            </a:extLst>
          </p:cNvPr>
          <p:cNvSpPr txBox="1">
            <a:spLocks noChangeArrowheads="1"/>
          </p:cNvSpPr>
          <p:nvPr/>
        </p:nvSpPr>
        <p:spPr bwMode="auto">
          <a:xfrm>
            <a:off x="3643313" y="2214563"/>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É esse o cristianismo pós-moderno?</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aixaDeTexto 1">
            <a:extLst>
              <a:ext uri="{FF2B5EF4-FFF2-40B4-BE49-F238E27FC236}">
                <a16:creationId xmlns:a16="http://schemas.microsoft.com/office/drawing/2014/main" id="{A23E8CBF-A715-489D-B885-1455620E9766}"/>
              </a:ext>
            </a:extLst>
          </p:cNvPr>
          <p:cNvSpPr txBox="1">
            <a:spLocks noChangeArrowheads="1"/>
          </p:cNvSpPr>
          <p:nvPr/>
        </p:nvSpPr>
        <p:spPr bwMode="auto">
          <a:xfrm>
            <a:off x="1571625" y="2857500"/>
            <a:ext cx="6286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“Tendo forma de piedade, negando-lhe, entretanto, o poder.”</a:t>
            </a:r>
          </a:p>
          <a:p>
            <a:pPr algn="ctr" eaLnBrk="1" hangingPunct="1"/>
            <a:endParaRPr lang="pt-BR" altLang="pt-BR" sz="2800" b="1">
              <a:latin typeface="Arial Narrow" panose="020B0606020202030204" pitchFamily="34" charset="0"/>
            </a:endParaRPr>
          </a:p>
          <a:p>
            <a:pPr algn="ctr" eaLnBrk="1" hangingPunct="1"/>
            <a:r>
              <a:rPr lang="pt-BR" altLang="pt-BR" sz="2000" b="1" i="1">
                <a:latin typeface="Arial Narrow" panose="020B0606020202030204" pitchFamily="34" charset="0"/>
              </a:rPr>
              <a:t>2 Timóteo 3:5</a:t>
            </a:r>
            <a:endParaRPr lang="pt-BR" altLang="pt-BR" sz="1200" b="1" i="1">
              <a:latin typeface="Arial Narrow" panose="020B0606020202030204" pitchFamily="34" charset="0"/>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aixaDeTexto 2">
            <a:extLst>
              <a:ext uri="{FF2B5EF4-FFF2-40B4-BE49-F238E27FC236}">
                <a16:creationId xmlns:a16="http://schemas.microsoft.com/office/drawing/2014/main" id="{C6578F41-920E-42D5-9A25-50BBA1B61C86}"/>
              </a:ext>
            </a:extLst>
          </p:cNvPr>
          <p:cNvSpPr txBox="1">
            <a:spLocks noChangeArrowheads="1"/>
          </p:cNvSpPr>
          <p:nvPr/>
        </p:nvSpPr>
        <p:spPr bwMode="auto">
          <a:xfrm>
            <a:off x="3643313" y="2214563"/>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Quando o cristianismo toma o nome de Cristo, mas não vive Seus ensinamentos, perde autoridade.</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aixaDeTexto 1">
            <a:extLst>
              <a:ext uri="{FF2B5EF4-FFF2-40B4-BE49-F238E27FC236}">
                <a16:creationId xmlns:a16="http://schemas.microsoft.com/office/drawing/2014/main" id="{03E01AE3-F9D3-4526-BC52-5A60EAA9E67A}"/>
              </a:ext>
            </a:extLst>
          </p:cNvPr>
          <p:cNvSpPr txBox="1">
            <a:spLocks noChangeArrowheads="1"/>
          </p:cNvSpPr>
          <p:nvPr/>
        </p:nvSpPr>
        <p:spPr bwMode="auto">
          <a:xfrm>
            <a:off x="642938" y="1071563"/>
            <a:ext cx="4572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“Os não cristãos não encontram sentido no caos da sociedade ocidental e os cristãos, com sua decadência religiosa, não estão em condições de ajudá-los.”</a:t>
            </a:r>
          </a:p>
          <a:p>
            <a:pPr algn="ctr" eaLnBrk="1" hangingPunct="1"/>
            <a:endParaRPr lang="pt-BR" altLang="pt-BR" sz="2800" b="1">
              <a:cs typeface="Arial" panose="020B0604020202020204" pitchFamily="34" charset="0"/>
            </a:endParaRPr>
          </a:p>
          <a:p>
            <a:pPr algn="ctr" eaLnBrk="1" hangingPunct="1"/>
            <a:r>
              <a:rPr lang="pt-BR" altLang="pt-BR" sz="2000" b="1" i="1">
                <a:cs typeface="Arial" panose="020B0604020202020204" pitchFamily="34" charset="0"/>
              </a:rPr>
              <a:t>Mônica Maggio</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CaixaDeTexto 1">
            <a:extLst>
              <a:ext uri="{FF2B5EF4-FFF2-40B4-BE49-F238E27FC236}">
                <a16:creationId xmlns:a16="http://schemas.microsoft.com/office/drawing/2014/main" id="{0E4DD844-8CAB-45FD-9F9D-06B03D070975}"/>
              </a:ext>
            </a:extLst>
          </p:cNvPr>
          <p:cNvSpPr txBox="1">
            <a:spLocks noChangeArrowheads="1"/>
          </p:cNvSpPr>
          <p:nvPr/>
        </p:nvSpPr>
        <p:spPr bwMode="auto">
          <a:xfrm>
            <a:off x="857250" y="2071688"/>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Os valores cristãos têm cada vez menos impacto na sociedade. </a:t>
            </a:r>
            <a:endParaRPr lang="pt-BR" altLang="pt-BR" sz="2000" b="1" i="1">
              <a:cs typeface="Arial" panose="020B0604020202020204" pitchFamily="34"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1">
            <a:extLst>
              <a:ext uri="{FF2B5EF4-FFF2-40B4-BE49-F238E27FC236}">
                <a16:creationId xmlns:a16="http://schemas.microsoft.com/office/drawing/2014/main" id="{4F428268-25E3-4B38-9A01-AC6A93D43994}"/>
              </a:ext>
            </a:extLst>
          </p:cNvPr>
          <p:cNvSpPr txBox="1">
            <a:spLocks noChangeArrowheads="1"/>
          </p:cNvSpPr>
          <p:nvPr/>
        </p:nvSpPr>
        <p:spPr bwMode="auto">
          <a:xfrm>
            <a:off x="1643063" y="2143125"/>
            <a:ext cx="6286500" cy="2986088"/>
          </a:xfrm>
          <a:prstGeom prst="rect">
            <a:avLst/>
          </a:prstGeom>
          <a:noFill/>
          <a:ln w="9525">
            <a:noFill/>
            <a:miter lim="800000"/>
            <a:headEnd/>
            <a:tailEnd/>
          </a:ln>
        </p:spPr>
        <p:txBody>
          <a:bodyPr>
            <a:spAutoFit/>
          </a:bodyPr>
          <a:lstStyle/>
          <a:p>
            <a:pPr algn="ctr">
              <a:defRPr/>
            </a:pPr>
            <a:r>
              <a:rPr lang="pt-BR" sz="2800" b="1" dirty="0">
                <a:latin typeface="Arial Narrow" pitchFamily="34" charset="0"/>
              </a:rPr>
              <a:t>“Porquanto, tendo conhecimento de Deus, não O glorificaram como Deus, nem Lhe deram graças; antes, se tornaram nulos em seus próprios raciocínios. [...] Inculcando-se por sábios, tornaram-se loucos.”</a:t>
            </a:r>
          </a:p>
          <a:p>
            <a:pPr algn="ctr">
              <a:defRPr/>
            </a:pPr>
            <a:endParaRPr lang="pt-BR" sz="2800" b="1" dirty="0">
              <a:latin typeface="Arial Narrow" pitchFamily="34" charset="0"/>
            </a:endParaRPr>
          </a:p>
          <a:p>
            <a:pPr algn="ctr">
              <a:defRPr/>
            </a:pPr>
            <a:r>
              <a:rPr lang="pt-BR" sz="2000" b="1" i="1" dirty="0">
                <a:latin typeface="Arial Narrow" pitchFamily="34" charset="0"/>
              </a:rPr>
              <a:t> Romanos 1:21, 22</a:t>
            </a:r>
            <a:endParaRPr lang="pt-BR" sz="1050" b="1" i="1" dirty="0">
              <a:latin typeface="Arial Narrow" pitchFamily="34" charset="0"/>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CaixaDeTexto 1">
            <a:extLst>
              <a:ext uri="{FF2B5EF4-FFF2-40B4-BE49-F238E27FC236}">
                <a16:creationId xmlns:a16="http://schemas.microsoft.com/office/drawing/2014/main" id="{87CE4052-128B-4A70-9029-9379C2C824B4}"/>
              </a:ext>
            </a:extLst>
          </p:cNvPr>
          <p:cNvSpPr txBox="1">
            <a:spLocks noChangeArrowheads="1"/>
          </p:cNvSpPr>
          <p:nvPr/>
        </p:nvSpPr>
        <p:spPr bwMode="auto">
          <a:xfrm>
            <a:off x="1428750" y="2571750"/>
            <a:ext cx="62865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“Pois eles mudaram a verdade de Deus em mentira, adorando e servindo a criatura em lugar do Criador.”</a:t>
            </a:r>
          </a:p>
          <a:p>
            <a:pPr algn="ctr" eaLnBrk="1" hangingPunct="1"/>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Romanos 1:25</a:t>
            </a:r>
            <a:endParaRPr lang="pt-BR" altLang="pt-BR" sz="900" b="1" i="1">
              <a:latin typeface="Arial Narrow" panose="020B0606020202030204" pitchFamily="34" charset="0"/>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aixaDeTexto 1">
            <a:extLst>
              <a:ext uri="{FF2B5EF4-FFF2-40B4-BE49-F238E27FC236}">
                <a16:creationId xmlns:a16="http://schemas.microsoft.com/office/drawing/2014/main" id="{2578C9FF-487B-4F22-B5CB-A310D95413C1}"/>
              </a:ext>
            </a:extLst>
          </p:cNvPr>
          <p:cNvSpPr txBox="1">
            <a:spLocks noChangeArrowheads="1"/>
          </p:cNvSpPr>
          <p:nvPr/>
        </p:nvSpPr>
        <p:spPr bwMode="auto">
          <a:xfrm>
            <a:off x="857250" y="1928813"/>
            <a:ext cx="4214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 humanidade tem voltado seus olhos à criatura em vez de dirigi-los ao Criador.</a:t>
            </a:r>
            <a:endParaRPr lang="pt-BR" altLang="pt-BR" sz="2000" b="1" i="1">
              <a:cs typeface="Arial" panose="020B0604020202020204" pitchFamily="34" charset="0"/>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aixaDeTexto 1">
            <a:extLst>
              <a:ext uri="{FF2B5EF4-FFF2-40B4-BE49-F238E27FC236}">
                <a16:creationId xmlns:a16="http://schemas.microsoft.com/office/drawing/2014/main" id="{F077C18E-9FAF-4A5B-8F4A-A840944E02CF}"/>
              </a:ext>
            </a:extLst>
          </p:cNvPr>
          <p:cNvSpPr txBox="1">
            <a:spLocks noChangeArrowheads="1"/>
          </p:cNvSpPr>
          <p:nvPr/>
        </p:nvSpPr>
        <p:spPr bwMode="auto">
          <a:xfrm>
            <a:off x="2857500" y="2643188"/>
            <a:ext cx="369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b="1">
                <a:solidFill>
                  <a:srgbClr val="FFC000"/>
                </a:solidFill>
                <a:cs typeface="Arial" panose="020B0604020202020204" pitchFamily="34" charset="0"/>
              </a:rPr>
              <a:t>Certo e errado</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CaixaDeTexto 1">
            <a:extLst>
              <a:ext uri="{FF2B5EF4-FFF2-40B4-BE49-F238E27FC236}">
                <a16:creationId xmlns:a16="http://schemas.microsoft.com/office/drawing/2014/main" id="{2376EE93-000E-43B7-BBE3-19C5EB9DD0A1}"/>
              </a:ext>
            </a:extLst>
          </p:cNvPr>
          <p:cNvSpPr txBox="1">
            <a:spLocks noChangeArrowheads="1"/>
          </p:cNvSpPr>
          <p:nvPr/>
        </p:nvSpPr>
        <p:spPr bwMode="auto">
          <a:xfrm>
            <a:off x="4143375" y="1857375"/>
            <a:ext cx="4214813"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“Chegou a hora”, disse, “em que as massas, como um todo, se interessam pela astrologia.”</a:t>
            </a:r>
          </a:p>
          <a:p>
            <a:pPr algn="ctr" eaLnBrk="1" hangingPunct="1"/>
            <a:endParaRPr lang="pt-BR" altLang="pt-BR" sz="2800" b="1" i="1">
              <a:cs typeface="Arial" panose="020B0604020202020204" pitchFamily="34" charset="0"/>
            </a:endParaRPr>
          </a:p>
          <a:p>
            <a:pPr algn="ctr" eaLnBrk="1" hangingPunct="1"/>
            <a:r>
              <a:rPr lang="pt-BR" altLang="pt-BR" sz="2000" b="1" i="1">
                <a:cs typeface="Arial" panose="020B0604020202020204" pitchFamily="34" charset="0"/>
              </a:rPr>
              <a:t>Llewellyn George </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aixaDeTexto 1">
            <a:extLst>
              <a:ext uri="{FF2B5EF4-FFF2-40B4-BE49-F238E27FC236}">
                <a16:creationId xmlns:a16="http://schemas.microsoft.com/office/drawing/2014/main" id="{D70CD64C-C763-4343-8625-879B1B3BC8D6}"/>
              </a:ext>
            </a:extLst>
          </p:cNvPr>
          <p:cNvSpPr txBox="1">
            <a:spLocks noChangeArrowheads="1"/>
          </p:cNvSpPr>
          <p:nvPr/>
        </p:nvSpPr>
        <p:spPr bwMode="auto">
          <a:xfrm>
            <a:off x="4143375" y="2500313"/>
            <a:ext cx="4214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que leva as pessoas a buscarem seu destino na astrologia?</a:t>
            </a:r>
            <a:endParaRPr lang="pt-BR" altLang="pt-BR" sz="2000" b="1" i="1">
              <a:cs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CaixaDeTexto 1">
            <a:extLst>
              <a:ext uri="{FF2B5EF4-FFF2-40B4-BE49-F238E27FC236}">
                <a16:creationId xmlns:a16="http://schemas.microsoft.com/office/drawing/2014/main" id="{337F1718-37E6-4F19-B57C-723FA288A868}"/>
              </a:ext>
            </a:extLst>
          </p:cNvPr>
          <p:cNvSpPr txBox="1">
            <a:spLocks noChangeArrowheads="1"/>
          </p:cNvSpPr>
          <p:nvPr/>
        </p:nvSpPr>
        <p:spPr bwMode="auto">
          <a:xfrm>
            <a:off x="2857500" y="2643188"/>
            <a:ext cx="3630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b="1">
                <a:solidFill>
                  <a:srgbClr val="FFC000"/>
                </a:solidFill>
                <a:cs typeface="Arial" panose="020B0604020202020204" pitchFamily="34" charset="0"/>
              </a:rPr>
              <a:t>INTRODUÇÃO</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aixaDeTexto 1">
            <a:extLst>
              <a:ext uri="{FF2B5EF4-FFF2-40B4-BE49-F238E27FC236}">
                <a16:creationId xmlns:a16="http://schemas.microsoft.com/office/drawing/2014/main" id="{F7C2B3B5-11A8-4861-AA9B-5C87F3390BF7}"/>
              </a:ext>
            </a:extLst>
          </p:cNvPr>
          <p:cNvSpPr txBox="1">
            <a:spLocks noChangeArrowheads="1"/>
          </p:cNvSpPr>
          <p:nvPr/>
        </p:nvSpPr>
        <p:spPr bwMode="auto">
          <a:xfrm>
            <a:off x="1143000" y="2143125"/>
            <a:ext cx="42148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ser humano pode não estar consciente dessa necessidade, mas ela está presente em tudo o que realiza. </a:t>
            </a:r>
            <a:endParaRPr lang="pt-BR" altLang="pt-BR" sz="2000" b="1" i="1">
              <a:cs typeface="Arial" panose="020B0604020202020204" pitchFamily="34" charset="0"/>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CaixaDeTexto 1">
            <a:extLst>
              <a:ext uri="{FF2B5EF4-FFF2-40B4-BE49-F238E27FC236}">
                <a16:creationId xmlns:a16="http://schemas.microsoft.com/office/drawing/2014/main" id="{5636F9C0-43AA-4874-92A0-D777463A3CF1}"/>
              </a:ext>
            </a:extLst>
          </p:cNvPr>
          <p:cNvSpPr txBox="1">
            <a:spLocks noChangeArrowheads="1"/>
          </p:cNvSpPr>
          <p:nvPr/>
        </p:nvSpPr>
        <p:spPr bwMode="auto">
          <a:xfrm>
            <a:off x="928688" y="1285875"/>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As pessoas querem decidir o que é correto ou não sem interferências alheias. </a:t>
            </a:r>
            <a:endParaRPr lang="pt-BR" altLang="pt-BR" sz="2000" b="1" i="1">
              <a:cs typeface="Arial" panose="020B0604020202020204" pitchFamily="34" charset="0"/>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CaixaDeTexto 1">
            <a:extLst>
              <a:ext uri="{FF2B5EF4-FFF2-40B4-BE49-F238E27FC236}">
                <a16:creationId xmlns:a16="http://schemas.microsoft.com/office/drawing/2014/main" id="{28C15325-CD69-4F66-849D-0FF415E3B5F5}"/>
              </a:ext>
            </a:extLst>
          </p:cNvPr>
          <p:cNvSpPr txBox="1">
            <a:spLocks noChangeArrowheads="1"/>
          </p:cNvSpPr>
          <p:nvPr/>
        </p:nvSpPr>
        <p:spPr bwMode="auto">
          <a:xfrm>
            <a:off x="5143500" y="1571625"/>
            <a:ext cx="29289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Usamos a Bíblia, mas a acomodamos a nosso capricho.</a:t>
            </a:r>
            <a:endParaRPr lang="pt-BR" altLang="pt-BR" sz="2000" b="1" i="1">
              <a:cs typeface="Arial" panose="020B0604020202020204" pitchFamily="34" charset="0"/>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CaixaDeTexto 1">
            <a:extLst>
              <a:ext uri="{FF2B5EF4-FFF2-40B4-BE49-F238E27FC236}">
                <a16:creationId xmlns:a16="http://schemas.microsoft.com/office/drawing/2014/main" id="{78E83013-1C0C-4063-9ABB-860451A04FDB}"/>
              </a:ext>
            </a:extLst>
          </p:cNvPr>
          <p:cNvSpPr txBox="1">
            <a:spLocks noChangeArrowheads="1"/>
          </p:cNvSpPr>
          <p:nvPr/>
        </p:nvSpPr>
        <p:spPr bwMode="auto">
          <a:xfrm>
            <a:off x="4143375" y="1143000"/>
            <a:ext cx="4214813"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 astrologia é um sistema particular de interpretação da relação que existe entre a ação planetária e a experiência humana.”</a:t>
            </a:r>
          </a:p>
          <a:p>
            <a:pPr algn="ctr" eaLnBrk="1" hangingPunct="1"/>
            <a:endParaRPr lang="pt-BR" altLang="pt-BR" sz="2800" b="1" i="1">
              <a:cs typeface="Arial" panose="020B0604020202020204" pitchFamily="34" charset="0"/>
            </a:endParaRPr>
          </a:p>
          <a:p>
            <a:pPr algn="ctr" eaLnBrk="1" hangingPunct="1"/>
            <a:r>
              <a:rPr lang="pt-BR" altLang="pt-BR" sz="2000" b="1" i="1">
                <a:cs typeface="Arial" panose="020B0604020202020204" pitchFamily="34" charset="0"/>
              </a:rPr>
              <a:t>Margaret Hone</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CaixaDeTexto 1">
            <a:extLst>
              <a:ext uri="{FF2B5EF4-FFF2-40B4-BE49-F238E27FC236}">
                <a16:creationId xmlns:a16="http://schemas.microsoft.com/office/drawing/2014/main" id="{FBACDD8D-5F29-4E5F-9739-41D6ED1415B9}"/>
              </a:ext>
            </a:extLst>
          </p:cNvPr>
          <p:cNvSpPr txBox="1">
            <a:spLocks noChangeArrowheads="1"/>
          </p:cNvSpPr>
          <p:nvPr/>
        </p:nvSpPr>
        <p:spPr bwMode="auto">
          <a:xfrm>
            <a:off x="4500563" y="1857375"/>
            <a:ext cx="39290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Há gente que crê que o destino do ser humano depende dos números, ou de pedras preciosas, ou até das cores. </a:t>
            </a:r>
            <a:endParaRPr lang="pt-BR" altLang="pt-BR" sz="2000" b="1" i="1">
              <a:cs typeface="Arial" panose="020B0604020202020204" pitchFamily="34" charset="0"/>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CaixaDeTexto 1">
            <a:extLst>
              <a:ext uri="{FF2B5EF4-FFF2-40B4-BE49-F238E27FC236}">
                <a16:creationId xmlns:a16="http://schemas.microsoft.com/office/drawing/2014/main" id="{92D6A111-FFEC-43C3-8D1A-4A59CCFBF2CB}"/>
              </a:ext>
            </a:extLst>
          </p:cNvPr>
          <p:cNvSpPr txBox="1">
            <a:spLocks noChangeArrowheads="1"/>
          </p:cNvSpPr>
          <p:nvPr/>
        </p:nvSpPr>
        <p:spPr bwMode="auto">
          <a:xfrm>
            <a:off x="1571625" y="2643188"/>
            <a:ext cx="6357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4000" b="1">
                <a:cs typeface="Arial" panose="020B0604020202020204" pitchFamily="34" charset="0"/>
              </a:rPr>
              <a:t>Quem realmente está por trás de tudo isso?</a:t>
            </a:r>
            <a:endParaRPr lang="pt-BR" altLang="pt-BR" sz="3200" b="1" i="1">
              <a:cs typeface="Arial" panose="020B0604020202020204" pitchFamily="34" charset="0"/>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CaixaDeTexto 1">
            <a:extLst>
              <a:ext uri="{FF2B5EF4-FFF2-40B4-BE49-F238E27FC236}">
                <a16:creationId xmlns:a16="http://schemas.microsoft.com/office/drawing/2014/main" id="{A869A78A-13EF-40D5-B157-BEFCBD00BD30}"/>
              </a:ext>
            </a:extLst>
          </p:cNvPr>
          <p:cNvSpPr txBox="1">
            <a:spLocks noChangeArrowheads="1"/>
          </p:cNvSpPr>
          <p:nvPr/>
        </p:nvSpPr>
        <p:spPr bwMode="auto">
          <a:xfrm>
            <a:off x="4500563" y="1285875"/>
            <a:ext cx="39290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mesmo personagem que, segundo o relato bíblico, um dia se apresentou diante da primeira mulher, Eva, e a fez crer que havia um poder especial no fruto que lhe oferecia.</a:t>
            </a:r>
            <a:endParaRPr lang="pt-BR" altLang="pt-BR" sz="2000" b="1" i="1">
              <a:cs typeface="Arial" panose="020B0604020202020204" pitchFamily="34" charset="0"/>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CaixaDeTexto 1">
            <a:extLst>
              <a:ext uri="{FF2B5EF4-FFF2-40B4-BE49-F238E27FC236}">
                <a16:creationId xmlns:a16="http://schemas.microsoft.com/office/drawing/2014/main" id="{D4ADF289-0F68-4C4B-A6DD-E86C91E4559C}"/>
              </a:ext>
            </a:extLst>
          </p:cNvPr>
          <p:cNvSpPr txBox="1">
            <a:spLocks noChangeArrowheads="1"/>
          </p:cNvSpPr>
          <p:nvPr/>
        </p:nvSpPr>
        <p:spPr bwMode="auto">
          <a:xfrm>
            <a:off x="785813" y="1357313"/>
            <a:ext cx="35718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poder de adivinhação e encantamento de qualquer disciplina esotérica vem de alguém cujo único propósito é o engano.</a:t>
            </a:r>
            <a:endParaRPr lang="pt-BR" altLang="pt-BR" sz="2000" b="1" i="1">
              <a:cs typeface="Arial" panose="020B0604020202020204" pitchFamily="34" charset="0"/>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CaixaDeTexto 1">
            <a:extLst>
              <a:ext uri="{FF2B5EF4-FFF2-40B4-BE49-F238E27FC236}">
                <a16:creationId xmlns:a16="http://schemas.microsoft.com/office/drawing/2014/main" id="{E4ADDD2F-D00A-438C-B86A-45838F8C319D}"/>
              </a:ext>
            </a:extLst>
          </p:cNvPr>
          <p:cNvSpPr txBox="1">
            <a:spLocks noChangeArrowheads="1"/>
          </p:cNvSpPr>
          <p:nvPr/>
        </p:nvSpPr>
        <p:spPr bwMode="auto">
          <a:xfrm>
            <a:off x="1571625" y="2071688"/>
            <a:ext cx="62865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“Quando vos disserem: Consultai os necromantes e os adivinhos, que chilreiam e murmuram, respondei: Não consultará o povo ao seu Deus? A favor dos vivos se consultarão os mortos?”</a:t>
            </a:r>
          </a:p>
          <a:p>
            <a:pPr algn="ctr" eaLnBrk="1" hangingPunct="1"/>
            <a:endParaRPr lang="pt-BR" altLang="pt-BR" sz="2800" b="1">
              <a:latin typeface="Arial Narrow" panose="020B0606020202030204" pitchFamily="34" charset="0"/>
            </a:endParaRPr>
          </a:p>
          <a:p>
            <a:pPr algn="ctr" eaLnBrk="1" hangingPunct="1"/>
            <a:r>
              <a:rPr lang="pt-BR" altLang="pt-BR" sz="2000" b="1" i="1">
                <a:latin typeface="Arial Narrow" panose="020B0606020202030204" pitchFamily="34" charset="0"/>
              </a:rPr>
              <a:t>Isaías 8:19</a:t>
            </a:r>
            <a:endParaRPr lang="pt-BR" altLang="pt-BR" sz="700" b="1" i="1">
              <a:latin typeface="Arial Narrow" panose="020B0606020202030204" pitchFamily="34" charset="0"/>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CaixaDeTexto 1">
            <a:extLst>
              <a:ext uri="{FF2B5EF4-FFF2-40B4-BE49-F238E27FC236}">
                <a16:creationId xmlns:a16="http://schemas.microsoft.com/office/drawing/2014/main" id="{E580EB58-AEF7-4BEE-80B6-E45A59E163DB}"/>
              </a:ext>
            </a:extLst>
          </p:cNvPr>
          <p:cNvSpPr txBox="1">
            <a:spLocks noChangeArrowheads="1"/>
          </p:cNvSpPr>
          <p:nvPr/>
        </p:nvSpPr>
        <p:spPr bwMode="auto">
          <a:xfrm>
            <a:off x="1071563" y="1000125"/>
            <a:ext cx="35718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cristianismo deveria ser o último baluarte em defesa dos valores bíblicos, mas se entregou e deixou penetrar teorias enganosas que nasceram na mente diabólica em sua doutrina.</a:t>
            </a:r>
            <a:endParaRPr lang="pt-BR" altLang="pt-BR" sz="2000" b="1" i="1">
              <a:cs typeface="Arial" panose="020B0604020202020204"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CaixaDeTexto 1">
            <a:extLst>
              <a:ext uri="{FF2B5EF4-FFF2-40B4-BE49-F238E27FC236}">
                <a16:creationId xmlns:a16="http://schemas.microsoft.com/office/drawing/2014/main" id="{D819CF52-17DB-45E2-9D25-4E7EB3F0A7AA}"/>
              </a:ext>
            </a:extLst>
          </p:cNvPr>
          <p:cNvSpPr txBox="1">
            <a:spLocks noChangeArrowheads="1"/>
          </p:cNvSpPr>
          <p:nvPr/>
        </p:nvSpPr>
        <p:spPr bwMode="auto">
          <a:xfrm>
            <a:off x="1571625" y="2071688"/>
            <a:ext cx="6286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“Porquanto, tendo conhecimento de Deus, </a:t>
            </a:r>
            <a:br>
              <a:rPr lang="pt-BR" altLang="pt-BR" sz="2800" b="1">
                <a:latin typeface="Arial Narrow" panose="020B0606020202030204" pitchFamily="34" charset="0"/>
              </a:rPr>
            </a:br>
            <a:r>
              <a:rPr lang="pt-BR" altLang="pt-BR" sz="2800" b="1">
                <a:latin typeface="Arial Narrow" panose="020B0606020202030204" pitchFamily="34" charset="0"/>
              </a:rPr>
              <a:t>não O glorificaram como Deus, nem Lhe deram graças; antes, se tornaram nulos em seus próprios raciocínios, obscurecendo-lhes o coração insensato...”</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CaixaDeTexto 1">
            <a:extLst>
              <a:ext uri="{FF2B5EF4-FFF2-40B4-BE49-F238E27FC236}">
                <a16:creationId xmlns:a16="http://schemas.microsoft.com/office/drawing/2014/main" id="{B7718E72-5D12-40EB-858C-394CA3849FBB}"/>
              </a:ext>
            </a:extLst>
          </p:cNvPr>
          <p:cNvSpPr txBox="1">
            <a:spLocks noChangeArrowheads="1"/>
          </p:cNvSpPr>
          <p:nvPr/>
        </p:nvSpPr>
        <p:spPr bwMode="auto">
          <a:xfrm>
            <a:off x="3643313" y="2643188"/>
            <a:ext cx="210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b="1">
                <a:solidFill>
                  <a:srgbClr val="FFC000"/>
                </a:solidFill>
                <a:cs typeface="Arial" panose="020B0604020202020204" pitchFamily="34" charset="0"/>
              </a:rPr>
              <a:t>A morte</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CaixaDeTexto 1">
            <a:extLst>
              <a:ext uri="{FF2B5EF4-FFF2-40B4-BE49-F238E27FC236}">
                <a16:creationId xmlns:a16="http://schemas.microsoft.com/office/drawing/2014/main" id="{D26384A5-430E-42CC-8E6B-F0040871A0D4}"/>
              </a:ext>
            </a:extLst>
          </p:cNvPr>
          <p:cNvSpPr txBox="1">
            <a:spLocks noChangeArrowheads="1"/>
          </p:cNvSpPr>
          <p:nvPr/>
        </p:nvSpPr>
        <p:spPr bwMode="auto">
          <a:xfrm>
            <a:off x="4143375" y="3500438"/>
            <a:ext cx="35718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 Bíblia é clara ao afirmar que, quando o homem morre, acaba tudo para ele:</a:t>
            </a:r>
            <a:endParaRPr lang="pt-BR" altLang="pt-BR" sz="2000" b="1" i="1">
              <a:cs typeface="Arial" panose="020B0604020202020204" pitchFamily="34"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CaixaDeTexto 1">
            <a:extLst>
              <a:ext uri="{FF2B5EF4-FFF2-40B4-BE49-F238E27FC236}">
                <a16:creationId xmlns:a16="http://schemas.microsoft.com/office/drawing/2014/main" id="{B44A9D8B-F5CD-4856-8571-3937FD578959}"/>
              </a:ext>
            </a:extLst>
          </p:cNvPr>
          <p:cNvSpPr txBox="1">
            <a:spLocks noChangeArrowheads="1"/>
          </p:cNvSpPr>
          <p:nvPr/>
        </p:nvSpPr>
        <p:spPr bwMode="auto">
          <a:xfrm>
            <a:off x="1214438" y="1714500"/>
            <a:ext cx="69294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“Porque os vivos sabem que hão de morrer, mas os mortos não sabem coisa nenhuma, nem tampouco terão eles recompensa, porque a sua memória jaz no esquecimento. Amor, ódio e inveja para eles já pereceram; para sempre não têm eles parte em coisa alguma do</a:t>
            </a:r>
          </a:p>
          <a:p>
            <a:pPr algn="ctr" eaLnBrk="1" hangingPunct="1"/>
            <a:r>
              <a:rPr lang="pt-BR" altLang="pt-BR" sz="2800" b="1">
                <a:latin typeface="Arial Narrow" panose="020B0606020202030204" pitchFamily="34" charset="0"/>
              </a:rPr>
              <a:t>que se faz debaixo do sol.”</a:t>
            </a:r>
          </a:p>
          <a:p>
            <a:pPr algn="ctr" eaLnBrk="1" hangingPunct="1"/>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Eclesiastes 9:5, 6</a:t>
            </a:r>
            <a:endParaRPr lang="pt-BR" altLang="pt-BR" sz="500" b="1" i="1">
              <a:latin typeface="Arial Narrow" panose="020B0606020202030204" pitchFamily="34" charset="0"/>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CaixaDeTexto 1">
            <a:extLst>
              <a:ext uri="{FF2B5EF4-FFF2-40B4-BE49-F238E27FC236}">
                <a16:creationId xmlns:a16="http://schemas.microsoft.com/office/drawing/2014/main" id="{27A7275B-9B47-4475-B6D2-71222B21319C}"/>
              </a:ext>
            </a:extLst>
          </p:cNvPr>
          <p:cNvSpPr txBox="1">
            <a:spLocks noChangeArrowheads="1"/>
          </p:cNvSpPr>
          <p:nvPr/>
        </p:nvSpPr>
        <p:spPr bwMode="auto">
          <a:xfrm>
            <a:off x="1285875" y="2357438"/>
            <a:ext cx="69294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“Tudo quanto te vier à mão para fazer, faze-o conforme as tuas forças, porque no além, para onde tu vais, não há obra, nem projetos, nem conhecimento, nem sabedoria alguma.” </a:t>
            </a:r>
          </a:p>
          <a:p>
            <a:pPr algn="ctr" eaLnBrk="1" hangingPunct="1"/>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Eclesiastes 9:10</a:t>
            </a:r>
            <a:endParaRPr lang="pt-BR" altLang="pt-BR" sz="300" b="1" i="1">
              <a:latin typeface="Arial Narrow" panose="020B0606020202030204" pitchFamily="34" charset="0"/>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CaixaDeTexto 1">
            <a:extLst>
              <a:ext uri="{FF2B5EF4-FFF2-40B4-BE49-F238E27FC236}">
                <a16:creationId xmlns:a16="http://schemas.microsoft.com/office/drawing/2014/main" id="{5C6A489F-FEE1-4812-A121-EF957C11B26A}"/>
              </a:ext>
            </a:extLst>
          </p:cNvPr>
          <p:cNvSpPr txBox="1">
            <a:spLocks noChangeArrowheads="1"/>
          </p:cNvSpPr>
          <p:nvPr/>
        </p:nvSpPr>
        <p:spPr bwMode="auto">
          <a:xfrm>
            <a:off x="4429125" y="2000250"/>
            <a:ext cx="35718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cristão deveria tomar a Palavra de Deus como a única regra de fé e doutrina. </a:t>
            </a:r>
            <a:endParaRPr lang="pt-BR" altLang="pt-BR" sz="2000" b="1" i="1">
              <a:cs typeface="Arial" panose="020B0604020202020204" pitchFamily="34" charset="0"/>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CaixaDeTexto 1">
            <a:extLst>
              <a:ext uri="{FF2B5EF4-FFF2-40B4-BE49-F238E27FC236}">
                <a16:creationId xmlns:a16="http://schemas.microsoft.com/office/drawing/2014/main" id="{5AF8CF28-2EEA-4CC4-9696-53FB26F4E007}"/>
              </a:ext>
            </a:extLst>
          </p:cNvPr>
          <p:cNvSpPr txBox="1">
            <a:spLocks noChangeArrowheads="1"/>
          </p:cNvSpPr>
          <p:nvPr/>
        </p:nvSpPr>
        <p:spPr bwMode="auto">
          <a:xfrm>
            <a:off x="4071938" y="1143000"/>
            <a:ext cx="40719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Se os cristãos deixam a Palavra de Deus e confiam em doutrinas humanas, espúrias, deterioram o resultado de sua fé.</a:t>
            </a:r>
            <a:endParaRPr lang="pt-BR" altLang="pt-BR" sz="2000" b="1" i="1">
              <a:cs typeface="Arial" panose="020B0604020202020204" pitchFamily="34" charset="0"/>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CaixaDeTexto 1">
            <a:extLst>
              <a:ext uri="{FF2B5EF4-FFF2-40B4-BE49-F238E27FC236}">
                <a16:creationId xmlns:a16="http://schemas.microsoft.com/office/drawing/2014/main" id="{2C642031-A885-4DA0-A52E-91619470C7DF}"/>
              </a:ext>
            </a:extLst>
          </p:cNvPr>
          <p:cNvSpPr txBox="1">
            <a:spLocks noChangeArrowheads="1"/>
          </p:cNvSpPr>
          <p:nvPr/>
        </p:nvSpPr>
        <p:spPr bwMode="auto">
          <a:xfrm>
            <a:off x="4071938" y="2857500"/>
            <a:ext cx="4286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homem de nosso tempo vive terrivelmente influenciado pelas experiências científicas e tecnológicas.</a:t>
            </a:r>
            <a:endParaRPr lang="pt-BR" altLang="pt-BR" sz="2000" b="1" i="1">
              <a:cs typeface="Arial" panose="020B0604020202020204" pitchFamily="34" charset="0"/>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CaixaDeTexto 1">
            <a:extLst>
              <a:ext uri="{FF2B5EF4-FFF2-40B4-BE49-F238E27FC236}">
                <a16:creationId xmlns:a16="http://schemas.microsoft.com/office/drawing/2014/main" id="{4767A833-0EFE-40F6-8EBC-E4F3EBEEADC8}"/>
              </a:ext>
            </a:extLst>
          </p:cNvPr>
          <p:cNvSpPr txBox="1">
            <a:spLocks noChangeArrowheads="1"/>
          </p:cNvSpPr>
          <p:nvPr/>
        </p:nvSpPr>
        <p:spPr bwMode="auto">
          <a:xfrm>
            <a:off x="785813" y="1428750"/>
            <a:ext cx="4286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cristianismo secularizado crê em Deus, mas Deus não passa de um simples nome; um detalhe, uma espécie de amuleto que serve para as emergências. </a:t>
            </a:r>
            <a:endParaRPr lang="pt-BR" altLang="pt-BR" sz="2000" b="1" i="1">
              <a:cs typeface="Arial" panose="020B0604020202020204" pitchFamily="34" charset="0"/>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CaixaDeTexto 1">
            <a:extLst>
              <a:ext uri="{FF2B5EF4-FFF2-40B4-BE49-F238E27FC236}">
                <a16:creationId xmlns:a16="http://schemas.microsoft.com/office/drawing/2014/main" id="{08EBF428-F612-486A-BFC9-CA1A712D879F}"/>
              </a:ext>
            </a:extLst>
          </p:cNvPr>
          <p:cNvSpPr txBox="1">
            <a:spLocks noChangeArrowheads="1"/>
          </p:cNvSpPr>
          <p:nvPr/>
        </p:nvSpPr>
        <p:spPr bwMode="auto">
          <a:xfrm>
            <a:off x="1285875" y="2357438"/>
            <a:ext cx="69294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“E, por haverem desprezado o conhecimento de Deus, o próprio Deus os entregou a uma disposição mental reprovável, para praticarem coisas inconvenientes.”</a:t>
            </a:r>
          </a:p>
          <a:p>
            <a:pPr algn="ctr" eaLnBrk="1" hangingPunct="1"/>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Romanos 1:28</a:t>
            </a:r>
            <a:endParaRPr lang="pt-BR" altLang="pt-BR" sz="100" b="1" i="1">
              <a:latin typeface="Arial Narrow" panose="020B0606020202030204" pitchFamily="34" charset="0"/>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CaixaDeTexto 1">
            <a:extLst>
              <a:ext uri="{FF2B5EF4-FFF2-40B4-BE49-F238E27FC236}">
                <a16:creationId xmlns:a16="http://schemas.microsoft.com/office/drawing/2014/main" id="{8EF90F13-8EFD-4DDE-832F-38DEDAC74EFC}"/>
              </a:ext>
            </a:extLst>
          </p:cNvPr>
          <p:cNvSpPr txBox="1">
            <a:spLocks noChangeArrowheads="1"/>
          </p:cNvSpPr>
          <p:nvPr/>
        </p:nvSpPr>
        <p:spPr bwMode="auto">
          <a:xfrm>
            <a:off x="1143000" y="1714500"/>
            <a:ext cx="72866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“Sabe, porém, isto: Nos últimos dias, sobrevirão tempos difíceis, pois os homens serão egoístas, avarentos, jactanciosos, arrogantes, blasfemadores, desobedientes aos pais, ingratos, irreverentes, desafeiçoados, implacáveis, caluniadores, sem domínio de si, cruéis, inimigos do bem, traidores, atrevidos, enfatuados, mais amigos dos prazeres que amigos de Deus.”</a:t>
            </a:r>
          </a:p>
          <a:p>
            <a:pPr algn="ctr" eaLnBrk="1" hangingPunct="1"/>
            <a:endParaRPr lang="pt-BR" altLang="pt-BR" sz="2800" b="1">
              <a:latin typeface="Arial Narrow" panose="020B0606020202030204" pitchFamily="34" charset="0"/>
            </a:endParaRPr>
          </a:p>
          <a:p>
            <a:pPr algn="ctr" eaLnBrk="1" hangingPunct="1"/>
            <a:r>
              <a:rPr lang="pt-BR" altLang="pt-BR" sz="2000" b="1" i="1">
                <a:latin typeface="Arial Narrow" panose="020B0606020202030204" pitchFamily="34" charset="0"/>
              </a:rPr>
              <a:t>2 Timóteo 3:1-4</a:t>
            </a:r>
            <a:endParaRPr lang="pt-BR" altLang="pt-BR" sz="100" b="1" i="1">
              <a:latin typeface="Arial Narrow" panose="020B0606020202030204"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aixaDeTexto 1">
            <a:extLst>
              <a:ext uri="{FF2B5EF4-FFF2-40B4-BE49-F238E27FC236}">
                <a16:creationId xmlns:a16="http://schemas.microsoft.com/office/drawing/2014/main" id="{0A278471-BA6D-4BB0-ADD1-5D93FD1022C6}"/>
              </a:ext>
            </a:extLst>
          </p:cNvPr>
          <p:cNvSpPr txBox="1">
            <a:spLocks noChangeArrowheads="1"/>
          </p:cNvSpPr>
          <p:nvPr/>
        </p:nvSpPr>
        <p:spPr bwMode="auto">
          <a:xfrm>
            <a:off x="1571625" y="2071688"/>
            <a:ext cx="6286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“...Inculcando-se por sábios, tornaram-se loucos, [...] pois eles mudaram </a:t>
            </a:r>
            <a:br>
              <a:rPr lang="pt-BR" altLang="pt-BR" sz="2800" b="1">
                <a:latin typeface="Arial Narrow" panose="020B0606020202030204" pitchFamily="34" charset="0"/>
              </a:rPr>
            </a:br>
            <a:r>
              <a:rPr lang="pt-BR" altLang="pt-BR" sz="2800" b="1">
                <a:latin typeface="Arial Narrow" panose="020B0606020202030204" pitchFamily="34" charset="0"/>
              </a:rPr>
              <a:t>a verdade de Deus em mentira, adorando e servindo a criatura em lugar do Criador.” </a:t>
            </a:r>
            <a:br>
              <a:rPr lang="pt-BR" altLang="pt-BR" sz="2800" b="1">
                <a:latin typeface="Arial Narrow" panose="020B0606020202030204" pitchFamily="34" charset="0"/>
              </a:rPr>
            </a:br>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Romanos 1:21, 22, 25</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CaixaDeTexto 1">
            <a:extLst>
              <a:ext uri="{FF2B5EF4-FFF2-40B4-BE49-F238E27FC236}">
                <a16:creationId xmlns:a16="http://schemas.microsoft.com/office/drawing/2014/main" id="{C9BC475A-2837-467E-9FE6-77C011B32D8E}"/>
              </a:ext>
            </a:extLst>
          </p:cNvPr>
          <p:cNvSpPr txBox="1">
            <a:spLocks noChangeArrowheads="1"/>
          </p:cNvSpPr>
          <p:nvPr/>
        </p:nvSpPr>
        <p:spPr bwMode="auto">
          <a:xfrm>
            <a:off x="4000500" y="1285875"/>
            <a:ext cx="40719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Cedo ou tarde, ao tirar Deus do cenário de sua existência, o ser humano também termina por retirar os limites de sua vida.</a:t>
            </a:r>
            <a:endParaRPr lang="pt-BR" altLang="pt-BR" sz="2000" b="1" i="1">
              <a:cs typeface="Arial" panose="020B0604020202020204" pitchFamily="34" charset="0"/>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CaixaDeTexto 1">
            <a:extLst>
              <a:ext uri="{FF2B5EF4-FFF2-40B4-BE49-F238E27FC236}">
                <a16:creationId xmlns:a16="http://schemas.microsoft.com/office/drawing/2014/main" id="{4E7D8392-B464-436F-8903-DCBC637E5CF4}"/>
              </a:ext>
            </a:extLst>
          </p:cNvPr>
          <p:cNvSpPr txBox="1">
            <a:spLocks noChangeArrowheads="1"/>
          </p:cNvSpPr>
          <p:nvPr/>
        </p:nvSpPr>
        <p:spPr bwMode="auto">
          <a:xfrm>
            <a:off x="571500" y="1285875"/>
            <a:ext cx="40719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Na Sagrada Escritura, a palavra pecado provém dao termo grego hamartía que, literalmente, quer dizer: “errar o alvo; apontar em um objetivo e chegar a outro”.</a:t>
            </a:r>
            <a:endParaRPr lang="pt-BR" altLang="pt-BR" sz="2000" b="1" i="1">
              <a:cs typeface="Arial" panose="020B0604020202020204" pitchFamily="34" charset="0"/>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CaixaDeTexto 1">
            <a:extLst>
              <a:ext uri="{FF2B5EF4-FFF2-40B4-BE49-F238E27FC236}">
                <a16:creationId xmlns:a16="http://schemas.microsoft.com/office/drawing/2014/main" id="{FA13E104-E69F-43CE-A270-E8D23F374EEC}"/>
              </a:ext>
            </a:extLst>
          </p:cNvPr>
          <p:cNvSpPr txBox="1">
            <a:spLocks noChangeArrowheads="1"/>
          </p:cNvSpPr>
          <p:nvPr/>
        </p:nvSpPr>
        <p:spPr bwMode="auto">
          <a:xfrm>
            <a:off x="4429125" y="2000250"/>
            <a:ext cx="4071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homem moderno insiste em ignorar o pecado.</a:t>
            </a:r>
            <a:endParaRPr lang="pt-BR" altLang="pt-BR" sz="2000" b="1" i="1">
              <a:cs typeface="Arial" panose="020B0604020202020204" pitchFamily="34" charset="0"/>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CaixaDeTexto 1">
            <a:extLst>
              <a:ext uri="{FF2B5EF4-FFF2-40B4-BE49-F238E27FC236}">
                <a16:creationId xmlns:a16="http://schemas.microsoft.com/office/drawing/2014/main" id="{DF623E8D-A2B8-4ECC-81F5-55BE96A04E54}"/>
              </a:ext>
            </a:extLst>
          </p:cNvPr>
          <p:cNvSpPr txBox="1">
            <a:spLocks noChangeArrowheads="1"/>
          </p:cNvSpPr>
          <p:nvPr/>
        </p:nvSpPr>
        <p:spPr bwMode="auto">
          <a:xfrm>
            <a:off x="4429125" y="2000250"/>
            <a:ext cx="40719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Se um dia o ser humano saiu das mãos de Deus, somente estará realizado e completo quando voltar ao seu Criador. </a:t>
            </a:r>
            <a:endParaRPr lang="pt-BR" altLang="pt-BR" sz="2000" b="1" i="1">
              <a:cs typeface="Arial" panose="020B0604020202020204" pitchFamily="34" charset="0"/>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CaixaDeTexto 1">
            <a:extLst>
              <a:ext uri="{FF2B5EF4-FFF2-40B4-BE49-F238E27FC236}">
                <a16:creationId xmlns:a16="http://schemas.microsoft.com/office/drawing/2014/main" id="{9E9A34BF-D173-4016-ABA9-E66EDCAC5C82}"/>
              </a:ext>
            </a:extLst>
          </p:cNvPr>
          <p:cNvSpPr txBox="1">
            <a:spLocks noChangeArrowheads="1"/>
          </p:cNvSpPr>
          <p:nvPr/>
        </p:nvSpPr>
        <p:spPr bwMode="auto">
          <a:xfrm>
            <a:off x="1143000" y="1857375"/>
            <a:ext cx="42148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ser humano adulto vive em um mundo cheio de racionalismo. Esqueceu-se de que saiu das mãos de Deus.</a:t>
            </a:r>
            <a:endParaRPr lang="pt-BR" altLang="pt-BR" sz="2000" b="1" i="1">
              <a:cs typeface="Arial" panose="020B0604020202020204" pitchFamily="34" charset="0"/>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CaixaDeTexto 1">
            <a:extLst>
              <a:ext uri="{FF2B5EF4-FFF2-40B4-BE49-F238E27FC236}">
                <a16:creationId xmlns:a16="http://schemas.microsoft.com/office/drawing/2014/main" id="{15FA25D1-48DB-46C0-AAFD-4DC1E5349EBE}"/>
              </a:ext>
            </a:extLst>
          </p:cNvPr>
          <p:cNvSpPr txBox="1">
            <a:spLocks noChangeArrowheads="1"/>
          </p:cNvSpPr>
          <p:nvPr/>
        </p:nvSpPr>
        <p:spPr bwMode="auto">
          <a:xfrm>
            <a:off x="3000375" y="2643188"/>
            <a:ext cx="3487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b="1">
                <a:solidFill>
                  <a:srgbClr val="FFC000"/>
                </a:solidFill>
                <a:cs typeface="Arial" panose="020B0604020202020204" pitchFamily="34" charset="0"/>
              </a:rPr>
              <a:t>CONCLUSÃO</a:t>
            </a: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CaixaDeTexto 1">
            <a:extLst>
              <a:ext uri="{FF2B5EF4-FFF2-40B4-BE49-F238E27FC236}">
                <a16:creationId xmlns:a16="http://schemas.microsoft.com/office/drawing/2014/main" id="{BA58694B-DA89-4BD3-AD45-B3F03AAEAB22}"/>
              </a:ext>
            </a:extLst>
          </p:cNvPr>
          <p:cNvSpPr txBox="1">
            <a:spLocks noChangeArrowheads="1"/>
          </p:cNvSpPr>
          <p:nvPr/>
        </p:nvSpPr>
        <p:spPr bwMode="auto">
          <a:xfrm>
            <a:off x="1071563" y="2500313"/>
            <a:ext cx="72866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“Quando vier o Filho do homem, achará, porventura, fé na Terra?”</a:t>
            </a:r>
          </a:p>
          <a:p>
            <a:pPr algn="ctr" eaLnBrk="1" hangingPunct="1"/>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Lucas 18:8</a:t>
            </a:r>
            <a:endParaRPr lang="pt-BR" altLang="pt-BR" sz="100" b="1" i="1">
              <a:latin typeface="Arial Narrow" panose="020B0606020202030204" pitchFamily="34" charset="0"/>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CaixaDeTexto 1">
            <a:extLst>
              <a:ext uri="{FF2B5EF4-FFF2-40B4-BE49-F238E27FC236}">
                <a16:creationId xmlns:a16="http://schemas.microsoft.com/office/drawing/2014/main" id="{9538EEAC-8F23-4E39-82AC-2C532FF1AF67}"/>
              </a:ext>
            </a:extLst>
          </p:cNvPr>
          <p:cNvSpPr txBox="1">
            <a:spLocks noChangeArrowheads="1"/>
          </p:cNvSpPr>
          <p:nvPr/>
        </p:nvSpPr>
        <p:spPr bwMode="auto">
          <a:xfrm>
            <a:off x="4071938" y="1643063"/>
            <a:ext cx="40719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Os homens ainda se lembrariam de que Ele os ama e os espera com braços abertos?</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 Ainda se lembrariam?</a:t>
            </a: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aixaDeTexto 1">
            <a:extLst>
              <a:ext uri="{FF2B5EF4-FFF2-40B4-BE49-F238E27FC236}">
                <a16:creationId xmlns:a16="http://schemas.microsoft.com/office/drawing/2014/main" id="{C5F22B02-739B-4F0D-910B-DB41BB30720E}"/>
              </a:ext>
            </a:extLst>
          </p:cNvPr>
          <p:cNvSpPr txBox="1">
            <a:spLocks noChangeArrowheads="1"/>
          </p:cNvSpPr>
          <p:nvPr/>
        </p:nvSpPr>
        <p:spPr bwMode="auto">
          <a:xfrm>
            <a:off x="928688" y="2643188"/>
            <a:ext cx="762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4000" b="1">
                <a:solidFill>
                  <a:srgbClr val="FFC000"/>
                </a:solidFill>
                <a:cs typeface="Arial" panose="020B0604020202020204" pitchFamily="34" charset="0"/>
              </a:rPr>
              <a:t>É possível acreditar em Deus?</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aixaDeTexto 1">
            <a:extLst>
              <a:ext uri="{FF2B5EF4-FFF2-40B4-BE49-F238E27FC236}">
                <a16:creationId xmlns:a16="http://schemas.microsoft.com/office/drawing/2014/main" id="{DDB092AC-776A-4E75-8A60-B5344C6DC9BA}"/>
              </a:ext>
            </a:extLst>
          </p:cNvPr>
          <p:cNvSpPr txBox="1">
            <a:spLocks noChangeArrowheads="1"/>
          </p:cNvSpPr>
          <p:nvPr/>
        </p:nvSpPr>
        <p:spPr bwMode="auto">
          <a:xfrm>
            <a:off x="1571625" y="2071688"/>
            <a:ext cx="62865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latin typeface="Arial Narrow" panose="020B0606020202030204" pitchFamily="34" charset="0"/>
              </a:rPr>
              <a:t>“Tendo conhecimento de Deus, não O glorificaram como Deus, nem Lhe deram graças; antes, se tornaram nulos em seus próprios raciocínios, obscurecendo-se-lhes o coração insensato.”</a:t>
            </a:r>
          </a:p>
          <a:p>
            <a:pPr algn="ctr" eaLnBrk="1" hangingPunct="1"/>
            <a:endParaRPr lang="pt-BR" altLang="pt-BR" sz="2800" b="1">
              <a:latin typeface="Arial Narrow" panose="020B0606020202030204" pitchFamily="34" charset="0"/>
            </a:endParaRPr>
          </a:p>
          <a:p>
            <a:pPr algn="ctr" eaLnBrk="1" hangingPunct="1"/>
            <a:r>
              <a:rPr lang="pt-BR" altLang="pt-BR" sz="2000" b="1">
                <a:latin typeface="Arial Narrow" panose="020B0606020202030204" pitchFamily="34" charset="0"/>
              </a:rPr>
              <a:t>Romanos 1:21</a:t>
            </a:r>
            <a:endParaRPr lang="pt-BR" altLang="pt-BR" sz="1600" b="1">
              <a:latin typeface="Arial Narrow" panose="020B0606020202030204" pitchFamily="34"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CaixaDeTexto 1">
            <a:extLst>
              <a:ext uri="{FF2B5EF4-FFF2-40B4-BE49-F238E27FC236}">
                <a16:creationId xmlns:a16="http://schemas.microsoft.com/office/drawing/2014/main" id="{4E7511A8-C252-4EE5-9229-C52EC926A66F}"/>
              </a:ext>
            </a:extLst>
          </p:cNvPr>
          <p:cNvSpPr txBox="1">
            <a:spLocks noChangeArrowheads="1"/>
          </p:cNvSpPr>
          <p:nvPr/>
        </p:nvSpPr>
        <p:spPr bwMode="auto">
          <a:xfrm>
            <a:off x="714375" y="2071688"/>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 problema básico do homem de nossos dias é o orgulho.</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aixaDeTexto 1">
            <a:extLst>
              <a:ext uri="{FF2B5EF4-FFF2-40B4-BE49-F238E27FC236}">
                <a16:creationId xmlns:a16="http://schemas.microsoft.com/office/drawing/2014/main" id="{047A7D36-0ADF-4C34-AAE6-F7B200779D08}"/>
              </a:ext>
            </a:extLst>
          </p:cNvPr>
          <p:cNvSpPr txBox="1">
            <a:spLocks noChangeArrowheads="1"/>
          </p:cNvSpPr>
          <p:nvPr/>
        </p:nvSpPr>
        <p:spPr bwMode="auto">
          <a:xfrm>
            <a:off x="3643313" y="714375"/>
            <a:ext cx="48577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“Nietzsche e todos os outros que sabemos encerraram o mundo antigo, decretando a morte de Deus e a solidão do homem. Isto é a Modernidade, e nada a pode superar. Instituições arcaicas, como a igreja, estão vivendo hoje apenas como resquícios.”</a:t>
            </a:r>
          </a:p>
          <a:p>
            <a:pPr algn="ctr" eaLnBrk="1" hangingPunct="1"/>
            <a:endParaRPr lang="pt-BR" altLang="pt-BR" sz="2000" b="1" i="1">
              <a:cs typeface="Arial" panose="020B0604020202020204" pitchFamily="34" charset="0"/>
            </a:endParaRPr>
          </a:p>
          <a:p>
            <a:pPr algn="ctr" eaLnBrk="1" hangingPunct="1"/>
            <a:r>
              <a:rPr lang="pt-BR" altLang="pt-BR" sz="2000" b="1" i="1">
                <a:cs typeface="Arial" panose="020B0604020202020204" pitchFamily="34" charset="0"/>
              </a:rPr>
              <a:t>Francisco Umbral</a:t>
            </a:r>
          </a:p>
        </p:txBody>
      </p:sp>
    </p:spTree>
  </p:cSld>
  <p:clrMapOvr>
    <a:masterClrMapping/>
  </p:clrMapOvr>
  <p:transition>
    <p:wipe dir="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1218</Words>
  <Application>Microsoft Office PowerPoint</Application>
  <PresentationFormat>Apresentação na tela (4:3)</PresentationFormat>
  <Paragraphs>95</Paragraphs>
  <Slides>58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58</vt:i4>
      </vt:variant>
    </vt:vector>
  </HeadingPairs>
  <TitlesOfParts>
    <vt:vector size="62" baseType="lpstr">
      <vt:lpstr>Arial</vt:lpstr>
      <vt:lpstr>Calibri</vt:lpstr>
      <vt:lpstr>Arial Narrow</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SINAIS DE ESPERANÇA</dc:subject>
  <dc:creator>4TONS - Pr. Marcelo Augusto de Carvalho</dc:creator>
  <cp:keywords>www.4tons.com.br</cp:keywords>
  <dc:description>COMÉRCIO PROIBIDO. USO PESSOAL</dc:description>
  <cp:lastModifiedBy>UCB - Marcelo Augusto de Carvalho</cp:lastModifiedBy>
  <cp:revision>4</cp:revision>
  <dcterms:created xsi:type="dcterms:W3CDTF">2009-03-03T17:04:46Z</dcterms:created>
  <dcterms:modified xsi:type="dcterms:W3CDTF">2021-01-08T07:47:04Z</dcterms:modified>
  <cp:category>EVANGELISMO</cp:category>
</cp:coreProperties>
</file>