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46" r:id="rId4"/>
    <p:sldId id="315" r:id="rId5"/>
    <p:sldId id="379" r:id="rId6"/>
    <p:sldId id="258" r:id="rId7"/>
    <p:sldId id="347" r:id="rId8"/>
    <p:sldId id="348" r:id="rId9"/>
    <p:sldId id="349" r:id="rId10"/>
    <p:sldId id="350" r:id="rId11"/>
    <p:sldId id="351" r:id="rId12"/>
    <p:sldId id="373" r:id="rId13"/>
    <p:sldId id="352" r:id="rId14"/>
    <p:sldId id="353" r:id="rId15"/>
    <p:sldId id="354" r:id="rId16"/>
    <p:sldId id="355" r:id="rId17"/>
    <p:sldId id="356" r:id="rId18"/>
    <p:sldId id="358" r:id="rId19"/>
    <p:sldId id="359" r:id="rId20"/>
    <p:sldId id="360" r:id="rId21"/>
    <p:sldId id="372" r:id="rId22"/>
    <p:sldId id="380" r:id="rId23"/>
    <p:sldId id="361" r:id="rId24"/>
    <p:sldId id="374" r:id="rId25"/>
    <p:sldId id="362" r:id="rId26"/>
    <p:sldId id="363" r:id="rId27"/>
    <p:sldId id="375" r:id="rId28"/>
    <p:sldId id="364" r:id="rId29"/>
    <p:sldId id="376" r:id="rId30"/>
    <p:sldId id="365" r:id="rId31"/>
    <p:sldId id="366" r:id="rId32"/>
    <p:sldId id="367" r:id="rId33"/>
    <p:sldId id="377" r:id="rId34"/>
    <p:sldId id="368" r:id="rId35"/>
    <p:sldId id="369" r:id="rId36"/>
    <p:sldId id="381" r:id="rId37"/>
    <p:sldId id="370" r:id="rId38"/>
    <p:sldId id="378" r:id="rId39"/>
    <p:sldId id="371" r:id="rId40"/>
    <p:sldId id="382" r:id="rId4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7F98AC-49F1-4B48-B58C-1BFD30B8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9665-B4F4-4F40-ACE6-50E876474196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E853D2-01C3-4D69-9BAE-35E22F22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A903C2-EC82-4706-9FBB-A7B167BA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CEF8A-F333-4E7F-8A75-EDE7B10ACA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3712517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075690-3343-4DD5-B91B-43FE71F2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EF47-BFC2-44CE-9D53-37EB3F1172ED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61BC95-A448-4ECC-8F7E-7FAFE7976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4A607A-F60E-4F9E-94D3-DB300CF5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B43E6-4D56-4CFE-AFD1-6D0DA5C194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5473462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C886D5-F047-47EF-A2A9-C3D551C13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8DB17-EA13-476E-BBBD-0DDFD878A70D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590686B-82CE-4228-86B0-9286D837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83B8C0-01E3-4EFE-8004-B4B51FBA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EB1EA-37D1-4C62-8E80-3E6E622198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50702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180EDF-59E5-46E5-B309-9B4EDF1E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B188-858E-4C04-82D4-79DA17F91977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4BCD7D-06B5-4D42-8584-24A203AA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666C1F-BE00-438C-BCA3-B22D0AA9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8234F-CAF7-4B7D-A817-7FD46C53F3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2633824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5DFDB8-6ACA-40FA-99F5-9F65A76B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E094-472F-495F-939D-83FB9F221D48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543BD-88B5-452B-8FB9-78EFB5CB2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C1B730D-3C80-4D03-973F-1F64B498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A75DB-9BC6-47D9-B11B-15C46EAB592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624181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FC287B72-55BB-4EC2-8985-8276BA60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7257-18F9-424C-94EB-A538774B56C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0D270A16-9BD4-4E67-A40D-44D7E530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EF166C7-B6FA-48E8-ACED-15063C5E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86AA0-0F90-478B-9BBB-8533A4D9509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790875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21846904-2017-4737-80EA-DCC11008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FC148-175C-45EB-A75D-5BD72AEC599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A3C4808-E7C8-40FF-9BF5-0CF2888A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7A9B61C-ADC4-4711-8960-610CB7DF4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0CAE2-84EF-4770-844C-F8446F5E62D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626277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3A8A57EC-A036-4796-9B31-9A7477AA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534B-1F6E-46E1-8329-FB37CB57E951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531A2B44-7722-46B1-839C-C1172AD80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4E4A633-42C7-4DAE-A897-489135EA8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0E9F9-D924-4BE3-8FD4-F1EBF60E50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30133017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87A17E54-A8CE-4A0D-977D-3B741A514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BFD4-9AF9-4A66-862D-295B5B3E2EAC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C132858B-2AA5-4FBC-9C33-6CDA64FA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F27EDB2-D355-425F-803A-29EA57E1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0CEDE-D874-4C74-BDF1-5151EA2BE9D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14188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ADE1B2D-B5C9-4C5F-BB08-0D18F63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9EEEC-A9CE-469F-8014-F4A417DE4C2A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775765C-9881-4E0A-990F-111C5ED6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03D7F54B-5A4B-4CC9-87F2-72E4C00A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17286-B897-416E-9888-308191EA18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6685196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E91FA736-9F44-444B-8CEA-13811480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EC1D4-B91A-4D72-8967-C66301E66BE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F964A84-C39D-4A9F-B25D-A62B43C25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C1FB9CD-F242-4813-8AE6-D950F270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9536-588C-44D9-9663-A18CA9BBF45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608595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A342DE9D-AACF-4530-9CDE-2475D56D2D2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190482A-C45D-472A-B123-AC8A1B255B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9653623-1219-43B9-AEA0-686E72F29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41A37A-8F1E-46F0-8972-3A4C5E0DBAC3}" type="datetimeFigureOut">
              <a:rPr lang="pt-BR"/>
              <a:pPr>
                <a:defRPr/>
              </a:pPr>
              <a:t>08/01/2021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BD3660-46B3-4408-870E-4A0B576B4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F53D91-5880-4DE4-B3E6-FEA3C90073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1F7CF41-05FA-46FA-A6FF-469E7F878AF3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85CDF8B3-9AF3-4186-8E4B-BA073B105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14312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ano de 2005 poderia ter entrado para a história como o período de maior número de catástrofes naturais. 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B94FFB31-3D45-4F56-9F58-15FAA637C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28600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Em 2007 houve um aumento de 20% de catástrofes em relação a 2006.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B34515D6-5FEA-4FAB-8E70-59F72A4B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143125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Na atualidade, calcula-se em 250 milhões o número de pessoas afetadas por desastres naturais a cada dez anos.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45E7EB58-F6A1-4673-A64D-B637950BA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07156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O que aconteceu com nosso planeta?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4F9BAAC8-A734-4F4F-AA97-5D202BFE4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429250"/>
            <a:ext cx="6429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“Aquecimento global”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DC55D53F-74FB-4688-8E1A-03322EAF0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000125"/>
            <a:ext cx="45005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Os gases tóxicos que os especialistas chamam de “efeito estufa”, provenientes das fábricas, dos veículos, da queima de florestas e de tantas outras atividades industriais e humanas, têm destruído a camada protetora de ozônio.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E7B8E238-DD98-47FB-AC29-232EF5B74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071688"/>
            <a:ext cx="3357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Desde 1961, o mar vem subindo 0,8 milímetro por ano. 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6D3B2C11-D012-46C9-92C8-0A4F56E85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857250"/>
            <a:ext cx="33575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Seis dos sete anos mais quentes, desde que existem registros, ocorreram a partir de 2001. O hemisfério norte já perdeu uns 5% de neve desde 1966.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4C396E7C-4B4A-4CCE-B0E7-92F91E54E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928688"/>
            <a:ext cx="33575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nível do mar continuaria subindo pelo menos durante um século, mesmo se amanhã fosse eliminada por completo a emissão de gases do efeito estufa.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BC04D22E-8B34-4905-B826-601CDD46D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1785938"/>
            <a:ext cx="3357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ecologia se transformou em uma espécie de religião.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FA8B03FE-CCFF-4382-B217-B3FF96218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7438" y="714375"/>
            <a:ext cx="62150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A Bíblia diz que irão de mal a pior e que tudo é parte dos sinais que anunciam a segunda vinda de Jesus.</a:t>
            </a:r>
          </a:p>
        </p:txBody>
      </p:sp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81B97D94-DF71-4668-9A7B-EC1FA71D9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143000"/>
            <a:ext cx="35004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“Um esforço para disseminar uma advertência ao mundo sobre as mudanças climáticas causadas pelo homem”.</a:t>
            </a:r>
          </a:p>
        </p:txBody>
      </p:sp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FF4A1056-46DA-42C8-9A22-9585089D8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643188"/>
            <a:ext cx="1695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Sinais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B77D6182-2346-4C1E-9D00-E55767473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428750"/>
            <a:ext cx="33575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Muitos séculos atrás, Jesus já havia anunciado o que sobreviria à Terra pouco antes de Sua vinda. 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90F75B97-566D-4975-B55E-AEED7BB9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857375"/>
            <a:ext cx="62865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“Haverá sinais no sol, na lua e nas estrelas; sobre a Terra, angústia entre as nações em perplexidade por causa do bramido do mar e das ondas; haverá homens que desmaiarão de terror e pela expectativa das coisas que sobrevirão ao mundo; pois os poderes dos céus serão abalados.”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Lucas 21:25, 26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5DBD8DB7-A9C9-4C50-8F50-03FFD4CEF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928813"/>
            <a:ext cx="335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“Angústia entre as nações em perplexidade por causa do bramido do mar.” </a:t>
            </a:r>
          </a:p>
        </p:txBody>
      </p:sp>
    </p:spTree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006165F0-E4DF-4EDA-8DB5-937B4151D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428750"/>
            <a:ext cx="33575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fato de ver todas essas catástrofes naturais não quer dizer que Deus está provocando tudo isso.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8BD3E035-50DE-4127-91EE-6948262B4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857375"/>
            <a:ext cx="62865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“Eu é que sei que pensamentos tenho a vosso respeito, diz o Senhor; pensamentos de paz e não de mal, para vos dar o fim que desejais.”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Jeremias 29:11</a:t>
            </a:r>
            <a:endParaRPr lang="pt-BR" altLang="pt-BR" sz="16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BFB59F76-6303-4B2A-91E9-CECADA298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428750"/>
            <a:ext cx="3357562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Deus não permitirá que o homem destrua a si mesmo. Ele ama o ser humano.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3CF034F5-7CC2-4878-BF8B-B07D21E0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1857375"/>
            <a:ext cx="6500812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“Mas, naqueles dias, após a referida tribulação, o sol escurecerá, a lua não dará a sua claridade, as estrelas cairão do firmamento, e os poderes dos céus serão abalados.”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Marcos 13:24, 25</a:t>
            </a:r>
            <a:endParaRPr lang="pt-BR" altLang="pt-BR" sz="1200" b="1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A04ED91-03B1-410F-8FC7-A73FFA804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2643188"/>
            <a:ext cx="3630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INTRODUÇÃO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16BFE808-42FA-498C-8A44-12175315D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428750"/>
            <a:ext cx="33575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Esses sinais que afetam o Sol, a Lua e as estrelas tiveram um cumprimento parcial no passado.</a:t>
            </a: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520338C1-164F-4450-9C56-58CFED4A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071563"/>
            <a:ext cx="335756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Num momento da história houve um dia em que o Sol se escureceu, a Lua ficou vermelha como sangue e as estrelas caíram. </a:t>
            </a:r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1">
            <a:extLst>
              <a:ext uri="{FF2B5EF4-FFF2-40B4-BE49-F238E27FC236}">
                <a16:creationId xmlns:a16="http://schemas.microsoft.com/office/drawing/2014/main" id="{2531B23A-DDEE-4CC3-97F4-1376FF26D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642938"/>
            <a:ext cx="3643313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Isso foi apenas um cumprimento parcial dos sinais, pois essa profecia de Jesus relacionada com estranhos fenômenos no Sol, na Lua e nas estrelas terá um cumprimento total e final pouco antes da vinda de Jesus. </a:t>
            </a:r>
          </a:p>
        </p:txBody>
      </p:sp>
    </p:spTree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6B03A558-C28D-4825-A3B6-62FC6EE73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928688"/>
            <a:ext cx="33575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Se tudo se cumpriu até aqui, por que esta parte também não se cumpriria?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3E701CFD-3EF4-4BBC-8659-F6895E12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428750"/>
            <a:ext cx="364331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esperança do cristão é segurança, certeza e confiança, mesmo quando, aparentemente, não há saída.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4E210EA6-F0A8-4F68-BF80-7DBD9ED32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2071688"/>
            <a:ext cx="3000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Olhe à sua volta. Você vê a noite escura dos desastres naturais? </a:t>
            </a:r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3DC853C2-7352-42E4-B2B8-EC2C31320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643188"/>
            <a:ext cx="3487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CONCLUSÃO</a:t>
            </a:r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65ACCFC7-4532-425B-8505-67FA1EECB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9188" y="2071688"/>
            <a:ext cx="3214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Você não está perdido.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Há esperança. </a:t>
            </a:r>
          </a:p>
        </p:txBody>
      </p:sp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3AEB212E-92F7-4696-ABF1-B16A36103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286000"/>
            <a:ext cx="6929438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atin typeface="Arial Narrow" pitchFamily="34" charset="0"/>
              </a:rPr>
              <a:t>“Quando passares pelas águas, Eu serei contigo; quando, pelos rios, eles não te submergirão; quando passares pelo fogo, não te queimarás, nem a chama arderá em ti.” </a:t>
            </a:r>
          </a:p>
          <a:p>
            <a:pPr algn="ctr">
              <a:defRPr/>
            </a:pPr>
            <a:endParaRPr lang="pt-BR" sz="2800" b="1" dirty="0">
              <a:latin typeface="Arial Narrow" pitchFamily="34" charset="0"/>
            </a:endParaRPr>
          </a:p>
          <a:p>
            <a:pPr algn="ctr">
              <a:defRPr/>
            </a:pPr>
            <a:r>
              <a:rPr lang="pt-BR" sz="2000" b="1" dirty="0">
                <a:latin typeface="Arial Narrow" pitchFamily="34" charset="0"/>
              </a:rPr>
              <a:t>Isaías 43:2</a:t>
            </a:r>
            <a:endParaRPr lang="pt-BR" sz="105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0C9BB471-0446-417B-B694-67392FB1A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642938"/>
            <a:ext cx="5643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Diante da revolta da natureza, você vai buscar abrigo em Deus?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8F82CFA1-74F0-43DD-A078-13C96EE78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00250"/>
            <a:ext cx="628650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latin typeface="Arial Narrow" panose="020B0606020202030204" pitchFamily="34" charset="0"/>
              </a:rPr>
              <a:t>“Haverá sinais no sol, na lua e nas estrelas; sobre a Terra, angústia entre as nações em perplexidade por causa do bramido do mar e das ondas; haverá homens que desmaiarão de terror e pela expectativa das coisas que sobrevirão ao mundo; pois os poderes dos céus serão abalados.”</a:t>
            </a:r>
          </a:p>
          <a:p>
            <a:pPr algn="ctr" eaLnBrk="1" hangingPunct="1"/>
            <a:endParaRPr lang="pt-BR" altLang="pt-BR" sz="2800" b="1">
              <a:latin typeface="Arial Narrow" panose="020B0606020202030204" pitchFamily="34" charset="0"/>
            </a:endParaRPr>
          </a:p>
          <a:p>
            <a:pPr algn="ctr" eaLnBrk="1" hangingPunct="1"/>
            <a:r>
              <a:rPr lang="pt-BR" altLang="pt-BR" sz="2000" b="1">
                <a:latin typeface="Arial Narrow" panose="020B0606020202030204" pitchFamily="34" charset="0"/>
              </a:rPr>
              <a:t>Lucas 21:25, 26</a:t>
            </a: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C0B12E3F-3D29-4985-9567-E25BC964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2714625"/>
            <a:ext cx="5148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>
                <a:solidFill>
                  <a:srgbClr val="FFC000"/>
                </a:solidFill>
                <a:cs typeface="Arial" panose="020B0604020202020204" pitchFamily="34" charset="0"/>
              </a:rPr>
              <a:t>Catástrofes naturais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39B937F6-A35D-460B-ABF8-6C7F8A5E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143000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vida não vale nada quando a natureza enlouquece.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E05CC618-81C4-47AF-8B06-623BE3C35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1143000"/>
            <a:ext cx="4572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 janeiro a outubro de 2005 quase 100 mil pessoas morreram em todo o mundo por catástrofes naturais. 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F7012F1A-483B-40F8-972C-0B37DB56B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357313"/>
            <a:ext cx="45720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 acordo com essa entidade, o número desses eventos vem aumentado notavelmente a partir de 1900.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734</Words>
  <Application>Microsoft Office PowerPoint</Application>
  <PresentationFormat>Apresentação na tela (4:3)</PresentationFormat>
  <Paragraphs>47</Paragraphs>
  <Slides>40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4" baseType="lpstr">
      <vt:lpstr>Arial</vt:lpstr>
      <vt:lpstr>Calibri</vt:lpstr>
      <vt:lpstr>Arial Narrow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SINAIS DE ESPERANÇA</dc:subject>
  <dc:creator>4TONS - Pr. Marcelo Augusto de Carvalho</dc:creator>
  <cp:keywords>www.4tons.com.br</cp:keywords>
  <dc:description>COMÉRCIO PROIBIDO. USO PESSOAL</dc:description>
  <cp:lastModifiedBy>UCB - Marcelo Augusto de Carvalho</cp:lastModifiedBy>
  <cp:revision>5</cp:revision>
  <dcterms:created xsi:type="dcterms:W3CDTF">2009-03-03T17:04:46Z</dcterms:created>
  <dcterms:modified xsi:type="dcterms:W3CDTF">2021-01-08T07:47:17Z</dcterms:modified>
  <cp:category>EVANGELISMO</cp:category>
</cp:coreProperties>
</file>