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383" r:id="rId6"/>
    <p:sldId id="412" r:id="rId7"/>
    <p:sldId id="384" r:id="rId8"/>
    <p:sldId id="385" r:id="rId9"/>
    <p:sldId id="347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416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13" r:id="rId30"/>
    <p:sldId id="404" r:id="rId31"/>
    <p:sldId id="405" r:id="rId32"/>
    <p:sldId id="406" r:id="rId33"/>
    <p:sldId id="407" r:id="rId34"/>
    <p:sldId id="408" r:id="rId35"/>
    <p:sldId id="409" r:id="rId36"/>
    <p:sldId id="414" r:id="rId37"/>
    <p:sldId id="410" r:id="rId38"/>
    <p:sldId id="411" r:id="rId39"/>
    <p:sldId id="415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8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CEA322-803F-4684-A7F7-C0C2F9971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B8C0-C0A5-43D9-B099-D3A2C7360F9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CCBEAA-4131-4342-92B7-4026E63D1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B30B49-D404-4B70-AA94-3D14B73A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0C99-8D19-4DD8-8E20-C8D74C366D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98249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E92961-AC64-445A-B9FB-78229D41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3176-4185-46CC-9008-C90A9016B20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6DE82F-AA7B-474C-95CD-0E471370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45FEA2-7645-45C9-8507-8C2F4539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BB47-6B4E-428C-A22F-275CF1A80B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12288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839461-EF19-414D-B974-2F32EE50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D635-82A8-4F83-9058-FBC69A35786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8BB858-521D-45AC-AD36-99125B2E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557EDD-1D3E-4170-9FC2-99ADB69A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5BF73-8B15-41FE-B041-FF91E8BE65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463198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C76A58-FD69-4EAF-88E7-8E89470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6765-D9F4-4956-98C2-272C6D4B6A1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3ED1C2-7404-4D17-994D-DCE5C18E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6DC3C-5F29-4E9F-A2BC-795AF40A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1BB26-0444-4376-BBCA-9F273A67F5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244448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D606BC-5B9E-4D12-B28A-0721D565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1210-B3DD-4441-A29E-0CEE2FF2BFB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6AF379-3ABE-460B-9BF5-F604B058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1CEB5D-723D-43F2-845B-73AC4374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447E-A6B8-42A0-A37D-30A51C8B56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857759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C14CD0B-01AE-4FF6-AE9F-C6B1C843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3311-B75E-439A-85D2-65BD0563EE6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13DC6AF-E71D-4689-B33B-9825C6E3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EDF7878-FCDD-470C-B5BE-DFD90485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7DC9-37DB-49EA-941C-390DF5EB5E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29577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A82A6CC8-3F06-4579-9014-88D117F6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CF57-FAB1-4F95-BAF8-325D86384C2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2F0F7D4-F214-4109-A467-482FD25C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3A4EB8C-A821-40C9-9779-F99D5FB0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FD6DE-060B-4147-9B9E-727CFF842B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362416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D66BD2B3-2849-4BD7-850D-7E3E07F6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7D26-4212-44B0-BE41-F6AD1F31624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6B86841-3444-463B-A86B-D782C95C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EC1855D-1318-40B0-9A39-9AF959AC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B2FA7-136F-4FA9-B89A-6125C44C8D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921114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D9882E7-E865-4161-BD36-A8343026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6B60-2578-4397-9903-8B4EE3118E4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D939AA0-79EE-42B7-B4FF-4753548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6D7A1C4-15F8-4016-B2E3-48F0B547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DE22-EEB0-4902-A65B-59CC0AC9AD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37564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13B2114-D2F9-49E2-8912-EE60BF2E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8879-6F27-4B61-BEE9-24088F6FF2F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B5A8DFA-29EC-4220-8948-5702E5E7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3FFBD2A-BFD1-45A3-9B8F-1E22F7D9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EDA88-D3C5-4C89-8DB0-3F43A99A99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705404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0FE4F7E-BCBE-4F5A-8B42-1E1C1F2E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15F4-3423-49F9-B959-6DEE15F6B846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3F89B42-26C2-4FF0-B9B5-0F324777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57C3225-793C-4FAB-B4DA-C75DEED8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B0633-68DB-4D29-AFB0-03068D459C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664545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9D86822-8F0C-450F-B37F-044126372E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30C3D1D-3BF2-4E2D-8349-924C9A717D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3DF635-9505-43B6-B349-B446C48FC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EFC4B1-56FE-4D8F-A153-7C1CD9B969D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B01A8F-D4ED-4301-B55E-59CC6C728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72C1D3-0CCF-4F42-B7E4-25A6D9B85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2A4D873-516E-4B99-9695-ABF2D9ED4FF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ECE3FFA0-C4EA-42F7-A091-DC97E8AD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14625"/>
            <a:ext cx="6286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“E, por se multiplicar a iniqüidade, o amor se esfriará de quase todos.”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24:12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34B164EB-C33A-456C-AB9D-BF7DE9B1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571625"/>
            <a:ext cx="3286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teria coragem de parar em uma estrada para auxiliar alguém depois de conhecer uma história como esta?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5BC59C32-3A97-4D64-8890-F364D8B9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714625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tempos em que vivemos são perigosos.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39240AF9-C7BF-48E8-B505-774E466E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00188"/>
            <a:ext cx="3286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Todo mundo tem medo de todo mundo. Ninguém confia em mais ninguém.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EC490AFA-618A-46D3-9F81-3FAA0037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3286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metrópoles se transformaram em verdadeiras selvas. As feras são os próprios seres humanos.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0B897751-EF4F-4FB9-B03E-A3F866548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857250"/>
            <a:ext cx="664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Dá vontade de ajudar as pessoas? 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412F789A-4F78-4444-9EC7-C6F541091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714375"/>
            <a:ext cx="7572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Seu espírito cristão o motiva a fazê-lo?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FEDFE8C7-4EB3-4AD8-971E-EFBDC368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2643188"/>
            <a:ext cx="3006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Infelicidade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00042AE6-6DFE-451E-8AE4-C2557151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071563"/>
            <a:ext cx="35718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que o ser humano age dessa maneira? Existe um vazio no seu coração. 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1A442792-1999-4B45-BB72-129DFA06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57375"/>
            <a:ext cx="3571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pode ver todos os dias, em todos os países. Há maldade. Violência extrema. Abuso. Até no próprio lar.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1C824997-E5B4-4C6F-BD63-4BF3BC629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57375"/>
            <a:ext cx="35718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raça humana está perdida nas sombras de seu afastamento de Deus.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 i="1">
                <a:cs typeface="Arial" panose="020B0604020202020204" pitchFamily="34" charset="0"/>
              </a:rPr>
              <a:t>Alan Weisman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1F11CFDA-F6C9-42EA-90A1-199D3B42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857375"/>
            <a:ext cx="3571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que o homem não é feliz?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9E2A8C84-325A-416B-87D2-EB6FE05E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4429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ser humano de nosso tempo é um ser permanentemente desesperado.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54CE55F4-15CD-4A04-ACA1-D0ED0C9A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286000"/>
            <a:ext cx="4429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Gastam-se 150 bilhões de dólares no consumo de drogas 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F4F8436A-B98B-4BDF-A98A-AF31948B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85875"/>
            <a:ext cx="4000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Ao mencionar essa classe de pessoas como um sinal dos eventos finais na Terra, Jesus não as estava condenando a serem assim; simplesmente as </a:t>
            </a:r>
            <a:br>
              <a:rPr lang="pt-BR" altLang="pt-BR" sz="2800" b="1">
                <a:cs typeface="Arial" panose="020B0604020202020204" pitchFamily="34" charset="0"/>
              </a:rPr>
            </a:br>
            <a:r>
              <a:rPr lang="pt-BR" altLang="pt-BR" sz="2800" b="1">
                <a:cs typeface="Arial" panose="020B0604020202020204" pitchFamily="34" charset="0"/>
              </a:rPr>
              <a:t>estava descrevendo.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7817FC01-226F-4A8F-BA99-E5A75150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14625"/>
            <a:ext cx="6286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“Enganoso é o coração, mais do que todas as coisas, e desesperadamente corrupto; quem o conhecerá?.”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Jeremias 17:9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39C7EA69-B698-4869-A739-1D44A8D3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285875"/>
            <a:ext cx="4000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problema do ser humano é seu louco e descontrolado coração.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0D91ADFB-1410-47C2-893F-67E095286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57313"/>
            <a:ext cx="400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educação pode camuflar seu comportamento.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5412BC68-E24C-4D85-8544-F4BAB745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071813"/>
            <a:ext cx="400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Só Jesus é capaz de transformar o coração. 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49F2779F-8A5B-4036-8435-6F93F013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14625"/>
            <a:ext cx="500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Deus do impossível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37CB2334-C558-4B56-AE49-5581A49C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877996BB-01DF-49BA-93F9-CAA476026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214563"/>
            <a:ext cx="6286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“Dar-lhes-ei um só coração, espírito novo porei dentro deles; tirarei da sua carne o coração de pedra e lhes darei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coração de carne.”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Ezequiel 11:19</a:t>
            </a:r>
            <a:endParaRPr lang="pt-BR" altLang="pt-BR" sz="12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58BA9207-7318-4125-AAFD-55699C91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000250"/>
            <a:ext cx="4000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Para Jesus, não existem casos impossíveis, nem ninguém que não possa ser recuperado.</a:t>
            </a:r>
            <a:endParaRPr lang="pt-BR" altLang="pt-BR" sz="20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5C9A3639-B32D-4863-950E-98E8A01B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000125"/>
            <a:ext cx="314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“Lázaro, vem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para fora!”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D8ADAFD1-C0ED-45B5-9D1A-4234D429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000375"/>
            <a:ext cx="31432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Jesus é a vida. E onde Ele entra, só pode haver vida em abundância e plenitude.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E19D624A-68C0-4A71-9B2A-FE0EFB0F4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214563"/>
            <a:ext cx="6286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Arial Narrow" pitchFamily="34" charset="0"/>
              </a:rPr>
              <a:t>“Vinde a Mim, todos os que estais cansados e sobrecarregados, e Eu vos aliviarei.”</a:t>
            </a:r>
          </a:p>
          <a:p>
            <a:pPr algn="ctr">
              <a:defRPr/>
            </a:pPr>
            <a:endParaRPr lang="pt-BR" sz="2800" b="1" dirty="0">
              <a:latin typeface="Arial Narrow" pitchFamily="34" charset="0"/>
            </a:endParaRPr>
          </a:p>
          <a:p>
            <a:pPr algn="ctr">
              <a:defRPr/>
            </a:pPr>
            <a:r>
              <a:rPr lang="pt-BR" sz="2000" b="1" dirty="0">
                <a:latin typeface="Arial Narrow" pitchFamily="34" charset="0"/>
              </a:rPr>
              <a:t>Mateus 11:28</a:t>
            </a:r>
            <a:endParaRPr lang="pt-B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2E22012F-6E99-4EBF-B416-5A90ABAF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643188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8FEC2422-C918-44CB-B81D-6712D5EE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00025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cansaço de espírito, que as pessoas chamam de depressão, tem se tornado uma epidemia que destrói muitas vidas sem matá-las. 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9BE9E102-2432-4FD4-B18F-83D8733C7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57162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Jesus lhe diz: “Venha a Mim.” O Senhor Jesus lhe fala de descanso e paz. Não é isso o que você tanto deseja?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7E92634A-D957-4A1A-8431-270440C6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500313"/>
            <a:ext cx="62865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“Sabe, porém, isto: nos últimos dias, sobrevirão tempos difíceis, pois os homens serão [...] desobedientes aos pais, ingratos, irreverentes, desafeiçoados, implacáveis.”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 Timóteo 3:1-3</a:t>
            </a:r>
            <a:br>
              <a:rPr lang="pt-BR" altLang="pt-BR" sz="2800" b="1">
                <a:latin typeface="Arial Narrow" panose="020B0606020202030204" pitchFamily="34" charset="0"/>
              </a:rPr>
            </a:br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053214EF-E217-421B-A0A7-552A8C01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428875"/>
            <a:ext cx="6286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br>
              <a:rPr lang="pt-BR" altLang="pt-BR" sz="2800" b="1">
                <a:latin typeface="Arial Narrow" panose="020B0606020202030204" pitchFamily="34" charset="0"/>
              </a:rPr>
            </a:br>
            <a:r>
              <a:rPr lang="pt-BR" altLang="pt-BR" sz="2800" b="1">
                <a:latin typeface="Arial Narrow" panose="020B0606020202030204" pitchFamily="34" charset="0"/>
              </a:rPr>
              <a:t>“E, por se multiplicar a iniqüidade, o amor se esfriará de quase todos.”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24:12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AFDF7201-387D-4285-9281-2B1662CE9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643188"/>
            <a:ext cx="274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Iniqüidade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2BE63F3C-F528-4124-9580-B06FC9FF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14625"/>
            <a:ext cx="6286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“desobedientes aos pais, ingratos, irreverentes, desafeiçoados, implacáveis.”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 Timóteo 3:2, 3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45CCF153-0504-4E83-A611-38F6F2E35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286000"/>
            <a:ext cx="2928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Hienas humanas aproveitam a dor alheia para se beneficiar.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492</Words>
  <Application>Microsoft Office PowerPoint</Application>
  <PresentationFormat>Apresentação na tela (4:3)</PresentationFormat>
  <Paragraphs>52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7</cp:revision>
  <dcterms:created xsi:type="dcterms:W3CDTF">2009-03-03T17:04:46Z</dcterms:created>
  <dcterms:modified xsi:type="dcterms:W3CDTF">2021-01-08T07:47:29Z</dcterms:modified>
  <cp:category>EVANGELISMO</cp:category>
</cp:coreProperties>
</file>