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416" r:id="rId6"/>
    <p:sldId id="384" r:id="rId7"/>
    <p:sldId id="347" r:id="rId8"/>
    <p:sldId id="42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417" r:id="rId18"/>
    <p:sldId id="418" r:id="rId19"/>
    <p:sldId id="419" r:id="rId20"/>
    <p:sldId id="395" r:id="rId21"/>
    <p:sldId id="420" r:id="rId22"/>
    <p:sldId id="397" r:id="rId23"/>
    <p:sldId id="398" r:id="rId24"/>
    <p:sldId id="427" r:id="rId25"/>
    <p:sldId id="399" r:id="rId26"/>
    <p:sldId id="401" r:id="rId27"/>
    <p:sldId id="402" r:id="rId28"/>
    <p:sldId id="403" r:id="rId29"/>
    <p:sldId id="405" r:id="rId30"/>
    <p:sldId id="406" r:id="rId31"/>
    <p:sldId id="421" r:id="rId32"/>
    <p:sldId id="422" r:id="rId33"/>
    <p:sldId id="407" r:id="rId34"/>
    <p:sldId id="423" r:id="rId35"/>
    <p:sldId id="428" r:id="rId36"/>
    <p:sldId id="425" r:id="rId37"/>
    <p:sldId id="410" r:id="rId38"/>
    <p:sldId id="411" r:id="rId39"/>
    <p:sldId id="415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0F5F1-0EE3-47C7-880F-ADC82F28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6672-3B1A-4EF2-8EAC-1706B026C2BF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A8B76A-241E-4120-9343-4C13A3E6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AF7F0-AAA5-469A-BA86-18070E15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97ED2-3135-4123-9331-8622A9452D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67872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B8C71C-184E-493E-8B56-B2F7B79F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1156-5BBD-4FB4-9355-E27384F5C81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111DC-EC66-47AC-8C75-0F7AF5B0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33BDD1-A204-4A34-BD0C-BDF3A46B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DAEEB-9B9F-477F-B641-63A61F416D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179612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5A911-BA42-4B0E-9C7A-DABD8E6B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B274-6776-4D21-ADC4-D9E68BAE29B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18B5EF-F672-46B5-A64E-8F176687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1E2AEF-DA4B-47D8-A836-72334785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BFE99-08DE-41AC-B757-EB58B5B254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32784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7892DA-BDA6-4189-8102-6DD92482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C041-63AB-4150-9BFC-56E2B930616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D5900-DB15-4D47-A1AA-76BD5A01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79686E-C93E-4CFF-B4E6-3F78567D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8B324-D107-43B0-B289-113EDAF1C1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958416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57A66B-CB90-4B62-96B2-722EEF01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ADEF-FC38-45DE-8EFA-C1AF1E49D4B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048A1A-5881-45AE-9F41-C131E9A7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192D8F-3681-4040-B9D7-CEBB445D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0D29-8B7D-43C4-8939-1266ACD84C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031807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DE266ED-5D36-4991-A6F1-33E5CEC4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C31B-12A1-42D4-9832-83FDB58A2DF6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94FFF04-CAC9-4CD5-96DC-63C5A7CF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8204682-B58A-4A0D-9BEA-6306AF21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6B6D-0090-45AE-8A9E-AE0658796F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422217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B84D377-C938-4BA4-8710-E5231446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B12B-7303-4B2B-B615-7A63939C188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F581100-73AA-4ACD-A18D-60516898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EA6760A-373C-4EA6-811B-53A3F4A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A948-0CE6-47BF-92B0-EDD803DD7A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629384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A419541-C4E2-418F-B9CC-B125606E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A4CB-1D7E-48F1-8045-2012BAA0BD7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DDF2198-D92B-4F06-B8D3-678DF316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E1C21F1-4288-4B5C-AADB-E8494F74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1C026-B5C7-4211-897B-9A643EEA22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95155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CD07BA2-A983-45EA-8E56-944941C9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4A9D-3674-4F09-953E-D9FEA50AD64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215FF51-6FB7-4297-9BAC-61312BA8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2B4D61A-06CE-4C43-927D-170DBFFF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F2DE4-F06A-488E-8E28-501AF7B363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95644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276454B-AABF-470D-BC5E-971DAA8C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C2BC-290D-4ED5-9387-60CECAF2C7A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8B50FEB-4DF3-43D3-8144-ECFBB74E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A3C43E5-D116-4B0A-AE87-538FD1AB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3321-EFD9-4DD4-BBB0-2452D0F105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956156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31FB147-2FF6-48E0-A6FA-986F0764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D672-C1FD-4213-93F2-84064C23539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1F1B723-6732-46E1-B112-657DA63B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60D9E08-072B-486A-9A10-03CFB884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B85D-E2C4-4CEC-9421-55B29770EC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529547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25E4C9A-37C0-4553-AE31-2AEA51721B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1C8580D-A7E5-4109-956E-62E94F302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2AAA1B-C04B-459F-8B4D-93EBC7F4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6301A-DB12-4257-81DD-58773BACD63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0CB15E-51A4-43A1-BB26-37BECE428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08CEFF-5365-405F-8C9B-E8A7F117D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FECB5C8-8F90-46BD-981B-6CAA7D26AC5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66188BD1-3CCC-452E-825A-416FB27C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14500"/>
            <a:ext cx="3643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 círculos cristãos também se levantam vozes para defender a idéia do homossexualismo.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EC0AAD70-918E-439D-863E-9C8DB14F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285875"/>
            <a:ext cx="49291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análise bíblica sensata e inteligente mostra que todas as pessoas, independentemente da raça, gênero e orientação sexual, foram recebidas por Jesus e, portanto, não vejo por que os homossexuais estão errados em sua maneira de ser.”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77E27F85-5E6C-4F0A-ACB3-49E0C06E5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acontece com o mundo cristão?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F187FB06-A07A-4DE9-BD3B-04603339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928813"/>
            <a:ext cx="4286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mesmo aconteceu nos dias de Ló. [...] Assim será no dia em que o Filho do homem Se manifestar.”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E93FBF87-389B-42FF-A8F3-214C4722B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500188"/>
            <a:ext cx="3143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eram os dias de Ló?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15EFDC3A-2BBC-4DD4-81D0-C14FF0BE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85938"/>
            <a:ext cx="3571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Bíblia ensina que Deus ama todas as pessoas. 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F39E5CE7-2310-4CF1-A9B7-D57A6A03D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14500"/>
            <a:ext cx="3571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Mas Jesus veio ao mundo não só para perdoar o pecador. Veio também para transformá-lo em uma nova criatura.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B941DBB2-96AF-4DFA-AF1C-900991FE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6286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“Ele vos deu vida, estando vós mortos nos vossos delitos e pecados, nos quais andastes outrora, segundo o curso deste mundo, [...] segundo as inclinações da nossa carne, fazendo a vontade da carne e dos pensamentos; e éramos, por natureza, filhos da ira, [...]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FEE5EA9B-C1F0-44BB-84EC-6B584EC34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6286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“...obscurecidos de entendimento, alheios à vida de Deus por causa da ignorância em que vivem, pela dureza do seu coração, os quais, tendo-se tornado insensíveis, se entregaram à dissolução para, com avidez, cometerem toda sorte de impureza. Mas não foi assim que aprendestes a Cristo. [...]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3E3047D2-37AD-4BB1-9D6B-5F4CD2B3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62865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“...No sentido de que, quanto ao trato passado, vos despojeis do velho homem, que se corrompe segundo as concupiscências do engano e vos revistais do novo homem, criado segundo Deus, em justiça e retidão procedentes da verdade.”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Efésios 2:1-3; 4:18-20, 22, 24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7FBDC54D-9811-488A-B32B-3C123224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857375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Todos os seres humanos, independentemente de qual seja o seu pecado, precisam passar pelo milagre da conversão.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9FA49D63-5ED2-4224-851D-8DA509A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6286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“Senhor, Senhor Deus compassivo, clemente e longânimo e grande em misericórdia e fidelidade; que guarda a misericórdia em mil gerações, que perdoa a iniqüidade, a transgressão e o pecado, ainda que não inocenta o culpado”.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Êxodo 34:6, 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EF0C349C-8D33-43F4-A5F5-4B1436BA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071688"/>
            <a:ext cx="3714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pressão social para aceitar algo que a Bíblia condena é mais um cumprimento dos sinais do fim.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581013B9-4F2B-4469-B612-385EDCE0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3500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Nossa geração perdeu o sentido de sua própria natureza.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FC257912-F33A-4BF5-BFBC-651ED3D0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643188"/>
            <a:ext cx="343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Ser espiritual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63301D28-C6BA-4BE9-ACDA-4266FED3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785813"/>
            <a:ext cx="40005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ser humano pode mudar todas as regras que quiser, modificar todos os princípios de comportamento. mas nunca eliminará a consciência de culpa que o incomoda cada vez que faz algo que sua natureza espiritual não aceita.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43352B9C-C020-47BD-8856-05ECEB66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85875"/>
            <a:ext cx="4000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problema do homem dos dias de hoje é que não se reconhece como um ser espiritual.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229B8830-0433-4759-9145-51E919B7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714500"/>
            <a:ext cx="4000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ser humano pensa que é livre porque pode fazer o que quer, mas vive prisioneiro do prazer.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6C86E24F-EB98-4A26-8F7E-623C9FA8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928813"/>
            <a:ext cx="4000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Cada ser humano que ignora sua dimensão espiritual constrói as grades de sua própria prisão.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B7BCBC2-285A-47AD-824B-0113B505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97576505-A789-41BD-BD19-8F454951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643063"/>
            <a:ext cx="3643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faz o homem para atender ao clamor de seu coração carente? 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08B2644B-066C-44B9-8C21-0C1C45F0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6286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“a paixões infames; porque até as mulheres mudaram o modo natural de suas relações íntimas por outro, contrário à natureza; semelhantemente, os homens também, deixando o contato natural da mulher...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41AD25C4-6BAF-494C-9584-5E7689F5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214563"/>
            <a:ext cx="62865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“...se inflamaram mutuamente em sua sensualidade, cometendo torpeza, homens com homens, e recebendo, em si mesmos, a merecida punição do seu erro”.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Romanos 1:26, 27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949FFB9F-21E8-4726-A840-7CA61497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43063"/>
            <a:ext cx="3143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43 milhões de pessoas vivem com o HIV no mundo. Somente em 2007, 4,8 milhões de pessoas foram contaminadas. 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F737B998-CB6B-490D-A2FC-803B2582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71688"/>
            <a:ext cx="6286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“Aprendei, pois, a parábola da figueira: Quando já os seus ramos se renovam e as folhas brotam, sabeis que está próximo o verão. Assim também vós: Quando virdes todas estas coisas, sabei que está próximo, às portas”.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 24:32, 33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CAC9E1A2-C52E-4F39-95C0-F2BE4400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643188"/>
            <a:ext cx="2803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1879F107-AD11-454C-85E6-5738E386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357438"/>
            <a:ext cx="36433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faz uma pessoa quando vê que errou e merece ser castigada por isso?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DAA7E3D5-DC4A-40C1-A9DF-AB23B2C8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000250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estiver sem pecado que atire a primeira pedra.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4A6C016E-F872-4444-BBDB-7AC31B70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85875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“Eu posso refazer sua vida se você Me entregar seu coração.”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8109625B-51FC-4FA2-B7EA-B359DE0C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357438"/>
            <a:ext cx="6286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“Por causa disso, os entregou Deus a paixões infames; porque até as mulheres mudaram o modo natural de suas relações íntimas por outro, contrário à natureza; semelhantemente...”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BE225CEF-1A28-4836-9BAD-6D9FCB23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62865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“...os homens também, deixando o contacto natural da mulher, se inflamaram mutuamente em sua sensualidade, cometendo torpeza, homens com homens, e recebendo, em si mesmos,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a merecida punição do seu erro.”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Romanos 1:26, 27</a:t>
            </a:r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9FD91F9B-D119-449F-82AE-7BBC9857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643188"/>
            <a:ext cx="497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Inversão de valores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EAB5FD96-23F4-4C4A-A4E2-B5AB0B43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428750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Senhor Jesus havia dito que nos últimos tempos esse tipo de comportamento faria parte da cultura do povo.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791</Words>
  <Application>Microsoft Office PowerPoint</Application>
  <PresentationFormat>Apresentação na tela (4:3)</PresentationFormat>
  <Paragraphs>45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8</cp:revision>
  <dcterms:created xsi:type="dcterms:W3CDTF">2009-03-03T17:04:46Z</dcterms:created>
  <dcterms:modified xsi:type="dcterms:W3CDTF">2021-01-08T07:47:40Z</dcterms:modified>
  <cp:category>EVANGELISMO</cp:category>
</cp:coreProperties>
</file>