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384" r:id="rId6"/>
    <p:sldId id="412" r:id="rId7"/>
    <p:sldId id="387" r:id="rId8"/>
    <p:sldId id="388" r:id="rId9"/>
    <p:sldId id="414" r:id="rId10"/>
    <p:sldId id="389" r:id="rId11"/>
    <p:sldId id="417" r:id="rId12"/>
    <p:sldId id="390" r:id="rId13"/>
    <p:sldId id="391" r:id="rId14"/>
    <p:sldId id="415" r:id="rId15"/>
    <p:sldId id="416" r:id="rId16"/>
    <p:sldId id="392" r:id="rId17"/>
    <p:sldId id="393" r:id="rId18"/>
    <p:sldId id="394" r:id="rId19"/>
    <p:sldId id="395" r:id="rId20"/>
    <p:sldId id="401" r:id="rId21"/>
    <p:sldId id="418" r:id="rId22"/>
    <p:sldId id="398" r:id="rId23"/>
    <p:sldId id="396" r:id="rId24"/>
    <p:sldId id="397" r:id="rId25"/>
    <p:sldId id="399" r:id="rId26"/>
    <p:sldId id="421" r:id="rId27"/>
    <p:sldId id="419" r:id="rId28"/>
    <p:sldId id="420" r:id="rId29"/>
    <p:sldId id="403" r:id="rId30"/>
    <p:sldId id="413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E09528-2A2F-4ADB-9690-EE4AEAE2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501D-76AC-4FDD-A877-C7B1D1D95A0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875FB-9D76-4CD4-AE4E-1D80A7C5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922AED-2AAF-4F8D-B9F3-619CE05B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E78C3-7ECB-4D3E-84D5-380E56B678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249571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091C04-D51C-4C3E-8745-BDC14DB1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1713-7307-4DD9-8297-382D7B91F62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C61AF-7FF0-4FE1-B6A8-4B34574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2A3948-31B0-49D9-9C76-13AB0EA2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226A7-B2C9-4F80-9EED-046C113C26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917175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828D6A-F720-48F5-AB86-87E41AF7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C836-6C49-47B0-8AF9-C5C2F4ACFA1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D81A91-6644-40A0-9237-39CB1A7E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62B6C9-482D-4445-90EF-7E8367B7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5FEAB-0BD1-42DC-B849-6F12E57EA1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548359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B7AF59-B311-46B9-BDE6-A584B806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6421-D610-4A27-ADC8-E8F3C85281A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8F6CE3-BC22-4412-BBEB-9708E191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427502-4527-4162-803F-1345D30F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B1E31-EB02-45F6-B12C-01512AB849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073542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95DDEA-279E-4C96-B4DB-6DA14ACE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887D-9AEB-4A46-B315-5D05B0B5ABFD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5C6F0F-F3BF-4BA8-8C64-ED216162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25C429-8CA5-4BC5-B4E2-60CCA5F7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D494-34ED-401D-9C50-78DC7C62F4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067367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4B20F45-06A5-4351-AAB9-B0060A9A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EE13-F9E8-4AB2-8538-CC729711EB8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5651749-02A8-4830-B069-241CF3FE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9F271D3-C272-4742-A471-01F8D4CD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3F55-C207-4993-B8B2-17C855A32C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641794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989CAA1-0261-4D51-9A12-050DDDA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783F-FD22-4C42-9BB5-E83527AC674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2F9E190-BEBD-4CBF-9E75-08FF08F3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EEF73D9-15A0-43F9-B5CE-9869BFB0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AD8D-9EEE-46CD-989B-788BCFBEBD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470687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5117EA2-9419-4D42-AF4D-F1AFD199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9B45-29DD-46EB-8900-4475E2C06944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F332066-BE23-43DC-AFE3-A1556D3E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F3663A0-EDC8-40D0-9AF9-F89BE3CE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212-5AFD-4975-BDC4-86B3210E99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70613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D1C02AF-ADA1-426F-97E8-3B9E9A1F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6E74-2EDA-4890-99F1-9FEC162250F4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DAB6B35-6845-4405-A79A-F2F4AA66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BB9A7CB-FFA0-48AE-81A9-A7D4FBC4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84710-80B3-4A78-A83B-A86A11B4E8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325288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39E22B9-118D-41EF-9EC9-21A0FF61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9D41-8F84-476B-8E95-E728BC097C0D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C35C590-7B16-41F3-A6D1-D25316FB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37B9ADE-B86E-4840-84BB-F7371934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5DCF8-CE47-4BFC-81F5-A3F11304E5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385328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48B6E53-03A3-4A0E-9DC8-35A994A7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E16D-02A3-48B9-B073-26F429140FF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6D43B4-68E2-49DE-9434-D9DBB3C7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543314F-88C2-4FB8-9EDE-1F85F59F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CCE3-ED28-4CD8-91A5-9AF0D8AA2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374271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4D8E9D0-5AB9-4437-B3F3-530B11A3A0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9A0B6FC-CE26-462D-9898-A439E6C5F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D70131-D0AA-4D7A-91D8-B26310626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3EA87A-2C9F-45FB-8306-604C696B7B9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FEB19F-42D4-4F51-B5A3-30F709C4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D35671-68EB-46A0-9316-B2CD7D58F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88CA77E-EC79-4793-B14A-00DA3B1730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5D33F8BB-9C25-4CFA-AD39-EE18CB7C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00188"/>
            <a:ext cx="3286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desejo de acumular riqueza faz o ser humano perder a ordem de valores. 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C9A398CD-72DC-4087-B639-98F12AB4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643188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Pobreza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BC1D55DB-A533-4A25-A395-7BFC7E3C6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857250"/>
            <a:ext cx="32861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evidência de que a volta de Cristo está próxima é justamente a situação de exagerada riqueza para poucos e extrema pobreza para muitos.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6F2A44B3-438C-4AA7-B50E-946610C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428750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acordo com o informativo do Projeto contra a Fome, da ONU, a cada segundo morre uma pessoa por causa da fome.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3EAC26C9-3E25-4B2D-9FEF-7DB49532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143125"/>
            <a:ext cx="6286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“Atendei, agora, ricos, chorai lamentando, por causa das vossas desventuras, que vos sobrevirão. As vossas riquezas estão corruptas, e as vossas roupagens, comidas de traça; o vosso ouro e a vossa prata foram gastos de ferrugens...”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43D14717-9C35-45A7-80C9-1460C70E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571625"/>
            <a:ext cx="6286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“...e a sua ferrugem há de ser por testemunho contra vós mesmos. [...] Tesouros acumulastes nos últimos dias. Eis que o salário dos trabalhadores que ceifaram os vossos campos e que por vós foi retido com fraude está clamando.”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Tiago 5:1-4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DA17436D-6D7A-4133-9E24-1CBD19C6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357438"/>
            <a:ext cx="3929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 homem explorado e sem Deus é uma arma carregada.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97EF34F2-824E-4542-85AC-1FEB37AC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071563"/>
            <a:ext cx="3571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pobreza, as privações e as injustiças que os poderosos cometem contra os menos favorecidos são as causas básicas da amargura e da revolta dos oprimidos.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62043D45-EE8E-4284-BF9C-95C064EA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43000"/>
            <a:ext cx="3571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maioria dos conflitos sociais que perturbam o mundo moderno tem sua raiz nos sentimentos de frustração, injustiça e desespero que o povo acumula. 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A3A04284-ECF1-4EAF-B0FF-FD3D58CD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Essa consciência das desigualdades faz com que as pessoas se convençam de que o mundo em que vivem é injusto.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722CE50B-DF1E-41A8-907D-AAB43B5A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85875"/>
            <a:ext cx="4000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o apóstolo Tiago disse que os trabalhadores clamariam pelo salário que não lhes foi pago, também se referia às greves e aos movimentos sindicais.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A6631D9D-FFDC-4E80-8A4D-495162596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643188"/>
            <a:ext cx="1468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Crise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707FA369-F2E5-415E-BCA4-43697ABCC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143125"/>
            <a:ext cx="3071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luta entre o capital e o trabalho estava anunciada na Bíblia há muito tempo.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53DE4A4C-859D-4066-82E4-B325C249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928813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recessão econômica se aproxima como um fantasma.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124E6007-E13E-488F-84E9-04013C8B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4429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É um tsunami financeiro que ameaça destruir tudo o que encontra em seu caminho.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07C40375-B87D-4A0C-AD6F-A136E18C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4000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dinheiro é importante, mas quando o ser humano se encontra afastado de Deus vive permanentemente insatisfeito.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3CFF6592-A740-4441-8C7D-CB899D09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48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79F2FD2C-4362-4249-AC81-3E975E8A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928813"/>
            <a:ext cx="6858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“Todo aquele, pois, que ouve estas Minhas palavras e as pratica será comparado a um homem prudente que edificou a sua casa sobre a rocha; e caiu a chuva, transbordaram os rios, sopraram os ventos e deram com ímpeto contra aquela casa, que não caiu, porque fora edificada sobre a rocha...”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395FFAA5-491B-40BE-B434-132D1BFD4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785938"/>
            <a:ext cx="6858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“...E todo aquele que ouve estas Minhas palavras e não as pratica será comparado a um homem insensato que edificou a sua casa sobre a areia; e caiu a chuva, transbordaram os rios, sopraram os ventos e deram com ímpeto contra aquela casa, e ela desabou, sendo grande a sua ruína.”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7:24-27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74DDE571-A897-4851-B0A3-37E27234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4000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Tempestades e vendavais financeiros se aproximam da Terra.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Onde estará edificada sua casa?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215DF88-EDDA-4491-AAE2-456BF42E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20804267-9DAD-45C2-9BB1-4104B174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857375"/>
            <a:ext cx="6286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“Atendei, agora, ricos, chorai lamentando, por causa das vossas desventuras, que vos sobrevirão. [...] Eis que o salário dos trabalhadores que ceifaram os vossos campos e que por vós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foi retido com fraude está chamando.”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Tiago 5:1, 4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1BDFCBFB-9D54-4036-B538-E19B5B7D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643188"/>
            <a:ext cx="226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Dinheiro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2E8AE499-4258-4D58-8940-37A591CD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143250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dinheiro é a alavanca que move o mundo”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02231B87-3CAB-4252-978F-23EE5241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572000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avaro ambicioso vive só para ajuntar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0020388A-C3D6-4840-A90D-7D527AA40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500313"/>
            <a:ext cx="62865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“Os homens serão egoístas, avarentos, jactanciosos, arrogantes, blasfemadores, desobedientes aos pais, ingratos, irreverentes.”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 Timóteo 3:2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566</Words>
  <Application>Microsoft Office PowerPoint</Application>
  <PresentationFormat>Apresentação na tela (4:3)</PresentationFormat>
  <Paragraphs>36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10</cp:revision>
  <dcterms:created xsi:type="dcterms:W3CDTF">2009-03-03T17:04:46Z</dcterms:created>
  <dcterms:modified xsi:type="dcterms:W3CDTF">2021-01-08T07:47:51Z</dcterms:modified>
  <cp:category>EVANGELISMO</cp:category>
</cp:coreProperties>
</file>