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15" r:id="rId5"/>
    <p:sldId id="412" r:id="rId6"/>
    <p:sldId id="387" r:id="rId7"/>
    <p:sldId id="388" r:id="rId8"/>
    <p:sldId id="389" r:id="rId9"/>
    <p:sldId id="417" r:id="rId10"/>
    <p:sldId id="418" r:id="rId11"/>
    <p:sldId id="419" r:id="rId12"/>
    <p:sldId id="390" r:id="rId13"/>
    <p:sldId id="391" r:id="rId14"/>
    <p:sldId id="392" r:id="rId15"/>
    <p:sldId id="393" r:id="rId16"/>
    <p:sldId id="394" r:id="rId17"/>
    <p:sldId id="428" r:id="rId18"/>
    <p:sldId id="395" r:id="rId19"/>
    <p:sldId id="420" r:id="rId20"/>
    <p:sldId id="421" r:id="rId21"/>
    <p:sldId id="401" r:id="rId22"/>
    <p:sldId id="398" r:id="rId23"/>
    <p:sldId id="422" r:id="rId24"/>
    <p:sldId id="423" r:id="rId25"/>
    <p:sldId id="424" r:id="rId26"/>
    <p:sldId id="396" r:id="rId27"/>
    <p:sldId id="397" r:id="rId28"/>
    <p:sldId id="399" r:id="rId29"/>
    <p:sldId id="403" r:id="rId30"/>
    <p:sldId id="414" r:id="rId31"/>
    <p:sldId id="415" r:id="rId32"/>
    <p:sldId id="430" r:id="rId33"/>
    <p:sldId id="416" r:id="rId34"/>
    <p:sldId id="425" r:id="rId35"/>
    <p:sldId id="426" r:id="rId36"/>
    <p:sldId id="427" r:id="rId37"/>
    <p:sldId id="413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8B70B-E6A7-4EAC-BD0E-A0CE936D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BA08-8588-4F32-B84F-E4A8B15C5CF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89F55F-FD88-4216-86DB-321B31DD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95B2A3-E35A-4787-862D-ECDDDEE5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2985C-0EE7-4BC1-88A7-7DB0F9C4BB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411720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07ED1C-0198-4EF5-A0F7-E719A5FE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290F-E260-4070-AEF3-FD46A95396F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A4799-D212-4854-9C9D-595BE54E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5C3917-BD8A-40D0-92F3-E8061520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48B5A-F356-49E1-B6EE-82DA8C2AE3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356894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8EA726-5FCC-4781-A772-3487D16C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47E5-10F0-4613-9335-66F988F0FE6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3B882C-690F-4712-9947-36AC12F3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AF063E-2578-4E24-B12F-205750F2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65A86-3700-4243-994B-E313C53FE3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877156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5AD745-0439-4C49-980F-FD08320E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C386-B3FD-4CC1-B925-4B951DE7495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46A30A-B338-409D-A3ED-F4C2DE67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CFB95-73D3-474B-9EA5-44C6B865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E4EE-2887-47BC-A5F0-D567ECFC11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979364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2605C-E737-4F34-B71E-1F171E1A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C01C-9E85-40BC-B802-CB8685E4EB5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F2EE80-2119-4123-96C3-F42C8B8B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970F70-755B-463D-BA8A-96D80954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C48A3-F78D-4FB4-91A2-D5D62E0157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507700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ABD9AB-EDC7-471B-A899-2A47A79E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9F38-DD30-4232-A78A-676C63A30479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AAB121-B7A8-483A-9FE5-99084580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9E29406-8B76-4EC9-B4D4-DC1BFE40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FCD8F-F2AD-4C78-AB35-8A0666FF78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146733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7BF233D-78EF-4DF3-BEC5-46F0072D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0886-8F5B-43A9-8080-A5D2DCCCF40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CD991AF-3137-4595-BC0E-839BBD5D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F220054-AE48-41AB-BD57-BD4BF31E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AA647-2D79-471A-BDAC-C7DDFDA942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296089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68C503E-E052-42B9-B810-256AFB9D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9912-B27B-49FB-B1BB-B0AAC8E3536B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6C07069-EFDB-4868-8C73-D6D44011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9471292-85A4-4C56-BF75-E763F38D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65F33-4884-4203-AA92-9C047A0761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292341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F4BEBF9-D9A5-49C6-959C-8D04157A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0381-2076-411E-BD85-FB81B3A5F13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37D81FA-27D0-4F8B-9EA6-D640C1EF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3E93654-AA48-4B8D-A8BE-3F491385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B6F03-BE76-4F9C-AD3F-4DD3593E8A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328708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6F32554-C24C-41E7-8D26-E4725E84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C03B-C7B2-4EBB-92DF-F0D78D9F66B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D7A4121-09DA-4F05-888B-B3F27209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728CBB0-C4F9-4FFD-AC71-FCF43775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F381F-63A9-40F9-859A-99DDD78DC2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0278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49AB46E-7298-449B-8B13-FBD5652B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7A8D-977F-419B-ABEA-B1463CBB40D1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3BE2CC6-81FB-452A-9085-EF4F4D59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42F2EF9-E30D-406A-A1AF-543C5D8C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2803-A5AA-475F-9E9F-1BA6355170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65459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442608E-0932-456D-B731-00500BC6CA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F6F792B5-58AE-4B7A-A4C1-E7E1A1B35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908665-22DC-446D-BC09-013E3A59C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BDFD8-AF5B-4041-A17F-6D19CFF38951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7B40E7-9CC9-4451-BB11-64FBD9998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4F6D30-F36D-4859-A736-5A3801FE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E2EB5C-0AE2-46ED-8449-743EA5F7FBA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1FED1187-F6B7-451F-BDD7-9B13B4995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857375"/>
            <a:ext cx="6858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“Vi outro anjo voando pelo meio do céu, tendo um evangelho eterno para pregar aos que se assentam sobre a Terra, e a cada nação, e tribo, e língua, e povo, dizendo, em grande voz: Temei a Deus e dai-Lhe glória, pois é chegada a hora do Seu juízo; e adorai Aquele que fez o céu, e a Terra, e o mar, e as fontes das águas.”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14:6, 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0BCB22B3-CBA4-4099-AB73-97C6741E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786063"/>
            <a:ext cx="6858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“Passará o céu e a Terra, porém as Minhas palavras não passarão.”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24:35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4FBDAA73-1866-4F4C-8684-0E71D2C7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571625"/>
            <a:ext cx="32861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evangelho que o mundo deve ouvir no tempo do fim não é um evangelho modificado nem que mudou no decorrer dos tempos.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258E7401-9E28-4769-B374-514DB8F1D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428750"/>
            <a:ext cx="3571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 boas-novas de que Jesus morreu na cruz do Calvário para salvar a humanidade foram, são e continuarão sendo as mesmas, pelos séculos dos séculos.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9DC92D36-6B77-49EE-A5D4-05703DA86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357438"/>
            <a:ext cx="3929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centro do evangelho é Cristo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75A4C93C-B844-46D7-BD00-72274738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785938"/>
            <a:ext cx="3571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Antes da volta de Cristo, Deus arrumaria um grupo de mensageiros que proclamariam o evangelho eterno a todo o mundo. 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DE83D9B6-4E89-4DBC-946A-93263002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428875"/>
            <a:ext cx="3571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“Temei a Deus e dai-Lhe glória.”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405F04B0-C452-48CC-B682-24CF27DA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643188"/>
            <a:ext cx="1893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O juízo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891792E5-39AC-4712-A4F1-F18FBF74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143000"/>
            <a:ext cx="3571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mundo deve abandonar com urgência seus caminhos de idolatria, e adorar o único e verdadeiro Deus porque chegou a hora do juízo.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80C5CFA0-29AE-4695-98AB-B7A7D4CC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071688"/>
            <a:ext cx="65008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“Continuei olhando, até que foram postos uns tronos, e o Ancião de Dias Se assentou; Sua veste era branca como a neve, e os cabelos da cabeça, como a pura lã; o Seu trono eram chamas de fogo, e suas rodas eram fogo ardente...”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CFBA27B2-01F9-4EA5-8967-7F9E004A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214563"/>
            <a:ext cx="68580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“...Um rio de fogo manava e saía de diante dele; milhares de milhares O serviam, e miríades de miríades estavam diante dEle; assentou-se o tribunal, e se abriram os livros.”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Daniel 7:9, 10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E647B8F8-BD86-47A1-8818-1E6BF0DC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785813"/>
            <a:ext cx="585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evangelho é “boa-nova”. 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288D67A7-71C5-4FAD-A9F5-E904A9AB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714500"/>
            <a:ext cx="3071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juízo é boa-nova para os justos. Para os ímpios é uma notícia que gera medo e desespero.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2813D9A4-178E-480D-A481-9517BA99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500"/>
            <a:ext cx="6858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“Quando Ele vier, convencerá o mundo do pecado, da justiça e do juízo.”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João 16:8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AD10BF80-500B-411B-BDF2-31B6EC22A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500"/>
            <a:ext cx="6858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“Quando Ele vier, convencerá o mundo do pecado, da justiça e do juízo.”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João 16:8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5A79D58E-93B5-493F-A99E-ED9B1E11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428750"/>
            <a:ext cx="30718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Eu sou um pecador, e nada do que eu faça por minhas próprias forças pode me livrar da condenação a que meus pecados me submeteram.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17DCD0-E96F-41CB-91D4-13B16183459F}"/>
              </a:ext>
            </a:extLst>
          </p:cNvPr>
          <p:cNvSpPr txBox="1"/>
          <p:nvPr/>
        </p:nvSpPr>
        <p:spPr>
          <a:xfrm>
            <a:off x="4929188" y="714375"/>
            <a:ext cx="11303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1º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7DE5AC18-7E5F-4AF3-BFE8-FE1097E32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928813"/>
            <a:ext cx="3000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justiça só vem de Jesus, que morreu na cruz por mim e me oferece gratuitamente Sua graça.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FA260E-FA7B-47C9-9476-B777E76CD850}"/>
              </a:ext>
            </a:extLst>
          </p:cNvPr>
          <p:cNvSpPr txBox="1"/>
          <p:nvPr/>
        </p:nvSpPr>
        <p:spPr>
          <a:xfrm>
            <a:off x="4643438" y="1285875"/>
            <a:ext cx="11303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2º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46C90958-ED6E-459A-97CC-FF259262A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571625"/>
            <a:ext cx="3429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 eu não aproveito hoje a maravilhosa graça de Jesus, vou ter que prestar contas da minha decisão no processo judicial que enfrentarei diante do tribunal divino.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87BE94-5E52-43F6-B42C-CFEBC0D0A41D}"/>
              </a:ext>
            </a:extLst>
          </p:cNvPr>
          <p:cNvSpPr txBox="1"/>
          <p:nvPr/>
        </p:nvSpPr>
        <p:spPr>
          <a:xfrm>
            <a:off x="5072063" y="857250"/>
            <a:ext cx="11303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3º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6A8EB8DA-D52A-47F3-AEE9-513CCB27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14500"/>
            <a:ext cx="3429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profecia bíblica afirma que em 1844 aconteceram duas coisas importantíssimas no Universo.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21160303-FACF-45F2-ACF1-C9A540B79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28750"/>
            <a:ext cx="4000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profecia anuncia que há uma igreja </a:t>
            </a:r>
            <a:br>
              <a:rPr lang="pt-BR" altLang="pt-BR" sz="2800" b="1">
                <a:cs typeface="Arial" panose="020B0604020202020204" pitchFamily="34" charset="0"/>
              </a:rPr>
            </a:br>
            <a:r>
              <a:rPr lang="pt-BR" altLang="pt-BR" sz="2800" b="1">
                <a:cs typeface="Arial" panose="020B0604020202020204" pitchFamily="34" charset="0"/>
              </a:rPr>
              <a:t>chamada por Deus para dar a última mensagem aos seres humanos.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7C8A899-170C-41FC-A88B-DC77D35C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DC21EBB3-1935-4D28-B99F-2F8BBE1F2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571625"/>
            <a:ext cx="4000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Deus vem abrindo as portas nos últimos anos e o evangelho tem sido pregado a milhões de pessoas pelo mundo afora.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DC18F8F7-747A-4633-93D6-FD4BBAD40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28750"/>
            <a:ext cx="4000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Por meio desses veículos de comunicação e tantos outros, o evangelho vai alcançando as pessoas nos lugares mais afastados e distantes.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6A68D004-A014-46EA-8855-DC535B8DD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643188"/>
            <a:ext cx="3487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A53625B8-C283-4508-9954-3E93489D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28750"/>
            <a:ext cx="4000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“Vá e traga Meus remidos, aqueles que creram em Mim e estiveram dispostos a Me obedecer, mesmo correndo risco de perder a vida...”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036EF9BA-9F85-4FF2-A589-872FF1B8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28750"/>
            <a:ext cx="4000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“...Vá e traga o que de mais precioso tenho, traga os Meus filhos. Não posso mais vê-los sofrendo por causa do pecado, não posso mais viver sem eles...”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861FC49E-B079-4804-B522-0AA8565B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428750"/>
            <a:ext cx="4000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“... A mesa está pronta, o banquete está preparado. Só faltam eles; por favor, vá e traga-os.”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A7F6E03D-D546-4202-BCB6-2973309D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428750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Você estará pronto para ir com Jesus?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619C6214-0015-4ECF-9B16-2E5646F6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286000"/>
            <a:ext cx="5429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 será pregado este evangelho do reino por todo o mundo,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para testemunho a todas as nações. Então, virá o fim.” </a:t>
            </a:r>
          </a:p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000" b="1">
                <a:latin typeface="Arial Narrow" panose="020B0606020202030204" pitchFamily="34" charset="0"/>
              </a:rPr>
              <a:t>Mateus 24:14</a:t>
            </a:r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009ACDDB-D441-4BCF-BA90-25D05111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643188"/>
            <a:ext cx="6024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Anunciai as boas-novas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D67E4816-05C3-45C3-B571-CF709D228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857750"/>
            <a:ext cx="628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Há países em que a mensagem de salvação de Jesus não chegou.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AF29A2E0-D69A-4604-9BDD-F5583E81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32861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propósito do evangelho é elevar o ser humano caído e restaurar nele a imagem perdida do Criador. 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398CBA83-BC40-464F-A000-760E63A0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071563"/>
            <a:ext cx="3286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Nunca, como atualmente, os seres humanos buscaram um sentido para a vida e, entretanto, se desviaram num emaranhado de confusões e desacertos.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A2742112-2D2B-462B-BA39-6D3078D0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286000"/>
            <a:ext cx="5429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 será pregado este evangelho do reino por todo o mundo, 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para testemunho a todas as nações. Então, virá o fim.” </a:t>
            </a:r>
          </a:p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000" b="1">
                <a:latin typeface="Arial Narrow" panose="020B0606020202030204" pitchFamily="34" charset="0"/>
              </a:rPr>
              <a:t>Mateus 24:14</a:t>
            </a:r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755</Words>
  <Application>Microsoft Office PowerPoint</Application>
  <PresentationFormat>Apresentação na tela (4:3)</PresentationFormat>
  <Paragraphs>51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12</cp:revision>
  <dcterms:created xsi:type="dcterms:W3CDTF">2009-03-03T17:04:46Z</dcterms:created>
  <dcterms:modified xsi:type="dcterms:W3CDTF">2021-01-08T07:48:02Z</dcterms:modified>
  <cp:category>EVANGELISMO</cp:category>
</cp:coreProperties>
</file>