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454" r:id="rId6"/>
    <p:sldId id="412" r:id="rId7"/>
    <p:sldId id="387" r:id="rId8"/>
    <p:sldId id="455" r:id="rId9"/>
    <p:sldId id="456" r:id="rId10"/>
    <p:sldId id="425" r:id="rId11"/>
    <p:sldId id="392" r:id="rId12"/>
    <p:sldId id="427" r:id="rId13"/>
    <p:sldId id="390" r:id="rId14"/>
    <p:sldId id="457" r:id="rId15"/>
    <p:sldId id="391" r:id="rId16"/>
    <p:sldId id="393" r:id="rId17"/>
    <p:sldId id="458" r:id="rId18"/>
    <p:sldId id="394" r:id="rId19"/>
    <p:sldId id="459" r:id="rId20"/>
    <p:sldId id="431" r:id="rId21"/>
    <p:sldId id="460" r:id="rId22"/>
    <p:sldId id="451" r:id="rId23"/>
    <p:sldId id="395" r:id="rId24"/>
    <p:sldId id="401" r:id="rId25"/>
    <p:sldId id="461" r:id="rId26"/>
    <p:sldId id="422" r:id="rId27"/>
    <p:sldId id="462" r:id="rId28"/>
    <p:sldId id="463" r:id="rId29"/>
    <p:sldId id="466" r:id="rId30"/>
    <p:sldId id="464" r:id="rId31"/>
    <p:sldId id="465" r:id="rId32"/>
    <p:sldId id="473" r:id="rId33"/>
    <p:sldId id="467" r:id="rId34"/>
    <p:sldId id="468" r:id="rId35"/>
    <p:sldId id="469" r:id="rId36"/>
    <p:sldId id="470" r:id="rId37"/>
    <p:sldId id="471" r:id="rId38"/>
    <p:sldId id="472" r:id="rId39"/>
    <p:sldId id="414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BD2167-D696-4566-BA0B-C0227BAD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5A96-A04F-49EF-98DB-8E10ABF844D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15DCF5-6341-4B14-9B5B-CEB184FB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BD2BB-DFCE-4C58-A5A8-98E0F3D4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C908C-6BC3-4190-900B-956A1C6CAC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277210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3FB786-2C5C-4614-BE20-EDF1EE4C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FBDE-B6A1-4D8C-A5FF-D324DDA6004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C6AE77-0CE1-4A60-9977-E81B1AE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10DA7-7B09-4857-B81C-A5739C33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5743-10B5-4D00-B70D-6786DD0F75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95898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BB6A8-6ACA-4D2E-BE78-747A1FA7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B3DB-FCFC-49A8-A625-13176993687E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093583-5498-4664-9BD1-FFE8BB6C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B7DEFC-EFE6-4A6B-B5D0-8BE578FC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7A94E-C6F7-466B-AC17-98BC0A3401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9081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409501-D3EB-4F92-A0E3-B04F399F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B5A1-8034-4945-88E6-36B6C522786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06F1C-0CF2-4987-8982-1C92EF19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616D27-84E7-44EE-B559-AAB58F9F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6DC7-0C31-43E5-9F7F-BB1AE54C66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261090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56230-1C8B-4A67-B05E-A943BD13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3261-3437-4999-AA92-D4BD39EC737F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8CE512-6375-4AEF-A8CA-03569E4D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291C7-5CC4-4470-82FE-9208BE70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0474-4837-4F97-A70F-607FB23B20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068260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9454250-5138-44D7-8083-123F4DBA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94AE-D374-4AFF-80FC-73EB43EAF0C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166EB20-0854-41C5-A5F6-891C4172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279329F-B40A-400B-8EA3-3DBFE0B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728F-4FCA-4D97-9399-A66A7F6158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990367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AE051D8-0FBF-4C9C-883D-BEFF52A9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155A-F6F7-450F-997B-F498B50F39B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03F9D74-CCB0-4FAB-B71F-D9E8A52E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515B1E7-55F2-40CB-B674-80DF1FEB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9521E-5437-4DB2-B315-D7DA996974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042601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1E242EA-852D-4596-9442-86C1D121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3B03-804D-4D8F-9FA0-AF3A7302D6F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3E9013E-3CE3-4F01-83F7-E81AE31A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58D157D-F1F4-43AD-9462-2279C801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1233-B19B-4804-8FD2-0401A868DC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109790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EE462A1-272C-442C-A411-17BC10E9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69DA-1B3C-414B-B60D-845EA356BA1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081A3EE-1F7E-4520-80EA-E28B8505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C208B6E-A7B5-402A-A774-83C44D4E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F8A50-2D32-4794-8E36-452F4AD02F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5656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30E79C3-5492-447C-9782-934F9401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1FAE-9063-4DA9-9B36-A616305CF3C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B7AB705-3118-4E0C-8DC4-E0EA71FF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EDFF1EC-983A-4B34-8A61-51316C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0DF6D-037E-4244-A026-D53D2FE06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536267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7C56491-4FF6-4A14-AF1B-52383329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9111-BFB9-49F1-A518-DD0FD6A7FA7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47EEE7E-7115-4590-9BAD-94B2E0AB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EE23654-BC5A-49CE-BD7E-2D6EACF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35DF-2BD4-41DA-AAC0-2B381E4157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482575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D01326B-EBFD-486C-AEC4-B771A394EE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59CF68C-EE18-4CCB-9ED7-492A370681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4B14EA-B17C-4687-AAFA-E59461603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D2DC0-702F-4DC0-8DCD-956645B78E79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CC50F1-CC7E-4D8D-9BA2-9765AA7B4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6C2DAB-C148-4080-BD79-F2EADB0BB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B3A722E-2258-40C5-8C2F-0F7AEEB4D04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26AB04F4-FAAD-4212-9851-5ACA7E55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72063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Não há nenhum problema em se casar ou se dar em casamento.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5FF97D3E-6946-48C7-83B4-A4B32474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28875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tema central é o surpreendente retorno de Jesus.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D981BB93-58E3-41A2-8768-BDA9F7D7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286000"/>
            <a:ext cx="328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Pouca gente levará em conta os sinais dos tempos.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F7B7789-B693-4A63-A29E-8292091B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428875"/>
            <a:ext cx="321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mensagem de Noé anunciava a vinda do dilúvio.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274B862B-379E-45EE-82AB-05169878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7175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“Certamente, a palavra da cruz é loucura para os que se perdem, mas para nós, que somos salvos, poder de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1 Coríntios 1:18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2FE3596C-AA93-485D-A80D-1F34802A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1688"/>
            <a:ext cx="3571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Noé pregou durante 120 anos.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24119DA9-77FA-41D8-8094-24FF7388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7175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não o perceberam, senão quando veio o dilúvio e os levou a todos, assim será também a vinda do Filho do homem.”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24:39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DB4B7A58-4F53-4852-B514-A4773112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643063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Antes do dilúvio as pessoas não estavam preparadas, e quando Cristo voltar também não estarão.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FCC18832-DFB0-4310-8A7F-66808A4D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28813"/>
            <a:ext cx="70008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“Nos últimos dias, virão escarnecedores com os seus escárnios, andando segundo as próprias paixões e dizendo: Onde está a promessa da Sua vinda? Porque, desde que os pais dormiram, todas as coisas permanecem como desde o princípio da criação.” </a:t>
            </a: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000" b="1">
                <a:latin typeface="Arial Narrow" panose="020B0606020202030204" pitchFamily="34" charset="0"/>
              </a:rPr>
              <a:t>2 Pedro 3:3, 4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1DBFC4BB-0F89-443B-B80C-0D6F213D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643063"/>
            <a:ext cx="3571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pessoas escarnecerão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463B2E8E-7781-4136-AE77-1FF9EFB8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28813"/>
            <a:ext cx="7000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“Há, todavia, uma coisa, amados, que não deveis esquecer: que, para o Senhor, um dia é como mil anos, e mil anos, como um dia. Não retarda o Senhor a Sua promessa, como alguns a julgam demorada; pelo contrário, Ele é longânimo para convosco, não querendo que nenhum pereça, senão que todos cheguem ao arrependimento.”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 Pedro 3:8, 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31EF42F4-8778-471A-86D0-65B26F7BF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643188"/>
            <a:ext cx="240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Salvação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9A261F8-DA62-4433-9B15-B39128DFC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785938"/>
            <a:ext cx="3000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Quanto pode viver o ser humano mais longevo em nossos dias?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48556130-0486-4056-962E-BCF4A92B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00250"/>
            <a:ext cx="3857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dependesse de Seu amor, todos se salvariam, mas a salvação é um assunto de decisão pessoal.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7223610D-9038-4BE7-8BE2-A14903FE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286000"/>
            <a:ext cx="7000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“Virá, entretanto, como ladrão, o Dia do Senhor, no qual os céus passarão com estrepitoso estrondo, e os elementos se desfarão abrasados; também a Terra e as obras que nela existem serão atingidas.”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 Pedro 3:10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5630A6F4-9623-4FCA-A325-79945C9D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071688"/>
            <a:ext cx="4000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Pedro compara a vinda de Jesus com a inesperada ação do ladrão. O elemento de comparação é a surpresa.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ED3471A9-6FAE-4367-8BB1-3B45C585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43125"/>
            <a:ext cx="7000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“Acautelai-vos por vós mesmos, para que nunca vos suceda que o vosso coração fique sobrecarregado com as conseqüências da orgia, da embriaguez e das preocupações deste mundo, e para que aquele dia não venha sobre vós repentinamente, como um laço...”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32F3516D-6682-439A-8921-7E88BD83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286000"/>
            <a:ext cx="7000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“...Pois há de sobrevir a todos os que vivem sobre a face de toda a Terra. Vigiai, pois, a todo tempo, orando, para que possais escapar de todas estas coisas que têm de suceder e estar em pé na presença do Filho do homem.”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Lucas 21:34-36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24BE4C99-BF5D-4566-B963-30849573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25"/>
            <a:ext cx="4000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vida eterna é uma realidade e Cristo vem para os que se prepararam.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3BDA2D6-DD22-4355-95D7-B7C19CC2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485A9B33-D207-42ED-80C0-45F37CB3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785938"/>
            <a:ext cx="7000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“Sobreveio grande terremoto. O sol se tornou negro como saco de crina, a lua toda, como sangue, as estrelas do céu caíram pela terra, como a figueira, quando abalada por vento forte, deixa cair os seus figos verdes, e o céu recolheu-se como um pergaminho quando se enrola. Então, todos os montes e ilhas foram movidos do seu lugar...”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ECEBDFFA-5A7F-47B8-8C3F-A101CBE0F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785938"/>
            <a:ext cx="7000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“...Os reis da terra, os grandes, os comandantes, os ricos, os poderosos e todo escravo e todo livre se esconderam nas cavernas e nos penhascos dos montes e disseram aos montes e aos rochedos: Caí sobre nós e escondei-nos da face dAquele que Se assenta no trono e da ira do Cordeiro, porque chegou o grande Dia da ira deles; e quem é que pode suster-se?”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6:12-17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E1477EF8-B58E-4407-A633-2187BBCB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643188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74C16573-DE69-47BD-A9EA-59827884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928813"/>
            <a:ext cx="4000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Enquanto muita gente corre assustada, os que creram em Sua vinda e se prepararam levantarão os braços e dirão: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38DCD2DB-2721-431B-A4E8-CD247A4A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70008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“Eis que este é o nosso Deus, em quem esperávamos, e Ele nos salvará; este é o Senhor, a quem aguardávamos; na Sua salvação exultaremos e nos alegraremos.”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Isaías 25:9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553E0EC1-7606-4946-BC74-5F65D06B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143125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mundo já é um fruto maduro para ser colhido. Cristo volta para pôr um ponto final à história de pecado.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CCA1699D-10E5-4DF4-B069-F6B3B265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143125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Volta para dizer que nunca perdeu a esperança de voltar a vê-lo.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237A901B-F1A8-4A80-9BA9-AE4278A2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143125"/>
            <a:ext cx="342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Há um lugar no Céu para você e nada será igual sem a sua presença.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5C864C0C-9024-451E-A0B7-41A23D0A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285875"/>
            <a:ext cx="3429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é muito importante para Jesus. Por isso, Ele veio morrer por você na cruz do Calvário e voltará para levá-lo com Ele. Você está pronto?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5351766F-4815-450F-9BB1-69B8FCCA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00250"/>
            <a:ext cx="7000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“Mas a respeito daquele dia e hora ninguém sabe, nem os anjos dos Céus, nem o Filho, senão o Pai. Pois assim como foi nos dias de Noé, também será a vinda do Filho do homem. Porquanto, assim como nos dias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anteriores ao dilúvio comiam e bebiam...”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096555CA-C47E-43DE-BECA-F9C53287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7000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“...casavam e davam-se em casamento, até ao dia em que Noé entrou na arca, e não o perceberam, senão quando veio o dilúvio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e os levou a todos, assim será também a vinda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do Filho do homem.”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24:36-39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81A34B07-0DC5-444B-BBF0-CCD659F4B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643188"/>
            <a:ext cx="585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Retorno surpreendente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8DEDFC84-40A5-4794-981B-D05DE063F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43063"/>
            <a:ext cx="4286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soubéssemos o dia exato, viveríamos sem levar em conta Seus conselhos.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DBD33D17-9B43-4074-9B35-EB2484892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“Mas a respeito daquele dia e hora ninguém sabe, nem os anjos dos Céus, nem o Filho, senão o Pai.”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24:36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3841FE03-2E4F-42F9-A092-4A76D179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43063"/>
            <a:ext cx="7000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“Pois assim como foi nos dias de Noé, também será a vinda do Filho do homem. Porquanto, assim como nos dias anteriores ao dilúvio comiam e bebiam, casavam e davam-se em casamento, até ao dia em que Noé entrou na arca, e não o perceberam, senão quando veio o dilúvio e os levou a todos, assim será também a vinda do Filho do homem.”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24:37-39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997</Words>
  <Application>Microsoft Office PowerPoint</Application>
  <PresentationFormat>Apresentação na tela (4:3)</PresentationFormat>
  <Paragraphs>56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2009-03-03T17:04:46Z</dcterms:created>
  <dcterms:modified xsi:type="dcterms:W3CDTF">2021-01-08T07:48:25Z</dcterms:modified>
  <cp:category>EVANGELISMO</cp:category>
</cp:coreProperties>
</file>