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BAC61-640E-4BA7-B763-9BB8648FE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7FE00D-6C19-41AB-AD70-996E8E456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276D16-B2EE-47C3-8649-73CEFABA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DB37F-B038-4E8C-B454-B690A896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28022-FBAC-413A-8BDB-35D0D2D1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E4CB1-2978-4A72-AB7C-22E8D5DA33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274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11D63-9AAF-4147-A139-79148EC0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9282E7-39CB-4A4C-92C1-503CC1C23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66FD2A-4C16-489A-B3FC-FCB2D462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4E6EDB-A060-4B71-9DFA-E7D4895C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6F8991-076E-439E-9F5A-6E0FB790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ACFE-8BF0-495D-9861-6C6B3245E2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095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758DB4-C812-4641-8B91-805EAEAB7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C3EEAB-55D9-4B30-BC26-F0088A4BA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B01248-08F0-4F03-A252-91B8CF3A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07AC3E-E690-4D71-B48A-045B37B0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761E4C-603C-49A0-9068-2C4EA353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15848-BF70-4575-A441-3CC12BC4A2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452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AD054-A7EF-4A14-A98E-B9FE6F72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807C8A-24B2-414B-B8E8-340433EA1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63BCEB-3095-4813-91D2-6A74B852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141D70-582C-419D-AF2E-DD1A015B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16DCD7-EFF5-41BD-9A96-944947E2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B2D37-E47B-4D8C-9154-54E3E5B68A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905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6D6C-C484-44D6-8640-636A3535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6FB7E1-D4B2-4647-BB06-79B28D45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45A478-78E9-437E-B480-88FCB1EC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C1C1F-903E-45A8-A293-1F6A3D3D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028DC0-E09D-4CC0-92BD-34ECDE97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17AEE-B5F7-433B-9D96-9E65D5F635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39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3E65-27F3-4F18-BC39-4494FA2D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31B1CC-CB4E-47CB-9E83-A7E8DFA5E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21677C-A963-4C2E-A00E-EAD08386B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6D8B19-A57C-4099-9A84-ACDA49C0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A5A3B4-69D6-41A3-A98D-1D5C2105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57121A-3059-44CB-BF56-C8BFE71D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D04E6-D853-4938-A03D-2344601048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9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174F1-10C3-4E65-A766-5C9A1639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DC724C-94FD-4402-947A-6916F59C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EE0FF1-C15B-422B-851B-B9B5E8649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92D66E-0EC2-4A9F-A18E-4171A4C9B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3F21A1-6277-4263-8085-CA78D4EB9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E2B262-42A3-44EE-9537-54345BDF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5F59B7-489C-4948-BC54-12EE1A12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C1356D-BB58-44D2-A885-7976C9CA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DFCA3-FF22-4A69-A65A-0A1C28324D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589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F4436-1CE0-45E0-8E9B-93689CAD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C4D18F-4E45-45EA-8BE5-677ACDC2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9AAD91-DFE6-4041-B549-B73D270D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771C50-4EF2-4E3D-9F78-A8C38F06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16F9D-EA3D-40CD-A719-C16DFAA736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66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D8B6733-5FC8-4F79-A1A3-0B029CDA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020935-4B57-433B-BE54-58081410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038642-3E9E-4774-9050-8D874687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92AE-4ADA-41B5-AB96-CB5A78D726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3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CDE6D-A246-4DFB-911C-690212C3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FB25E0-7205-4330-A37E-6B4B8264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AC8976-DF6D-4141-BD14-4364968C2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01A887-15AC-4EDE-870B-8FE5D74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5A3D3B-1579-4D15-B28A-F537CA37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1BCD6D-B17B-4A53-91C2-4A6768E1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36CA1-466A-4A9F-B7AA-0DE158EF4C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61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7FDF4-B95D-4967-82C2-6E885594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387D20-95E3-46E7-9721-35B1969A3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47B2AC-D065-40FD-975E-E3C6722C5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2C1B4B-36D5-488C-99C7-E6582B3C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570D83-B171-43D5-B22F-C3E8BD3F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E9892-D8AA-4255-9BDE-61DBDA06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3D995-8E77-438A-9BB6-94B29D73BE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70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F1E458-2EC8-4513-8809-F868B9A08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D7693E-2450-42A8-B8BF-E8653EC3A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822A66-75A9-460F-9474-ECB7E47249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B7703E-FFAB-4F73-B301-08480E04BE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930E47-1376-4254-A679-8BA322DE70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17913B-E36D-4E56-AE96-25E908498FA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6EAA414-75E6-48C5-8C77-4D52F0BA84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6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>
            <a:extLst>
              <a:ext uri="{FF2B5EF4-FFF2-40B4-BE49-F238E27FC236}">
                <a16:creationId xmlns:a16="http://schemas.microsoft.com/office/drawing/2014/main" id="{B44D24E4-F6C1-47EA-BE9A-78AC9F1D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C29B955E-0ED5-4F67-B466-B0298962A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A89D6647-4EC0-4217-9B10-C88DC55620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9475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C6A9CFB-84A9-4C5E-BD53-BBF7721AC5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plano divino</a:t>
            </a:r>
          </a:p>
          <a:p>
            <a:pPr marL="457200" indent="-457200" algn="l"/>
            <a:endParaRPr lang="pt-BR" altLang="pt-BR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Enquanto o anjo, queria ser Deus, exaltar-se. Deus torna-se em um homem. Como um homem comporta-se como um cordeiro: manso, humilde, indefeso. Deus é agora o cordeiro que tira os pecados do mundo</a:t>
            </a:r>
            <a:r>
              <a:rPr lang="pt-BR" altLang="pt-BR" sz="28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02B98C17-EE1D-43D6-977A-91625B59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7740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D9C1A4E3-0142-46BD-888F-BFBCB5D6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33563F1C-6AC9-40C4-897B-CAF4BD5E82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EA00847-B39C-4A68-AAD3-59FA3CD752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349500"/>
            <a:ext cx="8135938" cy="4175125"/>
          </a:xfrm>
          <a:solidFill>
            <a:srgbClr val="FF9933">
              <a:alpha val="53000"/>
            </a:srgbClr>
          </a:solidFill>
          <a:ln/>
        </p:spPr>
        <p:txBody>
          <a:bodyPr/>
          <a:lstStyle/>
          <a:p>
            <a:pPr marL="457200" indent="-4572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Uma luta que parece desigual</a:t>
            </a:r>
          </a:p>
          <a:p>
            <a:pPr marL="457200" indent="-457200" algn="l"/>
            <a:endParaRPr lang="pt-BR" altLang="pt-BR" sz="2800">
              <a:solidFill>
                <a:schemeClr val="bg1"/>
              </a:solidFill>
            </a:endParaRPr>
          </a:p>
          <a:p>
            <a:pPr marL="457200" indent="-457200"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 cordeiro dificilmente venceria um dragão. Pode parecer impossível mas, o Cordeiro é o vencedor na Grande Guerra. </a:t>
            </a:r>
          </a:p>
          <a:p>
            <a:pPr marL="457200" indent="-457200" algn="l"/>
            <a:r>
              <a:rPr lang="pt-BR" altLang="pt-B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Deus tornou-se homem para lutar com o dragão no mesmo nível que eu e você temos de lutar contra o dragão.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869945C2-545C-415B-A629-3EA090AB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0"/>
            <a:ext cx="5818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063B36FF-F632-46C8-A39B-33F35639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B8B00145-2BE1-47AE-A470-093D270B19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6CC9459-9DC4-4FE1-A57B-CF71F9EAD6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636838"/>
            <a:ext cx="8567738" cy="4032250"/>
          </a:xfrm>
        </p:spPr>
        <p:txBody>
          <a:bodyPr/>
          <a:lstStyle/>
          <a:p>
            <a:pPr marL="457200" indent="-4572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 ser humano está envolvido na Grande Guerra. Cada ser humano tomará uma posição, ou ao lado do dragão, ou ao lado do Cordeiro. </a:t>
            </a:r>
          </a:p>
          <a:p>
            <a:pPr marL="457200" indent="-457200" algn="l"/>
            <a:endParaRPr lang="pt-BR" altLang="pt-BR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l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que lado iremos ficar?</a:t>
            </a:r>
            <a:r>
              <a:rPr lang="pt-BR" altLang="pt-BR" sz="32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684E25D0-4F9A-42BC-9540-C4E17F19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817245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635A9486-0FAC-4CA6-98D5-A2B4E2134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95220BD6-1D5D-4B01-99E1-F65D7331D2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85F23B-1AD5-4CA8-BADE-9411B47E5C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Ataques de Satanás</a:t>
            </a:r>
          </a:p>
          <a:p>
            <a:pPr marL="457200" indent="-457200" algn="l"/>
            <a:endParaRPr lang="pt-BR" altLang="pt-BR" sz="360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Contra o Caráter de Deus.</a:t>
            </a:r>
          </a:p>
          <a:p>
            <a:pPr marL="457200" indent="-457200" algn="l">
              <a:buFontTx/>
              <a:buChar char="-"/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Contra o Governo de Deus.</a:t>
            </a:r>
          </a:p>
          <a:p>
            <a:pPr marL="457200" indent="-457200" algn="l">
              <a:buFontTx/>
              <a:buChar char="-"/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Contra a Santa Lei de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415BC56F-2391-42FE-A5F7-EE15B96C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651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372A368A-C3B5-4CBF-AE28-F99683F5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0471C4B-7844-4519-8F62-61F405350E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9475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095E90F-87E3-4A97-9FFC-5EB255F9EB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/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Nosso envolvimento</a:t>
            </a:r>
          </a:p>
          <a:p>
            <a:pPr marL="457200" indent="-457200" algn="l"/>
            <a:endParaRPr lang="pt-BR" altLang="pt-BR" sz="360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Todas as vezes que pomos dúvidas na sabedoria de Deus, estamos nos alistando como soldados do dragão.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BDFB318-D94D-48A1-AE07-A70FD84672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B6F112C-A9CC-468D-A3A8-8795B72C84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/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que lado vamos estar   – do Dragão ou do Cordeiro?</a:t>
            </a:r>
          </a:p>
          <a:p>
            <a:pPr marL="457200" indent="-457200" algn="l"/>
            <a:endParaRPr lang="pt-BR" altLang="pt-BR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CE66BC87-E662-4B20-869C-F2AC26F4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74517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4E6177E3-44A2-4402-9A85-0C46273FE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9F8AFA3F-92CD-49D7-949A-0D47737252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3158DF0-7A6F-47F3-B056-E3B6E15EE1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8135938" cy="3600450"/>
          </a:xfrm>
        </p:spPr>
        <p:txBody>
          <a:bodyPr/>
          <a:lstStyle/>
          <a:p>
            <a:pPr marL="457200" indent="-4572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Jesus veio:</a:t>
            </a:r>
          </a:p>
          <a:p>
            <a:pPr marL="457200" indent="-457200" algn="l"/>
            <a:endParaRPr lang="pt-BR" altLang="pt-BR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reivindicar o Caráter de Deus.</a:t>
            </a:r>
          </a:p>
          <a:p>
            <a:pPr marL="457200" indent="-457200" algn="l">
              <a:buFontTx/>
              <a:buChar char="-"/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mostrar que o Governo de Deus é justo.</a:t>
            </a:r>
          </a:p>
          <a:p>
            <a:pPr marL="457200" indent="-457200" algn="l">
              <a:buFontTx/>
              <a:buChar char="-"/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 mostrar a Lei de Deus é santa, justa e boa.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>
            <a:extLst>
              <a:ext uri="{FF2B5EF4-FFF2-40B4-BE49-F238E27FC236}">
                <a16:creationId xmlns:a16="http://schemas.microsoft.com/office/drawing/2014/main" id="{A6B66F9A-0FC7-4CDF-BDC7-BA348F46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7885112" cy="6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B23428DA-C15C-4C4A-9A3F-3941679B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5101DE39-25E2-4BCE-8700-25B308D1FD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044DC41-A24A-4E0B-9D6D-C89AF48D70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929687" cy="3600450"/>
          </a:xfrm>
        </p:spPr>
        <p:txBody>
          <a:bodyPr/>
          <a:lstStyle/>
          <a:p>
            <a:pPr marL="457200" indent="-457200" algn="l"/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ao lado do Cordeiro, sairemos vitoriosos na Grande Guerra.</a:t>
            </a:r>
            <a:endParaRPr lang="pt-BR" altLang="pt-BR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E9B68C5-811C-44EB-9558-72F68DD8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6758CFBE-1BF8-45E7-9181-C46523FE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D03DC374-FDDE-480A-B9DF-807D279339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93346BD-EC0F-4C53-A9F1-76F3C0F615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781300"/>
            <a:ext cx="7777163" cy="3384550"/>
          </a:xfrm>
        </p:spPr>
        <p:txBody>
          <a:bodyPr/>
          <a:lstStyle/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Onde começou a Grande Guerra? </a:t>
            </a:r>
          </a:p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 quem? </a:t>
            </a:r>
          </a:p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quê? </a:t>
            </a:r>
          </a:p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Quais os resultados? </a:t>
            </a:r>
          </a:p>
          <a:p>
            <a:pPr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 sua duração?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363ADDCE-E236-44D0-9A60-2F79F692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607DF4D3-E6D7-43D2-9A2B-C5E670DE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14F4B2D7-B4F6-4E78-B4A7-745246C502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40C5D8-D6E4-4CBF-B295-65D8635F7B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636838"/>
            <a:ext cx="7777163" cy="35290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Ela começou no céu. </a:t>
            </a:r>
          </a:p>
          <a:p>
            <a:pPr algn="l">
              <a:lnSpc>
                <a:spcPct val="80000"/>
              </a:lnSpc>
            </a:pP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Houve peleja no céu. Miguel e os seus anjos pelejaram contra o dragão e seus anjos; todavia, não prevaleceram; nem mais se achou no céu o lugar deles.</a:t>
            </a:r>
          </a:p>
          <a:p>
            <a:pPr algn="l">
              <a:lnSpc>
                <a:spcPct val="80000"/>
              </a:lnSpc>
            </a:pP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foi expulso o grande dragão, a antiga serpente, que se chama Diabo e Santanás, o sedutor de todo o mundo, sim, foi atirado para a terra, e , com ele, os seus anjos.</a:t>
            </a:r>
          </a:p>
          <a:p>
            <a:pPr algn="r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Apocalipse 12:7-9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ACBD2B4E-10B9-4A29-98F6-5EB779E8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795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B93D962B-14C5-4F3F-97FF-FA522122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131879CB-A0C6-4A24-BF2E-AC64FFBE3D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2C298B7-702A-4ADE-AB71-A015F2CE24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781300"/>
            <a:ext cx="7777163" cy="3384550"/>
          </a:xfrm>
        </p:spPr>
        <p:txBody>
          <a:bodyPr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Existe ou não o Diabo? </a:t>
            </a:r>
          </a:p>
          <a:p>
            <a:pPr algn="l"/>
            <a:endParaRPr lang="pt-BR" altLang="pt-BR" sz="4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Jesus foi tentado pelo Diabo.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541075A-7C7E-40BC-806F-C2D99EE7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8027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1CB418C6-3949-435D-A01C-95226D63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492D257-F3C6-4EA2-9E64-BA00ACF78F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E76F4A9-C4C3-42DF-8E6F-5C40035BC6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781300"/>
            <a:ext cx="7777163" cy="3384550"/>
          </a:xfrm>
        </p:spPr>
        <p:txBody>
          <a:bodyPr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Podemos vencer o Diabo? </a:t>
            </a:r>
          </a:p>
          <a:p>
            <a:pPr algn="l"/>
            <a:endParaRPr lang="pt-BR" altLang="pt-BR" sz="4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guerra é entre um anjo e Deus.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AFF82B25-D9F8-4963-B165-8D80F941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0"/>
            <a:ext cx="473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868281D2-7AC6-4232-B52A-9403FBF0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EB76947C-8832-4F23-8E11-512D9EE9A2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55988" y="6064250"/>
            <a:ext cx="5688012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1C1D47A-FF4A-4772-9FF3-EAB89C996DE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7777163" cy="429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Como era o anjo Lúcifer? </a:t>
            </a:r>
          </a:p>
          <a:p>
            <a:pPr algn="l">
              <a:lnSpc>
                <a:spcPct val="90000"/>
              </a:lnSpc>
            </a:pP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Perfeito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Sábio e formoso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Lindo de aparência e de veste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Querubim ungido para proteger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4815FC1-275A-4AE8-9A8D-C69856CFD4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B3B30B6-09EE-4C9B-B2E4-D9FEBFCA49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349500"/>
            <a:ext cx="7777163" cy="42481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aconteceu com o anjo Lúcifer? </a:t>
            </a:r>
          </a:p>
          <a:p>
            <a:pPr algn="l">
              <a:lnSpc>
                <a:spcPct val="90000"/>
              </a:lnSpc>
            </a:pPr>
            <a:endParaRPr lang="pt-BR" altLang="pt-BR" sz="36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De anjo perfeito para um Dragão </a:t>
            </a:r>
          </a:p>
          <a:p>
            <a:pPr algn="l">
              <a:lnSpc>
                <a:spcPct val="90000"/>
              </a:lnSpc>
            </a:pPr>
            <a:endParaRPr lang="pt-BR" altLang="pt-B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“Elevou-se o teu coração por causa da tua formosura” Ezequiel 28:6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B0DD580-B7BC-47A1-87B8-080D49C0D4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92500" y="6091238"/>
            <a:ext cx="56880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2FBEC4E-F064-4693-BF79-3286B95E9B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205038"/>
            <a:ext cx="7704138" cy="4103687"/>
          </a:xfrm>
        </p:spPr>
        <p:txBody>
          <a:bodyPr/>
          <a:lstStyle/>
          <a:p>
            <a:pPr marL="457200" indent="-4572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pt-BR" altLang="pt-BR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“... serei semelhante ao Altíssimo”.</a:t>
            </a: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Isa. 14:13-14</a:t>
            </a:r>
          </a:p>
          <a:p>
            <a:pPr marL="457200" indent="-4572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Elevou-se o seu coração por causa do poder que possuía. Ezeq. 28:5</a:t>
            </a:r>
          </a:p>
          <a:p>
            <a:pPr marL="457200" indent="-4572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Elevou-se, orgulhou-se por causa da formosura que possuía. Ezeq. 28:17</a:t>
            </a:r>
          </a:p>
          <a:p>
            <a:pPr marL="457200" indent="-4572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Corrompeu sua sabedoria. Ezeq. 28:17 </a:t>
            </a:r>
          </a:p>
          <a:p>
            <a:pPr marL="457200" indent="-457200" algn="l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Olhava muito para si mesmo.</a:t>
            </a:r>
            <a:r>
              <a:rPr lang="pt-BR" altLang="pt-BR" sz="2800">
                <a:solidFill>
                  <a:schemeClr val="bg1"/>
                </a:solidFill>
              </a:rPr>
              <a:t> </a:t>
            </a:r>
            <a:endParaRPr lang="pt-BR" altLang="pt-BR" sz="36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99696BC1-750C-41CA-BC76-F9559376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6227762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6A650E72-4881-4F47-8958-E03100E5D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6422606D-D83F-4A8F-B979-F235B8BBE9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55988" y="6091238"/>
            <a:ext cx="5688012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GRANDE GUERRA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C39EDE4-1CB6-4667-9B41-DC3DEED66F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2565400"/>
            <a:ext cx="7777163" cy="3600450"/>
          </a:xfrm>
        </p:spPr>
        <p:txBody>
          <a:bodyPr/>
          <a:lstStyle/>
          <a:p>
            <a:pPr marL="457200" indent="-4572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Lúcifer criou seu próprio mundo onde não havia lugar para Deus. </a:t>
            </a:r>
          </a:p>
          <a:p>
            <a:pPr marL="457200" indent="-457200" algn="l"/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Transformava-se em um dragão, na serpente, no Diabo e Satanás</a:t>
            </a:r>
            <a:r>
              <a:rPr lang="pt-BR" altLang="pt-BR" sz="3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531</Words>
  <Application>Microsoft Office PowerPoint</Application>
  <PresentationFormat>Apresentação na tela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Design padrão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  <vt:lpstr>A GRANDE GUERRA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20</cp:revision>
  <dcterms:created xsi:type="dcterms:W3CDTF">2005-09-08T13:10:04Z</dcterms:created>
  <dcterms:modified xsi:type="dcterms:W3CDTF">2021-01-07T07:45:06Z</dcterms:modified>
  <cp:category>EVANGELISMO</cp:category>
</cp:coreProperties>
</file>