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0" r:id="rId5"/>
    <p:sldId id="262" r:id="rId6"/>
    <p:sldId id="265" r:id="rId7"/>
    <p:sldId id="269" r:id="rId8"/>
    <p:sldId id="273" r:id="rId9"/>
    <p:sldId id="270" r:id="rId10"/>
    <p:sldId id="271" r:id="rId11"/>
    <p:sldId id="274" r:id="rId12"/>
    <p:sldId id="272" r:id="rId13"/>
    <p:sldId id="276" r:id="rId14"/>
    <p:sldId id="277" r:id="rId15"/>
    <p:sldId id="278" r:id="rId16"/>
    <p:sldId id="279" r:id="rId17"/>
    <p:sldId id="268" r:id="rId18"/>
    <p:sldId id="280" r:id="rId19"/>
    <p:sldId id="281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FBBEEE5-8865-4B98-A028-FD10D4C3D8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69AC184-900D-47FD-800E-7FF541BEC1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72C3858-9D61-4155-94A3-68763E45651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8784552-801E-4E6F-AC04-C22F88455A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022C7C7-9DE5-4686-8DCF-641A3C3B29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6981E17C-A474-4699-A3D1-910BCA3BA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4E0491-A370-4009-9B3D-37736D581C2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773567-7B4D-4197-B906-C56FD03D1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2DB08-8E9F-4484-B9AD-1B8A3120503A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0CE15A-568D-446C-8FDA-C21A907BFE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B0C8853-DB1F-4BC3-8F96-B0CD7A1AC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ED026D-B8D9-46F0-AE71-A424E51C3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3E09D-CF99-4FFE-9328-0A27FFD81AD1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75CA799-48BB-4603-AE52-FBA21CA8E3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D07F43F-16D6-4B6B-AC65-60AA90554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22D7A7-3A49-417A-A52B-8AFDEC144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F2F08-9246-4FDD-9C69-2D2F1CD38179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140C93D-A0FA-4603-899C-D0F2822FA1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55F9B24-0F3D-4B86-99A6-B1424EB85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300768-574C-4D6C-85EE-DB079848A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D949E-80DD-48A8-A132-1F40309A24B5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06ECB76-9EF4-4BC9-AAE3-17F58B9B83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00EE753-EAB2-41BF-8982-6ABB1C6CD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617CCD-17A2-48EC-A96F-DF41909E6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499A1-F1F2-4B0A-9E90-77D25BFBF8E0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D12804C3-0F3D-44AA-9FD0-D0C59D4F82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B5C9E5F-007A-4E1E-8E9C-13A0BC85C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94CDBB-C1A3-469B-8800-E26B154B9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44D3A-7383-4987-A1E6-20BEE20FC7F0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F038AF4F-3A7A-44B5-97EA-2FDAE0A1BC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5EC13EB-E5AF-450A-AF6E-A062559B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C99844-AC47-43C3-9987-F10F84D53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32B70-4BAC-40EE-B15A-F6F264B4624B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0128EED-5A3F-4781-8F91-34CBBE6D87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522C999-A0DC-47C7-8944-FD06C389A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A15EAC-8CD9-4F65-905E-4C4EA96D2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C7B68-8FB8-4A41-8554-13692680EA20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B447CED6-172C-47D5-B24B-B04B3FFE9C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FC5CBE4-755A-4D96-A2D5-EA1E0E145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87EC64-1C31-43C9-B8B1-7A317ACB0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1E1C7-BA1B-4D83-9B2C-DD54123121C4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4145959-3CF3-4CFF-BE79-A08F3CD130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0EE60CC-F396-4EEC-9210-3675FB3B4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C570EE-463D-44C9-A8A5-F33E21C58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95E05-41A6-44E3-A371-D191CB1B017B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B9EAF95-4770-4CDD-931C-C89E10EC65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BFA419C-198E-4368-BDE0-F121103F8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EE6084-A382-41A7-BE27-D5F6927E5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ED123-9AA9-4746-806E-A9199CFA486B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2897DFB-31FF-40D4-8F59-60B189E082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C0F6594-3982-4668-8229-612574913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28FCF3-ADE9-497E-AA94-26A9D98B9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D9962-E9BA-42BC-B716-E7699871D955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32B77EE-3863-4460-8ADF-3344A01B87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7A7B30B-036A-47A1-97C7-02B138374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E4D54C-1AF6-422B-BDF5-3625CA479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2480E-3A75-4C1D-B242-D43B757252C9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5572699-FD1C-49D0-B602-E2401A1C3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CB1098A-7088-418B-9EBF-0F3DD9D83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0A5CD5-8BC6-44DE-A443-5673D97B9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D7070-3C2C-4CC6-9F6F-DCCC125E5F90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96A89365-34BD-421E-9620-1E4E090AD2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011E99D-8D42-4EB9-A8C8-9EDCEDE71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08C400-AAAC-4E9D-8F5B-CC2D3A751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65008-D88B-4A80-865B-8DB3C94FBB1B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6ED7AAF-45C4-4CFE-B851-EFABB480E6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AC5E226-3520-41EE-8988-0DA93EEAA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9ED838-E906-4AF2-BFCC-B4905ABE5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660A3-E44D-4CAA-82D2-1F99F3369337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CE5AFBD-C8E0-4D42-8400-3CDB172BC1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BF2029C-B6DD-4C3B-B2B3-F726C7256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21F258-517B-4759-8D97-55A755D2B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F60F9-1D84-46A1-BE77-CC84FA2EB77F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7001B0C-20CA-411F-AD21-9992631E6B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BE71231-623A-42B7-AB5E-D480EC1E5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6C8919-E540-4C8F-88D7-269AFA72E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5F12C-3A96-44D8-B2BA-BD88001B77A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7F617BF-F33C-4BF6-B39D-02A80A7EF9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3729749-03E5-417C-8654-86711E465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9459FA-C4B8-46A6-9825-F4BB24985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0FBCA-F06E-4643-B9D2-201CEA95A10E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AC7DB63-AB92-4B94-968B-F138B2D93A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CD3759A-A782-4C56-90B3-EA3FAFFFB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6090F-7185-44E6-B1B3-4CBF90779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7F1E9-5DE4-4C09-B37E-5B62A8649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F8562C-0CEB-48FA-8B4A-8C96F67C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CB30D3-2017-48CE-8490-EF6AD472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DDEA52-EEA9-4E81-B891-A4C8DCF2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F495A-4577-410A-84BF-D4C04C38CB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626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9F3CE-1FDF-450C-99ED-404D727E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03F4B4-1B7F-4AA8-814C-0CB26B137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4CDE5A-4155-405C-8939-07FF46E6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89936D-BFE6-4396-BF3F-800FEEA1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B7C223-4BF8-4B6E-B154-538A9531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2A6D-D09F-4D6A-9C1A-FE9E36C89C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884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F5B2C6-EA4F-4BF8-9AFC-0302BA2DE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849A9C-B39D-47E1-8FA8-72E9CA40B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58D02E-1E5F-4C48-B3FA-6E0E441A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C6EBD2-8C56-4C05-B7F3-4EA3B88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324DED-2E47-4042-977C-0A37D4ED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C9179-73CD-427F-B9B4-F1618D6CFD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794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505A9-B008-4981-8C75-5D906F90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0AA9DD-DC05-476A-AEED-7C43F9517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71CB4B-0B62-4594-AA96-6ADBC14D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727326-34A7-44A0-A3A1-B217B983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C87A22-3630-4632-A5A5-76AC1DB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057D9-F950-4996-A6B2-A80723A2EA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1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4F009-8225-49BB-8B4D-AD67C91D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B74E6-68C3-44B9-88F6-CD7BF1D4B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6AF39A-628A-465F-A7B8-62215F08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0D7D8-F54D-4316-9840-80BC2D80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6C0C0-4C62-44A8-BA03-A20C4A14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98B63-CE2D-42FE-93C8-5CCFB0C551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178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9383D-5E6E-4343-87FD-ABC7DCF8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297C39-4EE8-4D60-B301-17AD6C37D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6C43AA-A34A-450E-96C4-9B8F26B58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E8B656-A3D1-4F37-9D39-31E7EF12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4E9E34-A7A1-446C-8FB0-69BE1C03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32F511-DDDE-4C3C-9785-F48EEA3A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EA122-7783-423D-9739-A1991219B2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383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E25F3-A81B-47AC-91D9-4E2B2067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9E0961-CA2E-4E03-981F-F4F3E1B67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748DDE-B091-43F4-8F8F-2719816FA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8CF600-B900-4C7D-89A2-AABF4AE63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160DEE-CF5E-4AF8-9D22-05C0F01E0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1EC177-B095-4BED-9D3E-E533150D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F69594C-0EB7-4C92-8900-4ED873D7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D35848-E600-4697-80DE-E0D89D78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D8031-B97C-4973-9E94-9BD5DCF99B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779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78AFB-9214-4970-A1A3-D15F633B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FD6F72-23A4-4CEF-B184-AD8A76EF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843963-24E1-4100-AD1C-4BEDDFCE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2CEA53-9BBB-40A1-9D49-5740AE6A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8413-6845-4A58-8468-964F0D22B5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642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71EC0C-0B8C-43ED-A44D-167EE4CA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F4662A-B03F-4049-A92C-23BA8C73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4A032D-E7DD-4B0E-BD21-E2F23C12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DE71A-3421-4A21-BD32-D41C157C33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947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61468-A18F-4BDC-BBFD-B6B63550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3ABFF7-9579-4AD4-8673-8E956367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20C6A6-EA37-42AE-BDE0-36385A538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C2FBD2-C2C2-4FF9-9000-58D7E853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074687-4DB8-4F6F-A33F-3960BC5F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463F49-D35E-42A3-A2A8-3166A61D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4289-DEC1-4DA3-B3F8-3936E9790B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473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F8D7C-4E6C-445B-8A2C-408CED4B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5BBD623-BBE2-4FE5-B0E3-02F93BA13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DC5325-7679-4215-974E-C9CC299D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2B003E-172A-4EB5-8614-DCAEC683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6A2079-6FEE-4ACC-8796-2CED84D1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DDBE9F-99C2-41F2-BF37-55961AA9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1FB08-6815-4C1F-9163-4CA1872E9C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496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943135-E298-456F-A29E-780144BF5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0C9094-92BE-45CD-8D87-1A25E56CA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F52C7B-DBFA-4519-BD4B-13AAAD95E9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F13888-9551-4AA4-8E4C-6413116CCA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614C5F-6EF0-461C-9056-B35DB76D78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526DFD-E968-48AF-9FB1-085D777BE8F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75F6A82-5A8A-4A43-8A04-81F09B09C5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>
            <a:extLst>
              <a:ext uri="{FF2B5EF4-FFF2-40B4-BE49-F238E27FC236}">
                <a16:creationId xmlns:a16="http://schemas.microsoft.com/office/drawing/2014/main" id="{376A3309-21EC-45E4-BF5D-2B54847C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0"/>
            <a:ext cx="550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id="{93FD904F-90D3-4D39-85E9-66F8A278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CD1E6873-0262-4D3A-88FF-BB12D909EA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2388" y="6064250"/>
            <a:ext cx="6551612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8DE7DD1-2C8D-4885-A22B-43C94C4E2E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1989138"/>
            <a:ext cx="8135938" cy="4535487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Segunda Arma </a:t>
            </a:r>
          </a:p>
          <a:p>
            <a:pPr marL="457200" indent="-457200" algn="l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O ENGANO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lnSpc>
                <a:spcPct val="8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Satanás é descrito no </a:t>
            </a: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Apocalipse 12:9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como aquele “que engana todo mundo”.</a:t>
            </a:r>
          </a:p>
          <a:p>
            <a:pPr marL="457200" indent="-457200" algn="l">
              <a:lnSpc>
                <a:spcPct val="8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Enganou a Eva. </a:t>
            </a: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Gên. 3:13,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“... A serpente me enganou e eu comi, confessou Eva”. </a:t>
            </a:r>
          </a:p>
          <a:p>
            <a:pPr marL="457200" indent="-457200" algn="l">
              <a:lnSpc>
                <a:spcPct val="8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  caiu no engano de Satanás – ser igual a Deus, ser independente.  </a:t>
            </a:r>
          </a:p>
          <a:p>
            <a:pPr marL="457200" indent="-457200" algn="l">
              <a:lnSpc>
                <a:spcPct val="8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Diabo faz isto hoje: Olhem as propagandas na TV a respeito do cigarro, fumo,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>
            <a:extLst>
              <a:ext uri="{FF2B5EF4-FFF2-40B4-BE49-F238E27FC236}">
                <a16:creationId xmlns:a16="http://schemas.microsoft.com/office/drawing/2014/main" id="{7A842FC5-CD79-4FDE-81F7-C3083D61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61EEED26-6411-4296-AC95-314AAF28C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363CB401-8C84-4339-9EBA-64DDC16BBE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34C49B7C-0397-4EE3-BC30-0B9F7D8326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349500"/>
            <a:ext cx="8135938" cy="403225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engano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é uma arma mortífera que o Demônio usará no final dos tempos. </a:t>
            </a:r>
          </a:p>
          <a:p>
            <a:pPr marL="457200" indent="-4572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Jesus disse em  </a:t>
            </a: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Mateus 24:4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“Cuidado para que ninguém vos engane”. </a:t>
            </a:r>
          </a:p>
          <a:p>
            <a:pPr marL="457200" indent="-4572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 </a:t>
            </a: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Timóteo 4:1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diz que “nos últimos dias virão espíritos enganadores com doutrinas de demônios”. Dirão: “Eu Sou o Cristo e enganarão a muitos”. ”Farão sinais e prodígios, se possível, os escolhidos”.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>
            <a:extLst>
              <a:ext uri="{FF2B5EF4-FFF2-40B4-BE49-F238E27FC236}">
                <a16:creationId xmlns:a16="http://schemas.microsoft.com/office/drawing/2014/main" id="{04FB3FE1-923B-4AF5-9B25-0A6CE60D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EF7A2796-50F4-45DE-B1AB-E9F765AE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D40F3F85-9B21-45D9-B034-9BD0AB0ECD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2B465862-1514-4D89-848D-BABD2CB0E6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Terceira Arma do Dragão </a:t>
            </a:r>
          </a:p>
          <a:p>
            <a:pPr marL="457200" indent="-4572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A MENTIRA</a:t>
            </a:r>
            <a:endParaRPr lang="pt-BR" altLang="pt-B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João 8:44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“Vós tendes por pai o Diabo, e quereis satisfazer os desejos de vosso pai; ele é homicida desde o princípio, e nunca se firmou na verdade porque nele não há verdade; quando ele profere mentira, fala do que lhe é próprio; porque  é mentiroso, e pai da mentira”.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>
            <a:extLst>
              <a:ext uri="{FF2B5EF4-FFF2-40B4-BE49-F238E27FC236}">
                <a16:creationId xmlns:a16="http://schemas.microsoft.com/office/drawing/2014/main" id="{C7BAD1FD-FC29-42F2-A199-5EA1C40E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0"/>
            <a:ext cx="499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>
            <a:extLst>
              <a:ext uri="{FF2B5EF4-FFF2-40B4-BE49-F238E27FC236}">
                <a16:creationId xmlns:a16="http://schemas.microsoft.com/office/drawing/2014/main" id="{4A4C58F4-406C-4942-AE58-CC4859E0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Rectangle 4">
            <a:extLst>
              <a:ext uri="{FF2B5EF4-FFF2-40B4-BE49-F238E27FC236}">
                <a16:creationId xmlns:a16="http://schemas.microsoft.com/office/drawing/2014/main" id="{9F74A7F9-88DE-4515-BC37-8517345C07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1A8BA72-D759-4D18-B103-7997E32E03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/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um cristão, soldado do Cordeiro, você não pode mentir, não deve mentir nos negócios. Ganhe menos, pois o pouco com Deus é muito. </a:t>
            </a:r>
          </a:p>
          <a:p>
            <a:pPr marL="457200" indent="-457200" algn="l"/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mentira uma arma do Diabo.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>
            <a:extLst>
              <a:ext uri="{FF2B5EF4-FFF2-40B4-BE49-F238E27FC236}">
                <a16:creationId xmlns:a16="http://schemas.microsoft.com/office/drawing/2014/main" id="{0F59ABDB-0698-4610-A7E3-B6E30FCC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>
            <a:extLst>
              <a:ext uri="{FF2B5EF4-FFF2-40B4-BE49-F238E27FC236}">
                <a16:creationId xmlns:a16="http://schemas.microsoft.com/office/drawing/2014/main" id="{866D0086-E668-48C0-85AB-C2EDB861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8834F6E3-DE9B-4EA9-8088-0D3C76AB7A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CE0652E-6C44-4CE7-93F8-CFBE8FC0AD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diz a Bíblia acerca do futuro dos mentirosos? Apoc. 21:8 “Mas quanto aos mentirosos, e aos incrédulos, e aos abomináveis, e aos homicidas, e aos homicidas, e aos adúlteros, e aos feiticeiros, e aos idólatras, e a todos os mentirosos, a sua parte será no lago ardente de fogo e enxofre, que é a Segunda morte”. </a:t>
            </a:r>
            <a:r>
              <a:rPr lang="pt-BR" altLang="pt-BR" sz="2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>
            <a:extLst>
              <a:ext uri="{FF2B5EF4-FFF2-40B4-BE49-F238E27FC236}">
                <a16:creationId xmlns:a16="http://schemas.microsoft.com/office/drawing/2014/main" id="{CDE56D41-251E-48E4-A21F-C276E0EB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0"/>
            <a:ext cx="5297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B7A7B6CE-9C5A-4098-B3E8-B4AAA23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>
            <a:extLst>
              <a:ext uri="{FF2B5EF4-FFF2-40B4-BE49-F238E27FC236}">
                <a16:creationId xmlns:a16="http://schemas.microsoft.com/office/drawing/2014/main" id="{B6DA7A3E-12AF-48CC-96C1-602250B0C0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3AB8D252-85E4-4023-A42E-A8C587D170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Quarta arma do Dragão </a:t>
            </a:r>
          </a:p>
          <a:p>
            <a:pPr marL="457200" indent="-4572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A VIOLÊNCIA</a:t>
            </a:r>
            <a:endParaRPr lang="pt-BR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 </a:t>
            </a: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Apoc. 12:17</a:t>
            </a: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diz: “ E o dragão irou-se contra a mulher, e foi fazer guerra aos demais filhos dela, os que guardam os mandamentos de Deus  e mantém o testemunho de Jesus”.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8" name="Picture 10">
            <a:extLst>
              <a:ext uri="{FF2B5EF4-FFF2-40B4-BE49-F238E27FC236}">
                <a16:creationId xmlns:a16="http://schemas.microsoft.com/office/drawing/2014/main" id="{BC4F7FA5-459D-448D-949E-988C5CCFC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4667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:a16="http://schemas.microsoft.com/office/drawing/2014/main" id="{3E3705F5-E782-4C75-96A1-89FE52ED3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Rectangle 4">
            <a:extLst>
              <a:ext uri="{FF2B5EF4-FFF2-40B4-BE49-F238E27FC236}">
                <a16:creationId xmlns:a16="http://schemas.microsoft.com/office/drawing/2014/main" id="{8FD1BFEA-B04D-4BC3-927A-A363A94810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6DA9F119-4F62-485E-929F-55BD26D676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/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 persegue aos que guardam os mandamentos de Deus. </a:t>
            </a:r>
          </a:p>
          <a:p>
            <a:pPr marL="457200" indent="-457200" algn="l"/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Dragão não respeita a personalidade humana, não respeita os direitos humanos, não respeita o livre arbítrio.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>
            <a:extLst>
              <a:ext uri="{FF2B5EF4-FFF2-40B4-BE49-F238E27FC236}">
                <a16:creationId xmlns:a16="http://schemas.microsoft.com/office/drawing/2014/main" id="{902DEB58-D491-48C2-9836-FA8314BE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F44454E7-C7B0-4551-A4DF-42C0AD1D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53E9F2FD-9577-4536-9140-02C02D7961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68538" y="6091238"/>
            <a:ext cx="6911975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1B18964-5A5B-4032-A8E8-7D17724DA8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just"/>
            <a:endParaRPr lang="pt-BR" altLang="pt-BR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just"/>
            <a:r>
              <a:rPr lang="pt-BR" altLang="pt-BR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Você esta usando as armas do Dragão ou do Cordeiro?</a:t>
            </a:r>
          </a:p>
          <a:p>
            <a:pPr marL="457200" indent="-457200" algn="just"/>
            <a:endParaRPr lang="pt-BR" altLang="pt-BR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>
            <a:extLst>
              <a:ext uri="{FF2B5EF4-FFF2-40B4-BE49-F238E27FC236}">
                <a16:creationId xmlns:a16="http://schemas.microsoft.com/office/drawing/2014/main" id="{5850D81E-4F73-4818-A4AA-BA9DEE11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>
            <a:extLst>
              <a:ext uri="{FF2B5EF4-FFF2-40B4-BE49-F238E27FC236}">
                <a16:creationId xmlns:a16="http://schemas.microsoft.com/office/drawing/2014/main" id="{8C14A8F3-E381-49D2-B388-99D64B45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Rectangle 4">
            <a:extLst>
              <a:ext uri="{FF2B5EF4-FFF2-40B4-BE49-F238E27FC236}">
                <a16:creationId xmlns:a16="http://schemas.microsoft.com/office/drawing/2014/main" id="{E65E56A3-114F-4893-9A42-33E7F36F44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68538" y="6091238"/>
            <a:ext cx="6911975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D10C2B97-0A2D-41F7-AC84-DBF1C80705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492375"/>
            <a:ext cx="8135938" cy="3673475"/>
          </a:xfrm>
        </p:spPr>
        <p:txBody>
          <a:bodyPr/>
          <a:lstStyle/>
          <a:p>
            <a:pPr marL="457200" indent="-457200" algn="l"/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 é a grande luta no Universo</a:t>
            </a:r>
          </a:p>
          <a:p>
            <a:pPr marL="457200" indent="-457200" algn="l"/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/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“Mas graças a Deus que nos dá a vitória por Cristo Jesus Nosso Senhor”. </a:t>
            </a:r>
          </a:p>
          <a:p>
            <a:pPr marL="457200" indent="-457200" algn="l"/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Cor. 15:57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>
            <a:extLst>
              <a:ext uri="{FF2B5EF4-FFF2-40B4-BE49-F238E27FC236}">
                <a16:creationId xmlns:a16="http://schemas.microsoft.com/office/drawing/2014/main" id="{FFA0D2EE-1E40-4384-A364-87669852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>
            <a:extLst>
              <a:ext uri="{FF2B5EF4-FFF2-40B4-BE49-F238E27FC236}">
                <a16:creationId xmlns:a16="http://schemas.microsoft.com/office/drawing/2014/main" id="{BF08D3AF-F51B-4023-B2B2-AB1DB072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>
            <a:extLst>
              <a:ext uri="{FF2B5EF4-FFF2-40B4-BE49-F238E27FC236}">
                <a16:creationId xmlns:a16="http://schemas.microsoft.com/office/drawing/2014/main" id="{26088B91-1F57-43CC-A9E6-5CCCF49087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68538" y="6091238"/>
            <a:ext cx="6911975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E6815B34-BE92-481B-81C3-EC0EA7BE4D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3284538"/>
            <a:ext cx="8135938" cy="2881312"/>
          </a:xfrm>
        </p:spPr>
        <p:txBody>
          <a:bodyPr/>
          <a:lstStyle/>
          <a:p>
            <a:pPr marL="457200" indent="-457200" algn="l"/>
            <a:r>
              <a:rPr lang="pt-BR" altLang="pt-BR" sz="6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Vitória por Cristo!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7CA34E2-E7EF-421F-9B46-BA8F8938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BC112B99-366B-4944-AA1F-263BFF46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51029D5E-CA71-4BB8-9ACB-1129C946EF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68538" y="6091238"/>
            <a:ext cx="6911975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2DCC6A-2179-4A34-9547-C30FD5C058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3529012"/>
          </a:xfrm>
        </p:spPr>
        <p:txBody>
          <a:bodyPr/>
          <a:lstStyle/>
          <a:p>
            <a:pPr algn="l"/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 estamos envolvidos na Grande Guerra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906D1FFE-1DE1-4717-BF92-C9C1BA94D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0"/>
            <a:ext cx="473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B446CAD1-AEBC-4D14-987F-6DA03B6B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E9DFF4B-05A9-4D52-881F-EC6334B226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4075" y="6064250"/>
            <a:ext cx="7019925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B0F5171-FDF4-420D-8E34-C7C8A2006A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7777163" cy="429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rebelião é comandada por um anjo chamado Lúcifer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1B27389-D7CF-477C-B73F-298E9906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802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2DB6AB09-7250-4321-BBBD-0D0DD0B0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ACA0C6A7-C1C5-403C-998F-9999C47106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7313" y="6091238"/>
            <a:ext cx="65532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AD3ECB5-FD5E-491F-B4EA-B3450C6D05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7777163" cy="36004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 anjo queria ser Deus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Transformou-se em um Dragão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Iniciando à Grande Guerra entre o bem e o mal entre a verdade e o erro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06F1CC7-F84C-4EC3-B46D-C8B4EE7C67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71775" y="6091238"/>
            <a:ext cx="64087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C5057EE-C036-4191-BC30-649790F319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396081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Quais são as armas que o dragão usou para levar-nos à perdição?</a:t>
            </a:r>
            <a:r>
              <a:rPr lang="pt-BR" altLang="pt-BR" sz="4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>
            <a:extLst>
              <a:ext uri="{FF2B5EF4-FFF2-40B4-BE49-F238E27FC236}">
                <a16:creationId xmlns:a16="http://schemas.microsoft.com/office/drawing/2014/main" id="{549A2A4B-AAE2-4263-8E2A-F95348E9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386B19A8-4DB4-4EB6-8475-ABF56992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FA4E15FD-2C35-4C19-A777-15825D1AA8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43DB15D-CC7D-4AFC-AC61-386A361FA3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inimigo é invisível, não é carnal,</a:t>
            </a:r>
          </a:p>
          <a:p>
            <a:pPr marL="457200" indent="-457200" algn="just">
              <a:lnSpc>
                <a:spcPct val="80000"/>
              </a:lnSpc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Vive como leão que busca a sua presa, sua vítima,</a:t>
            </a:r>
          </a:p>
          <a:p>
            <a:pPr marL="457200" indent="-457200" algn="just">
              <a:lnSpc>
                <a:spcPct val="80000"/>
              </a:lnSpc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você sai de casa, o Diabo sai atrás de você, </a:t>
            </a:r>
          </a:p>
          <a:p>
            <a:pPr marL="457200" indent="-457200" algn="just">
              <a:lnSpc>
                <a:spcPct val="80000"/>
              </a:lnSpc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trabalho ele está ali para agir, </a:t>
            </a:r>
          </a:p>
          <a:p>
            <a:pPr marL="457200" indent="-457200" algn="just">
              <a:lnSpc>
                <a:spcPct val="80000"/>
              </a:lnSpc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escola, no escritório, em todos os lugares ele anda em derredor buscando tragar-nos a todos...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>
            <a:extLst>
              <a:ext uri="{FF2B5EF4-FFF2-40B4-BE49-F238E27FC236}">
                <a16:creationId xmlns:a16="http://schemas.microsoft.com/office/drawing/2014/main" id="{3E49C397-D998-47D5-BCC5-6330D11EC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AF11C8CD-4873-404D-836A-067B9066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6B39A446-A2AA-4AB7-9ED2-7A727EBF8E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92D96AF-4C18-4670-8DD7-2EB320200B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609600" indent="-609600" algn="just">
              <a:buClr>
                <a:srgbClr val="FF0000"/>
              </a:buClr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tipo de armas usa o Dragão em sua luta contra Deus e contra suas criaturas? </a:t>
            </a:r>
          </a:p>
          <a:p>
            <a:pPr marL="609600" indent="-609600" algn="just">
              <a:buClr>
                <a:srgbClr val="FF0000"/>
              </a:buClr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Satanás tem ódio da Santa Bíblia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>
            <a:extLst>
              <a:ext uri="{FF2B5EF4-FFF2-40B4-BE49-F238E27FC236}">
                <a16:creationId xmlns:a16="http://schemas.microsoft.com/office/drawing/2014/main" id="{D2F25791-01BC-4DB7-9848-5EF241D9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0"/>
            <a:ext cx="5865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>
            <a:extLst>
              <a:ext uri="{FF2B5EF4-FFF2-40B4-BE49-F238E27FC236}">
                <a16:creationId xmlns:a16="http://schemas.microsoft.com/office/drawing/2014/main" id="{1D684DD8-1DAC-41FE-AA2C-36E4F6AA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045ED535-C6AC-443B-86A0-1FCA6B6BFF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217D674-0F8E-4A4D-AEC9-343E876E72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205038"/>
            <a:ext cx="8135938" cy="4103687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Primeira Arma </a:t>
            </a:r>
          </a:p>
          <a:p>
            <a:pPr marL="457200" indent="-457200" algn="l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 ASTÚCIA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Cor. 11:3</a:t>
            </a: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“Mas temo que, assim como a serpente enganou a Eva com sua astúcia, assim também sejam de alguma sorte corrompidos os vossos entendimentos e se apartem da simplicidade e da pureza que há em Cristo”.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>
            <a:extLst>
              <a:ext uri="{FF2B5EF4-FFF2-40B4-BE49-F238E27FC236}">
                <a16:creationId xmlns:a16="http://schemas.microsoft.com/office/drawing/2014/main" id="{ECF6E223-E0A9-4B0B-9C59-D1EAAE8F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ACD47134-35F5-4DAD-AB84-43EB261F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id="{60236F31-BFDA-45CB-A112-D9F2B0DA2D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5875" y="6091238"/>
            <a:ext cx="65516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ARMAS DO DRAGÃO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9FACC4C-5D13-4BAC-9974-1C53CA21E4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349500"/>
            <a:ext cx="8135938" cy="3743325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Astúcia?</a:t>
            </a: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É a habilidade de enganar de maneira sagaz; é a habilidade para o mal. </a:t>
            </a:r>
          </a:p>
          <a:p>
            <a:pPr marL="457200" indent="-457200" algn="l">
              <a:lnSpc>
                <a:spcPct val="80000"/>
              </a:lnSpc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Dragão preparou uma armadilha para nossos primeiros pais.  Uma serpente falando...                                                                   </a:t>
            </a: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astúcia do Diabo foi encarnar-se, esconder-se na serpente.</a:t>
            </a:r>
            <a:r>
              <a:rPr lang="pt-BR" altLang="pt-BR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774</Words>
  <Application>Microsoft Office PowerPoint</Application>
  <PresentationFormat>Apresentação na tela (4:3)</PresentationFormat>
  <Paragraphs>83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Wingdings</vt:lpstr>
      <vt:lpstr>Design padrão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  <vt:lpstr>AS ARMAS DO DRAGÃO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39</cp:revision>
  <dcterms:created xsi:type="dcterms:W3CDTF">2005-09-08T13:10:04Z</dcterms:created>
  <dcterms:modified xsi:type="dcterms:W3CDTF">2021-01-07T07:45:25Z</dcterms:modified>
  <cp:category>EVANGELISMO</cp:category>
</cp:coreProperties>
</file>