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9" r:id="rId20"/>
    <p:sldId id="300" r:id="rId21"/>
    <p:sldId id="301" r:id="rId22"/>
    <p:sldId id="302" r:id="rId23"/>
    <p:sldId id="303" r:id="rId24"/>
    <p:sldId id="304" r:id="rId25"/>
    <p:sldId id="307" r:id="rId26"/>
    <p:sldId id="306" r:id="rId2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2D686D"/>
    <a:srgbClr val="3399FF"/>
    <a:srgbClr val="FF9933"/>
    <a:srgbClr val="CC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785E5E7-69E6-4ADF-A06D-385EE6B9DDC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19459" name="Rectangle 3">
            <a:extLst>
              <a:ext uri="{FF2B5EF4-FFF2-40B4-BE49-F238E27FC236}">
                <a16:creationId xmlns:a16="http://schemas.microsoft.com/office/drawing/2014/main" id="{632F0554-4CA9-4C16-A281-49A5262AE2A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19460" name="Rectangle 4">
            <a:extLst>
              <a:ext uri="{FF2B5EF4-FFF2-40B4-BE49-F238E27FC236}">
                <a16:creationId xmlns:a16="http://schemas.microsoft.com/office/drawing/2014/main" id="{C32EDE05-F48C-4AFD-A156-E0FEF273F13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5EAC845E-8AF0-47A8-967E-587925E2498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9462" name="Rectangle 6">
            <a:extLst>
              <a:ext uri="{FF2B5EF4-FFF2-40B4-BE49-F238E27FC236}">
                <a16:creationId xmlns:a16="http://schemas.microsoft.com/office/drawing/2014/main" id="{884587FD-6FEF-420C-8FDD-9C00B2D97D3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19463" name="Rectangle 7">
            <a:extLst>
              <a:ext uri="{FF2B5EF4-FFF2-40B4-BE49-F238E27FC236}">
                <a16:creationId xmlns:a16="http://schemas.microsoft.com/office/drawing/2014/main" id="{DC2DCA6F-70E9-4700-BB0E-41D7E6359CC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4A22FE5-4612-4F72-9303-4ED471F660D6}"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90B368-4794-4E3E-B01A-F75891C65E44}"/>
              </a:ext>
            </a:extLst>
          </p:cNvPr>
          <p:cNvSpPr>
            <a:spLocks noGrp="1" noChangeArrowheads="1"/>
          </p:cNvSpPr>
          <p:nvPr>
            <p:ph type="sldNum" sz="quarter" idx="5"/>
          </p:nvPr>
        </p:nvSpPr>
        <p:spPr>
          <a:ln/>
        </p:spPr>
        <p:txBody>
          <a:bodyPr/>
          <a:lstStyle/>
          <a:p>
            <a:fld id="{5FA7C006-B5BB-48F9-81D8-9333307CC6AB}" type="slidenum">
              <a:rPr lang="pt-BR" altLang="pt-BR"/>
              <a:pPr/>
              <a:t>1</a:t>
            </a:fld>
            <a:endParaRPr lang="pt-BR" altLang="pt-BR"/>
          </a:p>
        </p:txBody>
      </p:sp>
      <p:sp>
        <p:nvSpPr>
          <p:cNvPr id="20482" name="Rectangle 2">
            <a:extLst>
              <a:ext uri="{FF2B5EF4-FFF2-40B4-BE49-F238E27FC236}">
                <a16:creationId xmlns:a16="http://schemas.microsoft.com/office/drawing/2014/main" id="{BB588803-E7F1-4996-B98E-6C81DD50E2ED}"/>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1DCFE19D-E809-4BC6-94E9-99D38AC0138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39C3BA-1D47-4CF6-AF20-7441E9405D60}"/>
              </a:ext>
            </a:extLst>
          </p:cNvPr>
          <p:cNvSpPr>
            <a:spLocks noGrp="1" noChangeArrowheads="1"/>
          </p:cNvSpPr>
          <p:nvPr>
            <p:ph type="sldNum" sz="quarter" idx="5"/>
          </p:nvPr>
        </p:nvSpPr>
        <p:spPr>
          <a:ln/>
        </p:spPr>
        <p:txBody>
          <a:bodyPr/>
          <a:lstStyle/>
          <a:p>
            <a:fld id="{218885B5-E249-46A6-8ABC-B846D5AC5471}" type="slidenum">
              <a:rPr lang="pt-BR" altLang="pt-BR"/>
              <a:pPr/>
              <a:t>10</a:t>
            </a:fld>
            <a:endParaRPr lang="pt-BR" altLang="pt-BR"/>
          </a:p>
        </p:txBody>
      </p:sp>
      <p:sp>
        <p:nvSpPr>
          <p:cNvPr id="81922" name="Rectangle 2">
            <a:extLst>
              <a:ext uri="{FF2B5EF4-FFF2-40B4-BE49-F238E27FC236}">
                <a16:creationId xmlns:a16="http://schemas.microsoft.com/office/drawing/2014/main" id="{8B3E3296-0A23-4C50-BE37-D8C7BC4A92FE}"/>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4D074A7C-8A0E-426A-8C9D-38EFF4C13455}"/>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4F2057-B771-4A03-AB4D-34854C4DDF54}"/>
              </a:ext>
            </a:extLst>
          </p:cNvPr>
          <p:cNvSpPr>
            <a:spLocks noGrp="1" noChangeArrowheads="1"/>
          </p:cNvSpPr>
          <p:nvPr>
            <p:ph type="sldNum" sz="quarter" idx="5"/>
          </p:nvPr>
        </p:nvSpPr>
        <p:spPr>
          <a:ln/>
        </p:spPr>
        <p:txBody>
          <a:bodyPr/>
          <a:lstStyle/>
          <a:p>
            <a:fld id="{2A7C3744-197D-4B2F-A905-8A0E98B78DB7}" type="slidenum">
              <a:rPr lang="pt-BR" altLang="pt-BR"/>
              <a:pPr/>
              <a:t>11</a:t>
            </a:fld>
            <a:endParaRPr lang="pt-BR" altLang="pt-BR"/>
          </a:p>
        </p:txBody>
      </p:sp>
      <p:sp>
        <p:nvSpPr>
          <p:cNvPr id="83970" name="Rectangle 2">
            <a:extLst>
              <a:ext uri="{FF2B5EF4-FFF2-40B4-BE49-F238E27FC236}">
                <a16:creationId xmlns:a16="http://schemas.microsoft.com/office/drawing/2014/main" id="{DC268823-788E-459E-A144-276E54921317}"/>
              </a:ext>
            </a:extLst>
          </p:cNvPr>
          <p:cNvSpPr>
            <a:spLocks noRot="1" noChangeArrowheads="1" noTextEdit="1"/>
          </p:cNvSpPr>
          <p:nvPr>
            <p:ph type="sldImg"/>
          </p:nvPr>
        </p:nvSpPr>
        <p:spPr>
          <a:ln/>
        </p:spPr>
      </p:sp>
      <p:sp>
        <p:nvSpPr>
          <p:cNvPr id="83971" name="Rectangle 3">
            <a:extLst>
              <a:ext uri="{FF2B5EF4-FFF2-40B4-BE49-F238E27FC236}">
                <a16:creationId xmlns:a16="http://schemas.microsoft.com/office/drawing/2014/main" id="{565D0DEA-1C4A-4A78-B710-CB780AB643D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F30D73-60CC-453E-9CAB-7609244B118C}"/>
              </a:ext>
            </a:extLst>
          </p:cNvPr>
          <p:cNvSpPr>
            <a:spLocks noGrp="1" noChangeArrowheads="1"/>
          </p:cNvSpPr>
          <p:nvPr>
            <p:ph type="sldNum" sz="quarter" idx="5"/>
          </p:nvPr>
        </p:nvSpPr>
        <p:spPr>
          <a:ln/>
        </p:spPr>
        <p:txBody>
          <a:bodyPr/>
          <a:lstStyle/>
          <a:p>
            <a:fld id="{5B9FF279-E375-4199-84A0-6690A13126E6}" type="slidenum">
              <a:rPr lang="pt-BR" altLang="pt-BR"/>
              <a:pPr/>
              <a:t>12</a:t>
            </a:fld>
            <a:endParaRPr lang="pt-BR" altLang="pt-BR"/>
          </a:p>
        </p:txBody>
      </p:sp>
      <p:sp>
        <p:nvSpPr>
          <p:cNvPr id="86018" name="Rectangle 2">
            <a:extLst>
              <a:ext uri="{FF2B5EF4-FFF2-40B4-BE49-F238E27FC236}">
                <a16:creationId xmlns:a16="http://schemas.microsoft.com/office/drawing/2014/main" id="{5F022241-3281-41A3-85AB-2A4989263DE9}"/>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39347A58-656C-4EF5-A8BD-388538EB9B2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F021DC-D8C7-4F2F-9075-9C9380DC16DF}"/>
              </a:ext>
            </a:extLst>
          </p:cNvPr>
          <p:cNvSpPr>
            <a:spLocks noGrp="1" noChangeArrowheads="1"/>
          </p:cNvSpPr>
          <p:nvPr>
            <p:ph type="sldNum" sz="quarter" idx="5"/>
          </p:nvPr>
        </p:nvSpPr>
        <p:spPr>
          <a:ln/>
        </p:spPr>
        <p:txBody>
          <a:bodyPr/>
          <a:lstStyle/>
          <a:p>
            <a:fld id="{91B80EC8-B12A-48CF-B873-1D42814FCF20}" type="slidenum">
              <a:rPr lang="pt-BR" altLang="pt-BR"/>
              <a:pPr/>
              <a:t>13</a:t>
            </a:fld>
            <a:endParaRPr lang="pt-BR" altLang="pt-BR"/>
          </a:p>
        </p:txBody>
      </p:sp>
      <p:sp>
        <p:nvSpPr>
          <p:cNvPr id="88066" name="Rectangle 2">
            <a:extLst>
              <a:ext uri="{FF2B5EF4-FFF2-40B4-BE49-F238E27FC236}">
                <a16:creationId xmlns:a16="http://schemas.microsoft.com/office/drawing/2014/main" id="{85D7F364-913C-4123-AD0C-5143404B7CCA}"/>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A3D6296B-E847-45E5-AB4E-F6605EBFB66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A0F148-DEAE-409E-9CD7-382F0CD8DB6C}"/>
              </a:ext>
            </a:extLst>
          </p:cNvPr>
          <p:cNvSpPr>
            <a:spLocks noGrp="1" noChangeArrowheads="1"/>
          </p:cNvSpPr>
          <p:nvPr>
            <p:ph type="sldNum" sz="quarter" idx="5"/>
          </p:nvPr>
        </p:nvSpPr>
        <p:spPr>
          <a:ln/>
        </p:spPr>
        <p:txBody>
          <a:bodyPr/>
          <a:lstStyle/>
          <a:p>
            <a:fld id="{EFB6E968-5032-4EE9-9745-34B34C4C8DB3}" type="slidenum">
              <a:rPr lang="pt-BR" altLang="pt-BR"/>
              <a:pPr/>
              <a:t>14</a:t>
            </a:fld>
            <a:endParaRPr lang="pt-BR" altLang="pt-BR"/>
          </a:p>
        </p:txBody>
      </p:sp>
      <p:sp>
        <p:nvSpPr>
          <p:cNvPr id="90114" name="Rectangle 2">
            <a:extLst>
              <a:ext uri="{FF2B5EF4-FFF2-40B4-BE49-F238E27FC236}">
                <a16:creationId xmlns:a16="http://schemas.microsoft.com/office/drawing/2014/main" id="{88E48D4D-5171-4FC6-9E6F-F8F4DD65CE4C}"/>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5C306276-D48D-420B-BEAE-76C8B5409451}"/>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B848B1-8263-48EE-9962-74A9E9243233}"/>
              </a:ext>
            </a:extLst>
          </p:cNvPr>
          <p:cNvSpPr>
            <a:spLocks noGrp="1" noChangeArrowheads="1"/>
          </p:cNvSpPr>
          <p:nvPr>
            <p:ph type="sldNum" sz="quarter" idx="5"/>
          </p:nvPr>
        </p:nvSpPr>
        <p:spPr>
          <a:ln/>
        </p:spPr>
        <p:txBody>
          <a:bodyPr/>
          <a:lstStyle/>
          <a:p>
            <a:fld id="{A188287E-CD2D-4B7A-AEC2-0345DCEEA504}" type="slidenum">
              <a:rPr lang="pt-BR" altLang="pt-BR"/>
              <a:pPr/>
              <a:t>15</a:t>
            </a:fld>
            <a:endParaRPr lang="pt-BR" altLang="pt-BR"/>
          </a:p>
        </p:txBody>
      </p:sp>
      <p:sp>
        <p:nvSpPr>
          <p:cNvPr id="92162" name="Rectangle 2">
            <a:extLst>
              <a:ext uri="{FF2B5EF4-FFF2-40B4-BE49-F238E27FC236}">
                <a16:creationId xmlns:a16="http://schemas.microsoft.com/office/drawing/2014/main" id="{CB967B22-77DF-4053-B7FC-44165F1B33C9}"/>
              </a:ext>
            </a:extLst>
          </p:cNvPr>
          <p:cNvSpPr>
            <a:spLocks noRot="1" noChangeArrowheads="1" noTextEdit="1"/>
          </p:cNvSpPr>
          <p:nvPr>
            <p:ph type="sldImg"/>
          </p:nvPr>
        </p:nvSpPr>
        <p:spPr>
          <a:ln/>
        </p:spPr>
      </p:sp>
      <p:sp>
        <p:nvSpPr>
          <p:cNvPr id="92163" name="Rectangle 3">
            <a:extLst>
              <a:ext uri="{FF2B5EF4-FFF2-40B4-BE49-F238E27FC236}">
                <a16:creationId xmlns:a16="http://schemas.microsoft.com/office/drawing/2014/main" id="{896EB9CD-542A-4164-886A-4680F576410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9B47E6-9A3D-4E7F-898B-C360ECCF4326}"/>
              </a:ext>
            </a:extLst>
          </p:cNvPr>
          <p:cNvSpPr>
            <a:spLocks noGrp="1" noChangeArrowheads="1"/>
          </p:cNvSpPr>
          <p:nvPr>
            <p:ph type="sldNum" sz="quarter" idx="5"/>
          </p:nvPr>
        </p:nvSpPr>
        <p:spPr>
          <a:ln/>
        </p:spPr>
        <p:txBody>
          <a:bodyPr/>
          <a:lstStyle/>
          <a:p>
            <a:fld id="{24A6455A-E907-47D8-9AC1-DDC2FA097351}" type="slidenum">
              <a:rPr lang="pt-BR" altLang="pt-BR"/>
              <a:pPr/>
              <a:t>16</a:t>
            </a:fld>
            <a:endParaRPr lang="pt-BR" altLang="pt-BR"/>
          </a:p>
        </p:txBody>
      </p:sp>
      <p:sp>
        <p:nvSpPr>
          <p:cNvPr id="94210" name="Rectangle 2">
            <a:extLst>
              <a:ext uri="{FF2B5EF4-FFF2-40B4-BE49-F238E27FC236}">
                <a16:creationId xmlns:a16="http://schemas.microsoft.com/office/drawing/2014/main" id="{AF8D5013-1B37-4D72-86E2-136B24CFC105}"/>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611D3B1F-520E-477C-89B4-9894134D90F3}"/>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E85EA8-760E-41F4-A088-9ABB1D9B1D04}"/>
              </a:ext>
            </a:extLst>
          </p:cNvPr>
          <p:cNvSpPr>
            <a:spLocks noGrp="1" noChangeArrowheads="1"/>
          </p:cNvSpPr>
          <p:nvPr>
            <p:ph type="sldNum" sz="quarter" idx="5"/>
          </p:nvPr>
        </p:nvSpPr>
        <p:spPr>
          <a:ln/>
        </p:spPr>
        <p:txBody>
          <a:bodyPr/>
          <a:lstStyle/>
          <a:p>
            <a:fld id="{6AD8D2A3-4109-4A4F-8D8D-520D17908A8D}" type="slidenum">
              <a:rPr lang="pt-BR" altLang="pt-BR"/>
              <a:pPr/>
              <a:t>17</a:t>
            </a:fld>
            <a:endParaRPr lang="pt-BR" altLang="pt-BR"/>
          </a:p>
        </p:txBody>
      </p:sp>
      <p:sp>
        <p:nvSpPr>
          <p:cNvPr id="96258" name="Rectangle 2">
            <a:extLst>
              <a:ext uri="{FF2B5EF4-FFF2-40B4-BE49-F238E27FC236}">
                <a16:creationId xmlns:a16="http://schemas.microsoft.com/office/drawing/2014/main" id="{4346DD48-8A48-4E54-921E-F2D5BA081F8B}"/>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DD3B838A-7C07-40C6-BFED-DD94C8265C77}"/>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65D6F0-1F76-4C12-B572-47FB415E73C4}"/>
              </a:ext>
            </a:extLst>
          </p:cNvPr>
          <p:cNvSpPr>
            <a:spLocks noGrp="1" noChangeArrowheads="1"/>
          </p:cNvSpPr>
          <p:nvPr>
            <p:ph type="sldNum" sz="quarter" idx="5"/>
          </p:nvPr>
        </p:nvSpPr>
        <p:spPr>
          <a:ln/>
        </p:spPr>
        <p:txBody>
          <a:bodyPr/>
          <a:lstStyle/>
          <a:p>
            <a:fld id="{1215AFC6-A7CC-4617-9C0E-4217958F6A52}" type="slidenum">
              <a:rPr lang="pt-BR" altLang="pt-BR"/>
              <a:pPr/>
              <a:t>18</a:t>
            </a:fld>
            <a:endParaRPr lang="pt-BR" altLang="pt-BR"/>
          </a:p>
        </p:txBody>
      </p:sp>
      <p:sp>
        <p:nvSpPr>
          <p:cNvPr id="98306" name="Rectangle 2">
            <a:extLst>
              <a:ext uri="{FF2B5EF4-FFF2-40B4-BE49-F238E27FC236}">
                <a16:creationId xmlns:a16="http://schemas.microsoft.com/office/drawing/2014/main" id="{95D97147-0DAC-400A-8F74-EF9E984D900D}"/>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08E44D95-1124-4AC4-8B31-7864B1D8B467}"/>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BD4322-B116-4581-8E79-09A68481081B}"/>
              </a:ext>
            </a:extLst>
          </p:cNvPr>
          <p:cNvSpPr>
            <a:spLocks noGrp="1" noChangeArrowheads="1"/>
          </p:cNvSpPr>
          <p:nvPr>
            <p:ph type="sldNum" sz="quarter" idx="5"/>
          </p:nvPr>
        </p:nvSpPr>
        <p:spPr>
          <a:ln/>
        </p:spPr>
        <p:txBody>
          <a:bodyPr/>
          <a:lstStyle/>
          <a:p>
            <a:fld id="{556879E8-FDF0-42D2-8848-685F7F95633E}" type="slidenum">
              <a:rPr lang="pt-BR" altLang="pt-BR"/>
              <a:pPr/>
              <a:t>19</a:t>
            </a:fld>
            <a:endParaRPr lang="pt-BR" altLang="pt-BR"/>
          </a:p>
        </p:txBody>
      </p:sp>
      <p:sp>
        <p:nvSpPr>
          <p:cNvPr id="102402" name="Rectangle 2">
            <a:extLst>
              <a:ext uri="{FF2B5EF4-FFF2-40B4-BE49-F238E27FC236}">
                <a16:creationId xmlns:a16="http://schemas.microsoft.com/office/drawing/2014/main" id="{329716A0-453C-4911-A337-3FE7362801ED}"/>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9D6C3DCA-C33C-4576-831C-CA369317B446}"/>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594F15-E0AC-46B4-9F52-5911B2A43067}"/>
              </a:ext>
            </a:extLst>
          </p:cNvPr>
          <p:cNvSpPr>
            <a:spLocks noGrp="1" noChangeArrowheads="1"/>
          </p:cNvSpPr>
          <p:nvPr>
            <p:ph type="sldNum" sz="quarter" idx="5"/>
          </p:nvPr>
        </p:nvSpPr>
        <p:spPr>
          <a:ln/>
        </p:spPr>
        <p:txBody>
          <a:bodyPr/>
          <a:lstStyle/>
          <a:p>
            <a:fld id="{D4DF22DC-82BE-4FC7-8462-C3214F629550}" type="slidenum">
              <a:rPr lang="pt-BR" altLang="pt-BR"/>
              <a:pPr/>
              <a:t>2</a:t>
            </a:fld>
            <a:endParaRPr lang="pt-BR" altLang="pt-BR"/>
          </a:p>
        </p:txBody>
      </p:sp>
      <p:sp>
        <p:nvSpPr>
          <p:cNvPr id="22530" name="Rectangle 2">
            <a:extLst>
              <a:ext uri="{FF2B5EF4-FFF2-40B4-BE49-F238E27FC236}">
                <a16:creationId xmlns:a16="http://schemas.microsoft.com/office/drawing/2014/main" id="{426D62F1-35DC-4EF0-AF5D-2B7D0FFEC08F}"/>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ADAAB287-358B-4951-A9A1-E2F07C14F6FD}"/>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18037D-F9C0-4D63-B121-7A31058591BB}"/>
              </a:ext>
            </a:extLst>
          </p:cNvPr>
          <p:cNvSpPr>
            <a:spLocks noGrp="1" noChangeArrowheads="1"/>
          </p:cNvSpPr>
          <p:nvPr>
            <p:ph type="sldNum" sz="quarter" idx="5"/>
          </p:nvPr>
        </p:nvSpPr>
        <p:spPr>
          <a:ln/>
        </p:spPr>
        <p:txBody>
          <a:bodyPr/>
          <a:lstStyle/>
          <a:p>
            <a:fld id="{F342D6D5-DB25-4016-8266-6FC12B94242A}" type="slidenum">
              <a:rPr lang="pt-BR" altLang="pt-BR"/>
              <a:pPr/>
              <a:t>20</a:t>
            </a:fld>
            <a:endParaRPr lang="pt-BR" altLang="pt-BR"/>
          </a:p>
        </p:txBody>
      </p:sp>
      <p:sp>
        <p:nvSpPr>
          <p:cNvPr id="104450" name="Rectangle 2">
            <a:extLst>
              <a:ext uri="{FF2B5EF4-FFF2-40B4-BE49-F238E27FC236}">
                <a16:creationId xmlns:a16="http://schemas.microsoft.com/office/drawing/2014/main" id="{56F595EB-A672-4556-9E4D-DCF2EBFFE01A}"/>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1E8AD3ED-D0EB-4C04-A8A4-4686B67AE63F}"/>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B8D464-B01D-4494-88F4-B65C3742B50D}"/>
              </a:ext>
            </a:extLst>
          </p:cNvPr>
          <p:cNvSpPr>
            <a:spLocks noGrp="1" noChangeArrowheads="1"/>
          </p:cNvSpPr>
          <p:nvPr>
            <p:ph type="sldNum" sz="quarter" idx="5"/>
          </p:nvPr>
        </p:nvSpPr>
        <p:spPr>
          <a:ln/>
        </p:spPr>
        <p:txBody>
          <a:bodyPr/>
          <a:lstStyle/>
          <a:p>
            <a:fld id="{DCC6167B-EF34-4A9E-83CB-097076724A35}" type="slidenum">
              <a:rPr lang="pt-BR" altLang="pt-BR"/>
              <a:pPr/>
              <a:t>21</a:t>
            </a:fld>
            <a:endParaRPr lang="pt-BR" altLang="pt-BR"/>
          </a:p>
        </p:txBody>
      </p:sp>
      <p:sp>
        <p:nvSpPr>
          <p:cNvPr id="106498" name="Rectangle 2">
            <a:extLst>
              <a:ext uri="{FF2B5EF4-FFF2-40B4-BE49-F238E27FC236}">
                <a16:creationId xmlns:a16="http://schemas.microsoft.com/office/drawing/2014/main" id="{0DAB2496-3B3E-4EE5-BFDC-901A6253F284}"/>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DFB8E3FF-CAF8-43DC-9532-6B0FE5B16E58}"/>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77D564-0D02-47FC-B6F6-47767F6A8A20}"/>
              </a:ext>
            </a:extLst>
          </p:cNvPr>
          <p:cNvSpPr>
            <a:spLocks noGrp="1" noChangeArrowheads="1"/>
          </p:cNvSpPr>
          <p:nvPr>
            <p:ph type="sldNum" sz="quarter" idx="5"/>
          </p:nvPr>
        </p:nvSpPr>
        <p:spPr>
          <a:ln/>
        </p:spPr>
        <p:txBody>
          <a:bodyPr/>
          <a:lstStyle/>
          <a:p>
            <a:fld id="{2F89F931-D805-46B7-B7EB-03B6A76D5EB3}" type="slidenum">
              <a:rPr lang="pt-BR" altLang="pt-BR"/>
              <a:pPr/>
              <a:t>22</a:t>
            </a:fld>
            <a:endParaRPr lang="pt-BR" altLang="pt-BR"/>
          </a:p>
        </p:txBody>
      </p:sp>
      <p:sp>
        <p:nvSpPr>
          <p:cNvPr id="108546" name="Rectangle 2">
            <a:extLst>
              <a:ext uri="{FF2B5EF4-FFF2-40B4-BE49-F238E27FC236}">
                <a16:creationId xmlns:a16="http://schemas.microsoft.com/office/drawing/2014/main" id="{1A56A930-85C6-4E57-9946-B01E960FA9C5}"/>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0FB98870-2E3A-4AA6-9D59-575A1C9F4139}"/>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970B32-7455-4ADD-876D-4C1FCA1E6FC6}"/>
              </a:ext>
            </a:extLst>
          </p:cNvPr>
          <p:cNvSpPr>
            <a:spLocks noGrp="1" noChangeArrowheads="1"/>
          </p:cNvSpPr>
          <p:nvPr>
            <p:ph type="sldNum" sz="quarter" idx="5"/>
          </p:nvPr>
        </p:nvSpPr>
        <p:spPr>
          <a:ln/>
        </p:spPr>
        <p:txBody>
          <a:bodyPr/>
          <a:lstStyle/>
          <a:p>
            <a:fld id="{24A91BF3-06FC-4B9D-A62F-1B97F05088C1}" type="slidenum">
              <a:rPr lang="pt-BR" altLang="pt-BR"/>
              <a:pPr/>
              <a:t>23</a:t>
            </a:fld>
            <a:endParaRPr lang="pt-BR" altLang="pt-BR"/>
          </a:p>
        </p:txBody>
      </p:sp>
      <p:sp>
        <p:nvSpPr>
          <p:cNvPr id="110594" name="Rectangle 2">
            <a:extLst>
              <a:ext uri="{FF2B5EF4-FFF2-40B4-BE49-F238E27FC236}">
                <a16:creationId xmlns:a16="http://schemas.microsoft.com/office/drawing/2014/main" id="{549347F9-AE30-4848-9873-FF701B246563}"/>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FA420E3E-025E-4982-AF0F-609A4012DF17}"/>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AF7C7E-0760-4C26-99C5-32F0BC68A875}"/>
              </a:ext>
            </a:extLst>
          </p:cNvPr>
          <p:cNvSpPr>
            <a:spLocks noGrp="1" noChangeArrowheads="1"/>
          </p:cNvSpPr>
          <p:nvPr>
            <p:ph type="sldNum" sz="quarter" idx="5"/>
          </p:nvPr>
        </p:nvSpPr>
        <p:spPr>
          <a:ln/>
        </p:spPr>
        <p:txBody>
          <a:bodyPr/>
          <a:lstStyle/>
          <a:p>
            <a:fld id="{E6606EB2-B917-4A74-B1B0-2A07307BADB0}" type="slidenum">
              <a:rPr lang="pt-BR" altLang="pt-BR"/>
              <a:pPr/>
              <a:t>24</a:t>
            </a:fld>
            <a:endParaRPr lang="pt-BR" altLang="pt-BR"/>
          </a:p>
        </p:txBody>
      </p:sp>
      <p:sp>
        <p:nvSpPr>
          <p:cNvPr id="112642" name="Rectangle 2">
            <a:extLst>
              <a:ext uri="{FF2B5EF4-FFF2-40B4-BE49-F238E27FC236}">
                <a16:creationId xmlns:a16="http://schemas.microsoft.com/office/drawing/2014/main" id="{E19BE9F5-AAD7-46C8-B3FA-699DB943E2BF}"/>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CEBF8E64-0392-49A7-A538-F7408620445F}"/>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F953EE-36AE-4320-8FFB-7F0C76D1D5C4}"/>
              </a:ext>
            </a:extLst>
          </p:cNvPr>
          <p:cNvSpPr>
            <a:spLocks noGrp="1" noChangeArrowheads="1"/>
          </p:cNvSpPr>
          <p:nvPr>
            <p:ph type="sldNum" sz="quarter" idx="5"/>
          </p:nvPr>
        </p:nvSpPr>
        <p:spPr>
          <a:ln/>
        </p:spPr>
        <p:txBody>
          <a:bodyPr/>
          <a:lstStyle/>
          <a:p>
            <a:fld id="{D3623FB2-1BF3-4303-87BA-381EF5F67B74}" type="slidenum">
              <a:rPr lang="pt-BR" altLang="pt-BR"/>
              <a:pPr/>
              <a:t>25</a:t>
            </a:fld>
            <a:endParaRPr lang="pt-BR" altLang="pt-BR"/>
          </a:p>
        </p:txBody>
      </p:sp>
      <p:sp>
        <p:nvSpPr>
          <p:cNvPr id="118786" name="Rectangle 2">
            <a:extLst>
              <a:ext uri="{FF2B5EF4-FFF2-40B4-BE49-F238E27FC236}">
                <a16:creationId xmlns:a16="http://schemas.microsoft.com/office/drawing/2014/main" id="{FA6CA4F6-A5FF-4EA4-9A39-27B9589D548B}"/>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4F3CF7A4-AA72-4A06-AF46-37DF5132186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F54CCA-9836-4D5F-9537-1DA8F75B44B7}"/>
              </a:ext>
            </a:extLst>
          </p:cNvPr>
          <p:cNvSpPr>
            <a:spLocks noGrp="1" noChangeArrowheads="1"/>
          </p:cNvSpPr>
          <p:nvPr>
            <p:ph type="sldNum" sz="quarter" idx="5"/>
          </p:nvPr>
        </p:nvSpPr>
        <p:spPr>
          <a:ln/>
        </p:spPr>
        <p:txBody>
          <a:bodyPr/>
          <a:lstStyle/>
          <a:p>
            <a:fld id="{0F756F7A-653E-4213-8E30-BA131FF18A3B}" type="slidenum">
              <a:rPr lang="pt-BR" altLang="pt-BR"/>
              <a:pPr/>
              <a:t>26</a:t>
            </a:fld>
            <a:endParaRPr lang="pt-BR" altLang="pt-BR"/>
          </a:p>
        </p:txBody>
      </p:sp>
      <p:sp>
        <p:nvSpPr>
          <p:cNvPr id="116738" name="Rectangle 2">
            <a:extLst>
              <a:ext uri="{FF2B5EF4-FFF2-40B4-BE49-F238E27FC236}">
                <a16:creationId xmlns:a16="http://schemas.microsoft.com/office/drawing/2014/main" id="{32C3068E-BEF2-43DC-A7D2-0668368A8C2E}"/>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7B501052-CEF9-414B-859B-B4B0F5EA840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01A3A3-0E5E-4EB3-874D-8FA43A9E6659}"/>
              </a:ext>
            </a:extLst>
          </p:cNvPr>
          <p:cNvSpPr>
            <a:spLocks noGrp="1" noChangeArrowheads="1"/>
          </p:cNvSpPr>
          <p:nvPr>
            <p:ph type="sldNum" sz="quarter" idx="5"/>
          </p:nvPr>
        </p:nvSpPr>
        <p:spPr>
          <a:ln/>
        </p:spPr>
        <p:txBody>
          <a:bodyPr/>
          <a:lstStyle/>
          <a:p>
            <a:fld id="{40E70A11-83E6-4D59-BB61-DA5092A47186}" type="slidenum">
              <a:rPr lang="pt-BR" altLang="pt-BR"/>
              <a:pPr/>
              <a:t>3</a:t>
            </a:fld>
            <a:endParaRPr lang="pt-BR" altLang="pt-BR"/>
          </a:p>
        </p:txBody>
      </p:sp>
      <p:sp>
        <p:nvSpPr>
          <p:cNvPr id="67586" name="Rectangle 2">
            <a:extLst>
              <a:ext uri="{FF2B5EF4-FFF2-40B4-BE49-F238E27FC236}">
                <a16:creationId xmlns:a16="http://schemas.microsoft.com/office/drawing/2014/main" id="{9D818C53-0478-48C7-AE34-F9A7DF6273EC}"/>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1F9C0F51-9DD7-4958-ACDA-85E935D64174}"/>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7A1BC2-6283-441B-80AD-1615E11FE6AF}"/>
              </a:ext>
            </a:extLst>
          </p:cNvPr>
          <p:cNvSpPr>
            <a:spLocks noGrp="1" noChangeArrowheads="1"/>
          </p:cNvSpPr>
          <p:nvPr>
            <p:ph type="sldNum" sz="quarter" idx="5"/>
          </p:nvPr>
        </p:nvSpPr>
        <p:spPr>
          <a:ln/>
        </p:spPr>
        <p:txBody>
          <a:bodyPr/>
          <a:lstStyle/>
          <a:p>
            <a:fld id="{8747B4A0-F622-47A5-A975-317B040A50BF}" type="slidenum">
              <a:rPr lang="pt-BR" altLang="pt-BR"/>
              <a:pPr/>
              <a:t>4</a:t>
            </a:fld>
            <a:endParaRPr lang="pt-BR" altLang="pt-BR"/>
          </a:p>
        </p:txBody>
      </p:sp>
      <p:sp>
        <p:nvSpPr>
          <p:cNvPr id="69634" name="Rectangle 2">
            <a:extLst>
              <a:ext uri="{FF2B5EF4-FFF2-40B4-BE49-F238E27FC236}">
                <a16:creationId xmlns:a16="http://schemas.microsoft.com/office/drawing/2014/main" id="{2DB84A2D-FDC4-4796-BA34-16F4B5DD84EE}"/>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8B4486A5-4F3C-4811-A345-EF337CB06531}"/>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51824D-2263-447F-B534-4E7D472E8501}"/>
              </a:ext>
            </a:extLst>
          </p:cNvPr>
          <p:cNvSpPr>
            <a:spLocks noGrp="1" noChangeArrowheads="1"/>
          </p:cNvSpPr>
          <p:nvPr>
            <p:ph type="sldNum" sz="quarter" idx="5"/>
          </p:nvPr>
        </p:nvSpPr>
        <p:spPr>
          <a:ln/>
        </p:spPr>
        <p:txBody>
          <a:bodyPr/>
          <a:lstStyle/>
          <a:p>
            <a:fld id="{58BED7DE-F380-4F1B-9F88-10D58EC41820}" type="slidenum">
              <a:rPr lang="pt-BR" altLang="pt-BR"/>
              <a:pPr/>
              <a:t>5</a:t>
            </a:fld>
            <a:endParaRPr lang="pt-BR" altLang="pt-BR"/>
          </a:p>
        </p:txBody>
      </p:sp>
      <p:sp>
        <p:nvSpPr>
          <p:cNvPr id="71682" name="Rectangle 2">
            <a:extLst>
              <a:ext uri="{FF2B5EF4-FFF2-40B4-BE49-F238E27FC236}">
                <a16:creationId xmlns:a16="http://schemas.microsoft.com/office/drawing/2014/main" id="{F46C453B-F6CB-46DA-A87C-674C48763092}"/>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ED60EAE3-8BE2-4F25-9C42-9A1E24589EF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36C556-642A-4298-A7A5-8D11610C5DB5}"/>
              </a:ext>
            </a:extLst>
          </p:cNvPr>
          <p:cNvSpPr>
            <a:spLocks noGrp="1" noChangeArrowheads="1"/>
          </p:cNvSpPr>
          <p:nvPr>
            <p:ph type="sldNum" sz="quarter" idx="5"/>
          </p:nvPr>
        </p:nvSpPr>
        <p:spPr>
          <a:ln/>
        </p:spPr>
        <p:txBody>
          <a:bodyPr/>
          <a:lstStyle/>
          <a:p>
            <a:fld id="{84DFD1F7-31B0-420C-8F70-6D5D0DABE092}" type="slidenum">
              <a:rPr lang="pt-BR" altLang="pt-BR"/>
              <a:pPr/>
              <a:t>6</a:t>
            </a:fld>
            <a:endParaRPr lang="pt-BR" altLang="pt-BR"/>
          </a:p>
        </p:txBody>
      </p:sp>
      <p:sp>
        <p:nvSpPr>
          <p:cNvPr id="73730" name="Rectangle 2">
            <a:extLst>
              <a:ext uri="{FF2B5EF4-FFF2-40B4-BE49-F238E27FC236}">
                <a16:creationId xmlns:a16="http://schemas.microsoft.com/office/drawing/2014/main" id="{164689D7-4BE5-4287-A6B6-7D42BD6178ED}"/>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6B62B3C4-58BA-4523-AF0D-1E93F4A740C1}"/>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CCEF83-8F9A-415F-BEC8-7BFC38CB136D}"/>
              </a:ext>
            </a:extLst>
          </p:cNvPr>
          <p:cNvSpPr>
            <a:spLocks noGrp="1" noChangeArrowheads="1"/>
          </p:cNvSpPr>
          <p:nvPr>
            <p:ph type="sldNum" sz="quarter" idx="5"/>
          </p:nvPr>
        </p:nvSpPr>
        <p:spPr>
          <a:ln/>
        </p:spPr>
        <p:txBody>
          <a:bodyPr/>
          <a:lstStyle/>
          <a:p>
            <a:fld id="{E9B8664B-F9CE-449B-920D-48EC15465E47}" type="slidenum">
              <a:rPr lang="pt-BR" altLang="pt-BR"/>
              <a:pPr/>
              <a:t>7</a:t>
            </a:fld>
            <a:endParaRPr lang="pt-BR" altLang="pt-BR"/>
          </a:p>
        </p:txBody>
      </p:sp>
      <p:sp>
        <p:nvSpPr>
          <p:cNvPr id="75778" name="Rectangle 2">
            <a:extLst>
              <a:ext uri="{FF2B5EF4-FFF2-40B4-BE49-F238E27FC236}">
                <a16:creationId xmlns:a16="http://schemas.microsoft.com/office/drawing/2014/main" id="{3F89DB68-3B1E-4CD3-9574-65162CF6FC36}"/>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7B701FBB-9DFF-48F4-80EC-FFA791D9AA00}"/>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FA527C-7FA6-43FE-ADAC-800FCEE0A825}"/>
              </a:ext>
            </a:extLst>
          </p:cNvPr>
          <p:cNvSpPr>
            <a:spLocks noGrp="1" noChangeArrowheads="1"/>
          </p:cNvSpPr>
          <p:nvPr>
            <p:ph type="sldNum" sz="quarter" idx="5"/>
          </p:nvPr>
        </p:nvSpPr>
        <p:spPr>
          <a:ln/>
        </p:spPr>
        <p:txBody>
          <a:bodyPr/>
          <a:lstStyle/>
          <a:p>
            <a:fld id="{BBD6B11B-3D25-4701-93D4-87EE0093BDDC}" type="slidenum">
              <a:rPr lang="pt-BR" altLang="pt-BR"/>
              <a:pPr/>
              <a:t>8</a:t>
            </a:fld>
            <a:endParaRPr lang="pt-BR" altLang="pt-BR"/>
          </a:p>
        </p:txBody>
      </p:sp>
      <p:sp>
        <p:nvSpPr>
          <p:cNvPr id="77826" name="Rectangle 2">
            <a:extLst>
              <a:ext uri="{FF2B5EF4-FFF2-40B4-BE49-F238E27FC236}">
                <a16:creationId xmlns:a16="http://schemas.microsoft.com/office/drawing/2014/main" id="{1E301374-9FB5-4A09-8F7E-93E991BDB416}"/>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B421CE80-3AD7-4102-AE9D-D8AAF2F33EBA}"/>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EE8550-9D41-4086-8309-C1F708F501C1}"/>
              </a:ext>
            </a:extLst>
          </p:cNvPr>
          <p:cNvSpPr>
            <a:spLocks noGrp="1" noChangeArrowheads="1"/>
          </p:cNvSpPr>
          <p:nvPr>
            <p:ph type="sldNum" sz="quarter" idx="5"/>
          </p:nvPr>
        </p:nvSpPr>
        <p:spPr>
          <a:ln/>
        </p:spPr>
        <p:txBody>
          <a:bodyPr/>
          <a:lstStyle/>
          <a:p>
            <a:fld id="{889CA73E-852E-45BA-A867-DE8C2D7D4F51}" type="slidenum">
              <a:rPr lang="pt-BR" altLang="pt-BR"/>
              <a:pPr/>
              <a:t>9</a:t>
            </a:fld>
            <a:endParaRPr lang="pt-BR" altLang="pt-BR"/>
          </a:p>
        </p:txBody>
      </p:sp>
      <p:sp>
        <p:nvSpPr>
          <p:cNvPr id="79874" name="Rectangle 2">
            <a:extLst>
              <a:ext uri="{FF2B5EF4-FFF2-40B4-BE49-F238E27FC236}">
                <a16:creationId xmlns:a16="http://schemas.microsoft.com/office/drawing/2014/main" id="{1DB5686A-E484-4D9E-A587-4D2F45745346}"/>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5B44D0B6-A422-4E23-A955-54B8C73A4A76}"/>
              </a:ext>
            </a:extLst>
          </p:cNvPr>
          <p:cNvSpPr>
            <a:spLocks noGrp="1" noChangeArrowheads="1"/>
          </p:cNvSpPr>
          <p:nvPr>
            <p:ph type="body" idx="1"/>
          </p:nvPr>
        </p:nvSpPr>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513D0-457D-423C-80D8-4719A6CB6464}"/>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9BCCB64-ADD2-4DAD-9C09-5D2D192D8FB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7B30169-66BF-4A79-8F86-2F090899984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6C0A2F6-B6BF-48E6-ADC2-1A1A0489F067}"/>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423E2888-33F0-4CA2-A5D3-2D3027168079}"/>
              </a:ext>
            </a:extLst>
          </p:cNvPr>
          <p:cNvSpPr>
            <a:spLocks noGrp="1"/>
          </p:cNvSpPr>
          <p:nvPr>
            <p:ph type="sldNum" sz="quarter" idx="12"/>
          </p:nvPr>
        </p:nvSpPr>
        <p:spPr/>
        <p:txBody>
          <a:bodyPr/>
          <a:lstStyle>
            <a:lvl1pPr>
              <a:defRPr/>
            </a:lvl1pPr>
          </a:lstStyle>
          <a:p>
            <a:fld id="{9873416F-985F-4A7A-BF52-6ED3AB6FFF6F}" type="slidenum">
              <a:rPr lang="pt-BR" altLang="pt-BR"/>
              <a:pPr/>
              <a:t>‹nº›</a:t>
            </a:fld>
            <a:endParaRPr lang="pt-BR" altLang="pt-BR"/>
          </a:p>
        </p:txBody>
      </p:sp>
    </p:spTree>
    <p:extLst>
      <p:ext uri="{BB962C8B-B14F-4D97-AF65-F5344CB8AC3E}">
        <p14:creationId xmlns:p14="http://schemas.microsoft.com/office/powerpoint/2010/main" val="312056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904F2C-A64B-4E36-B4B6-22A7060C420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1E9027F-5CB8-472A-A695-1661798D384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12797B9-3F1A-4C6A-AA1B-5D9C51FB6538}"/>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159876F-7C05-4D8D-A520-E69FC20FB0E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B4E3C3A-1225-4D16-A855-5981CCC52BBA}"/>
              </a:ext>
            </a:extLst>
          </p:cNvPr>
          <p:cNvSpPr>
            <a:spLocks noGrp="1"/>
          </p:cNvSpPr>
          <p:nvPr>
            <p:ph type="sldNum" sz="quarter" idx="12"/>
          </p:nvPr>
        </p:nvSpPr>
        <p:spPr/>
        <p:txBody>
          <a:bodyPr/>
          <a:lstStyle>
            <a:lvl1pPr>
              <a:defRPr/>
            </a:lvl1pPr>
          </a:lstStyle>
          <a:p>
            <a:fld id="{3F327839-BDBD-4973-BAFF-EB17D5DA1E1C}" type="slidenum">
              <a:rPr lang="pt-BR" altLang="pt-BR"/>
              <a:pPr/>
              <a:t>‹nº›</a:t>
            </a:fld>
            <a:endParaRPr lang="pt-BR" altLang="pt-BR"/>
          </a:p>
        </p:txBody>
      </p:sp>
    </p:spTree>
    <p:extLst>
      <p:ext uri="{BB962C8B-B14F-4D97-AF65-F5344CB8AC3E}">
        <p14:creationId xmlns:p14="http://schemas.microsoft.com/office/powerpoint/2010/main" val="302809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321699-6620-43F9-901D-06D5A6DC183C}"/>
              </a:ext>
            </a:extLst>
          </p:cNvPr>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9443B0E-BB09-4D84-8110-BABF6D5E26D5}"/>
              </a:ext>
            </a:extLst>
          </p:cNvPr>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54AA77C-4B58-4734-AEAA-166E2788D6C1}"/>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BC2E53C-7ABF-4BE3-B830-D57BFB3D93D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79BDE0B-CF9E-489A-BF87-2640BD48766B}"/>
              </a:ext>
            </a:extLst>
          </p:cNvPr>
          <p:cNvSpPr>
            <a:spLocks noGrp="1"/>
          </p:cNvSpPr>
          <p:nvPr>
            <p:ph type="sldNum" sz="quarter" idx="12"/>
          </p:nvPr>
        </p:nvSpPr>
        <p:spPr/>
        <p:txBody>
          <a:bodyPr/>
          <a:lstStyle>
            <a:lvl1pPr>
              <a:defRPr/>
            </a:lvl1pPr>
          </a:lstStyle>
          <a:p>
            <a:fld id="{AA257B94-B9DF-4814-8CAE-712E6CA1A4B6}" type="slidenum">
              <a:rPr lang="pt-BR" altLang="pt-BR"/>
              <a:pPr/>
              <a:t>‹nº›</a:t>
            </a:fld>
            <a:endParaRPr lang="pt-BR" altLang="pt-BR"/>
          </a:p>
        </p:txBody>
      </p:sp>
    </p:spTree>
    <p:extLst>
      <p:ext uri="{BB962C8B-B14F-4D97-AF65-F5344CB8AC3E}">
        <p14:creationId xmlns:p14="http://schemas.microsoft.com/office/powerpoint/2010/main" val="44119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7DAC0-2933-4B42-A14A-22C8FAF3B10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7F19E17-D0D6-47A0-A572-44886F816DB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4ABE74F-E48B-44D9-95A3-E3F85D6E2841}"/>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5CAD01F-B51C-4393-A54C-AE2D836FB1FB}"/>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96F7E7CF-D4E2-4745-8933-886C4819CB1C}"/>
              </a:ext>
            </a:extLst>
          </p:cNvPr>
          <p:cNvSpPr>
            <a:spLocks noGrp="1"/>
          </p:cNvSpPr>
          <p:nvPr>
            <p:ph type="sldNum" sz="quarter" idx="12"/>
          </p:nvPr>
        </p:nvSpPr>
        <p:spPr/>
        <p:txBody>
          <a:bodyPr/>
          <a:lstStyle>
            <a:lvl1pPr>
              <a:defRPr/>
            </a:lvl1pPr>
          </a:lstStyle>
          <a:p>
            <a:fld id="{91394B14-D167-4B05-BC4D-9178CDEA942A}" type="slidenum">
              <a:rPr lang="pt-BR" altLang="pt-BR"/>
              <a:pPr/>
              <a:t>‹nº›</a:t>
            </a:fld>
            <a:endParaRPr lang="pt-BR" altLang="pt-BR"/>
          </a:p>
        </p:txBody>
      </p:sp>
    </p:spTree>
    <p:extLst>
      <p:ext uri="{BB962C8B-B14F-4D97-AF65-F5344CB8AC3E}">
        <p14:creationId xmlns:p14="http://schemas.microsoft.com/office/powerpoint/2010/main" val="262155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DC5E2F-F98F-49FF-8075-12FE53F657C9}"/>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6492BE7-83FC-445D-9FA6-CBA514CE062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4FD55A4-20B9-4D9A-839F-B8D62B39C31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30694E44-B21B-46A1-9333-C54496E91B00}"/>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A30B859-0BBD-47DA-A379-D594F7BCAF83}"/>
              </a:ext>
            </a:extLst>
          </p:cNvPr>
          <p:cNvSpPr>
            <a:spLocks noGrp="1"/>
          </p:cNvSpPr>
          <p:nvPr>
            <p:ph type="sldNum" sz="quarter" idx="12"/>
          </p:nvPr>
        </p:nvSpPr>
        <p:spPr/>
        <p:txBody>
          <a:bodyPr/>
          <a:lstStyle>
            <a:lvl1pPr>
              <a:defRPr/>
            </a:lvl1pPr>
          </a:lstStyle>
          <a:p>
            <a:fld id="{FEC4761A-04E9-4AE2-8D07-8C9AABB7029E}" type="slidenum">
              <a:rPr lang="pt-BR" altLang="pt-BR"/>
              <a:pPr/>
              <a:t>‹nº›</a:t>
            </a:fld>
            <a:endParaRPr lang="pt-BR" altLang="pt-BR"/>
          </a:p>
        </p:txBody>
      </p:sp>
    </p:spTree>
    <p:extLst>
      <p:ext uri="{BB962C8B-B14F-4D97-AF65-F5344CB8AC3E}">
        <p14:creationId xmlns:p14="http://schemas.microsoft.com/office/powerpoint/2010/main" val="188418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FC013-6DA8-4A9A-9336-EFD394B5CA3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D2F08D4-DD60-4DDA-8E92-D4371AA1257B}"/>
              </a:ext>
            </a:extLst>
          </p:cNvPr>
          <p:cNvSpPr>
            <a:spLocks noGrp="1"/>
          </p:cNvSpPr>
          <p:nvPr>
            <p:ph sz="half" idx="1"/>
          </p:nvPr>
        </p:nvSpPr>
        <p:spPr>
          <a:xfrm>
            <a:off x="457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894D391-9C6A-4BB8-8061-1560C69D7743}"/>
              </a:ext>
            </a:extLst>
          </p:cNvPr>
          <p:cNvSpPr>
            <a:spLocks noGrp="1"/>
          </p:cNvSpPr>
          <p:nvPr>
            <p:ph sz="half" idx="2"/>
          </p:nvPr>
        </p:nvSpPr>
        <p:spPr>
          <a:xfrm>
            <a:off x="4648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49F1DE0-14B6-4694-9C24-B68FCB1D1A9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C48352C1-3E3C-415D-9D6D-A17F5AEE2B63}"/>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0F9571DA-E727-488E-9D7C-8B194BAF2FB6}"/>
              </a:ext>
            </a:extLst>
          </p:cNvPr>
          <p:cNvSpPr>
            <a:spLocks noGrp="1"/>
          </p:cNvSpPr>
          <p:nvPr>
            <p:ph type="sldNum" sz="quarter" idx="12"/>
          </p:nvPr>
        </p:nvSpPr>
        <p:spPr/>
        <p:txBody>
          <a:bodyPr/>
          <a:lstStyle>
            <a:lvl1pPr>
              <a:defRPr/>
            </a:lvl1pPr>
          </a:lstStyle>
          <a:p>
            <a:fld id="{01B1A8F0-7A6F-4A94-A2E3-2D78159370D6}" type="slidenum">
              <a:rPr lang="pt-BR" altLang="pt-BR"/>
              <a:pPr/>
              <a:t>‹nº›</a:t>
            </a:fld>
            <a:endParaRPr lang="pt-BR" altLang="pt-BR"/>
          </a:p>
        </p:txBody>
      </p:sp>
    </p:spTree>
    <p:extLst>
      <p:ext uri="{BB962C8B-B14F-4D97-AF65-F5344CB8AC3E}">
        <p14:creationId xmlns:p14="http://schemas.microsoft.com/office/powerpoint/2010/main" val="388285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BFD64-D478-4F82-B14B-0C0C17307E4F}"/>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46B7506-B13D-454E-962C-D89D203AA15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6260A24-91A6-415B-83BF-89E56A126B28}"/>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78F97FD-E8D5-4B32-885B-5FDDF9DBE2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0D2F781-9CB6-4B5D-812E-5E4056D13BBB}"/>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237027B-CB5B-4282-9589-7C8FD1715B0F}"/>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B007CCD7-EA0B-40D1-8434-259116307F19}"/>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16627324-BDED-44F5-9393-DCFDC3FE5B77}"/>
              </a:ext>
            </a:extLst>
          </p:cNvPr>
          <p:cNvSpPr>
            <a:spLocks noGrp="1"/>
          </p:cNvSpPr>
          <p:nvPr>
            <p:ph type="sldNum" sz="quarter" idx="12"/>
          </p:nvPr>
        </p:nvSpPr>
        <p:spPr/>
        <p:txBody>
          <a:bodyPr/>
          <a:lstStyle>
            <a:lvl1pPr>
              <a:defRPr/>
            </a:lvl1pPr>
          </a:lstStyle>
          <a:p>
            <a:fld id="{E7224010-4A1F-47B4-A06B-A3043A45E744}" type="slidenum">
              <a:rPr lang="pt-BR" altLang="pt-BR"/>
              <a:pPr/>
              <a:t>‹nº›</a:t>
            </a:fld>
            <a:endParaRPr lang="pt-BR" altLang="pt-BR"/>
          </a:p>
        </p:txBody>
      </p:sp>
    </p:spTree>
    <p:extLst>
      <p:ext uri="{BB962C8B-B14F-4D97-AF65-F5344CB8AC3E}">
        <p14:creationId xmlns:p14="http://schemas.microsoft.com/office/powerpoint/2010/main" val="301085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40236-71F4-4177-83F7-1F69709634D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5F57DC3-C70F-4445-B9A0-61BCF4C6A98D}"/>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16460BBE-2DD3-434F-A606-CD1A2E7C4F35}"/>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537F449-95DC-4BE0-9A8F-601CDC92E02E}"/>
              </a:ext>
            </a:extLst>
          </p:cNvPr>
          <p:cNvSpPr>
            <a:spLocks noGrp="1"/>
          </p:cNvSpPr>
          <p:nvPr>
            <p:ph type="sldNum" sz="quarter" idx="12"/>
          </p:nvPr>
        </p:nvSpPr>
        <p:spPr/>
        <p:txBody>
          <a:bodyPr/>
          <a:lstStyle>
            <a:lvl1pPr>
              <a:defRPr/>
            </a:lvl1pPr>
          </a:lstStyle>
          <a:p>
            <a:fld id="{0B55E8A7-6F13-47C6-9851-F7E2CA611568}" type="slidenum">
              <a:rPr lang="pt-BR" altLang="pt-BR"/>
              <a:pPr/>
              <a:t>‹nº›</a:t>
            </a:fld>
            <a:endParaRPr lang="pt-BR" altLang="pt-BR"/>
          </a:p>
        </p:txBody>
      </p:sp>
    </p:spTree>
    <p:extLst>
      <p:ext uri="{BB962C8B-B14F-4D97-AF65-F5344CB8AC3E}">
        <p14:creationId xmlns:p14="http://schemas.microsoft.com/office/powerpoint/2010/main" val="105164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CC892DF-6712-4037-A3FD-1874CFD40412}"/>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6A6D93DB-73B4-4256-B787-D25E095200E1}"/>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9F1848C9-C209-4C68-B48E-62167FAE13CD}"/>
              </a:ext>
            </a:extLst>
          </p:cNvPr>
          <p:cNvSpPr>
            <a:spLocks noGrp="1"/>
          </p:cNvSpPr>
          <p:nvPr>
            <p:ph type="sldNum" sz="quarter" idx="12"/>
          </p:nvPr>
        </p:nvSpPr>
        <p:spPr/>
        <p:txBody>
          <a:bodyPr/>
          <a:lstStyle>
            <a:lvl1pPr>
              <a:defRPr/>
            </a:lvl1pPr>
          </a:lstStyle>
          <a:p>
            <a:fld id="{3CBBF9C3-B8E5-4964-9956-8E0AA32D157F}" type="slidenum">
              <a:rPr lang="pt-BR" altLang="pt-BR"/>
              <a:pPr/>
              <a:t>‹nº›</a:t>
            </a:fld>
            <a:endParaRPr lang="pt-BR" altLang="pt-BR"/>
          </a:p>
        </p:txBody>
      </p:sp>
    </p:spTree>
    <p:extLst>
      <p:ext uri="{BB962C8B-B14F-4D97-AF65-F5344CB8AC3E}">
        <p14:creationId xmlns:p14="http://schemas.microsoft.com/office/powerpoint/2010/main" val="391237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806BA-CCB2-4CAF-9FE2-61ECBCC69E75}"/>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300A798-B8D0-432D-A52D-15849F0295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B185D53-FDA1-454F-950D-C39CA53EEA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4B0901A-AE69-4787-ABEB-48485B56969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91A5355-DBE7-4BA7-87EF-217D9A6CEC2C}"/>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8F9BE159-39A5-43EF-8340-D07ECA061734}"/>
              </a:ext>
            </a:extLst>
          </p:cNvPr>
          <p:cNvSpPr>
            <a:spLocks noGrp="1"/>
          </p:cNvSpPr>
          <p:nvPr>
            <p:ph type="sldNum" sz="quarter" idx="12"/>
          </p:nvPr>
        </p:nvSpPr>
        <p:spPr/>
        <p:txBody>
          <a:bodyPr/>
          <a:lstStyle>
            <a:lvl1pPr>
              <a:defRPr/>
            </a:lvl1pPr>
          </a:lstStyle>
          <a:p>
            <a:fld id="{5BD084F1-4BEC-4FBF-B43E-96D9BAE14BE5}" type="slidenum">
              <a:rPr lang="pt-BR" altLang="pt-BR"/>
              <a:pPr/>
              <a:t>‹nº›</a:t>
            </a:fld>
            <a:endParaRPr lang="pt-BR" altLang="pt-BR"/>
          </a:p>
        </p:txBody>
      </p:sp>
    </p:spTree>
    <p:extLst>
      <p:ext uri="{BB962C8B-B14F-4D97-AF65-F5344CB8AC3E}">
        <p14:creationId xmlns:p14="http://schemas.microsoft.com/office/powerpoint/2010/main" val="38362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7B505-9740-411B-97D1-0CD9E1D7DAF1}"/>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5D3F3DF-C37F-4FC9-BCE9-6DE1A26CE7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DE9E3C8-6FD0-450D-9F92-D338CC458B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5B34DAD-AA02-4346-A333-14EC5616D240}"/>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3E6CB8E2-FC8E-4700-A9B5-54A5B99D9BD9}"/>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2DE9A622-0915-475D-8A3F-1D8BEBD9DEDB}"/>
              </a:ext>
            </a:extLst>
          </p:cNvPr>
          <p:cNvSpPr>
            <a:spLocks noGrp="1"/>
          </p:cNvSpPr>
          <p:nvPr>
            <p:ph type="sldNum" sz="quarter" idx="12"/>
          </p:nvPr>
        </p:nvSpPr>
        <p:spPr/>
        <p:txBody>
          <a:bodyPr/>
          <a:lstStyle>
            <a:lvl1pPr>
              <a:defRPr/>
            </a:lvl1pPr>
          </a:lstStyle>
          <a:p>
            <a:fld id="{F71DA2AC-7223-4D2B-8412-C712F9ADA4C8}" type="slidenum">
              <a:rPr lang="pt-BR" altLang="pt-BR"/>
              <a:pPr/>
              <a:t>‹nº›</a:t>
            </a:fld>
            <a:endParaRPr lang="pt-BR" altLang="pt-BR"/>
          </a:p>
        </p:txBody>
      </p:sp>
    </p:spTree>
    <p:extLst>
      <p:ext uri="{BB962C8B-B14F-4D97-AF65-F5344CB8AC3E}">
        <p14:creationId xmlns:p14="http://schemas.microsoft.com/office/powerpoint/2010/main" val="136701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506B6E-8CD4-4AE2-A584-530CFBE1E2C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94A47FC8-5BEA-490C-BC69-4AF2C0D5CCA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ADA10130-A7D8-40C2-A2B5-8D7326669A9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1029" name="Rectangle 5">
            <a:extLst>
              <a:ext uri="{FF2B5EF4-FFF2-40B4-BE49-F238E27FC236}">
                <a16:creationId xmlns:a16="http://schemas.microsoft.com/office/drawing/2014/main" id="{02AE5A14-3365-40E8-A862-FF91BA77CE0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pt-BR"/>
          </a:p>
        </p:txBody>
      </p:sp>
      <p:sp>
        <p:nvSpPr>
          <p:cNvPr id="1030" name="Rectangle 6">
            <a:extLst>
              <a:ext uri="{FF2B5EF4-FFF2-40B4-BE49-F238E27FC236}">
                <a16:creationId xmlns:a16="http://schemas.microsoft.com/office/drawing/2014/main" id="{E501EC5D-0348-4693-BB07-104A172CBA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C30786-6DE2-4B11-8C51-BD4F65E2F03A}"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A9475ED-28CC-4546-A648-28BBE2F04BB3}"/>
              </a:ext>
            </a:extLst>
          </p:cNvPr>
          <p:cNvSpPr>
            <a:spLocks noGrp="1" noChangeArrowheads="1"/>
          </p:cNvSpPr>
          <p:nvPr>
            <p:ph type="ctrTitle"/>
          </p:nvPr>
        </p:nvSpPr>
        <p:spPr>
          <a:xfrm>
            <a:off x="179388" y="2779713"/>
            <a:ext cx="8713787" cy="1728787"/>
          </a:xfrm>
          <a:solidFill>
            <a:schemeClr val="accent1">
              <a:alpha val="58000"/>
            </a:schemeClr>
          </a:solidFill>
          <a:ln/>
        </p:spPr>
        <p:txBody>
          <a:bodyPr anchor="ctr"/>
          <a:lstStyle/>
          <a:p>
            <a:r>
              <a:rPr lang="pt-BR" altLang="pt-BR" b="1">
                <a:solidFill>
                  <a:schemeClr val="bg1"/>
                </a:solidFill>
                <a:effectLst>
                  <a:outerShdw blurRad="38100" dist="38100" dir="2700000" algn="tl">
                    <a:srgbClr val="000000"/>
                  </a:outerShdw>
                </a:effectLst>
              </a:rPr>
              <a:t>AS ARMAS DO CORDEIRO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a:extLst>
              <a:ext uri="{FF2B5EF4-FFF2-40B4-BE49-F238E27FC236}">
                <a16:creationId xmlns:a16="http://schemas.microsoft.com/office/drawing/2014/main" id="{95D6F31F-5D38-4076-9558-E18FC6F9E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0"/>
            <a:ext cx="5141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0899" name="Picture 3">
            <a:extLst>
              <a:ext uri="{FF2B5EF4-FFF2-40B4-BE49-F238E27FC236}">
                <a16:creationId xmlns:a16="http://schemas.microsoft.com/office/drawing/2014/main" id="{DEAD42B5-A678-473B-8798-32C95CCC7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900" name="Rectangle 4">
            <a:extLst>
              <a:ext uri="{FF2B5EF4-FFF2-40B4-BE49-F238E27FC236}">
                <a16:creationId xmlns:a16="http://schemas.microsoft.com/office/drawing/2014/main" id="{6B794C53-C722-441C-80F9-6C8A085E89B9}"/>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80901" name="Rectangle 5">
            <a:extLst>
              <a:ext uri="{FF2B5EF4-FFF2-40B4-BE49-F238E27FC236}">
                <a16:creationId xmlns:a16="http://schemas.microsoft.com/office/drawing/2014/main" id="{81EDC812-3714-47CA-8937-0B5B41A20F01}"/>
              </a:ext>
            </a:extLst>
          </p:cNvPr>
          <p:cNvSpPr>
            <a:spLocks noGrp="1" noChangeArrowheads="1"/>
          </p:cNvSpPr>
          <p:nvPr>
            <p:ph type="subTitle" idx="1"/>
          </p:nvPr>
        </p:nvSpPr>
        <p:spPr>
          <a:xfrm>
            <a:off x="250825" y="2636838"/>
            <a:ext cx="8569325" cy="3240087"/>
          </a:xfrm>
          <a:solidFill>
            <a:schemeClr val="tx1">
              <a:alpha val="22000"/>
            </a:schemeClr>
          </a:solidFill>
          <a:ln/>
        </p:spPr>
        <p:txBody>
          <a:bodyPr/>
          <a:lstStyle/>
          <a:p>
            <a:pPr marL="533400" indent="-533400" algn="l"/>
            <a:r>
              <a:rPr lang="pt-BR" altLang="pt-BR" sz="2800" b="1">
                <a:solidFill>
                  <a:schemeClr val="bg1"/>
                </a:solidFill>
                <a:effectLst>
                  <a:outerShdw blurRad="38100" dist="38100" dir="2700000" algn="tl">
                    <a:srgbClr val="808080"/>
                  </a:outerShdw>
                </a:effectLst>
              </a:rPr>
              <a:t>Romanos 5:8</a:t>
            </a:r>
          </a:p>
          <a:p>
            <a:pPr marL="533400" indent="-533400" algn="l"/>
            <a:r>
              <a:rPr lang="pt-BR" altLang="pt-BR" sz="4000" b="1" i="1">
                <a:solidFill>
                  <a:schemeClr val="bg1"/>
                </a:solidFill>
                <a:effectLst>
                  <a:outerShdw blurRad="38100" dist="38100" dir="2700000" algn="tl">
                    <a:srgbClr val="808080"/>
                  </a:outerShdw>
                </a:effectLst>
              </a:rPr>
              <a:t>“Mas Deus dá prova do seu amor para conosco, em que, quando éramos ainda pecadores, Cristo morreu por nós”.</a:t>
            </a:r>
            <a:r>
              <a:rPr lang="pt-BR" altLang="pt-BR" sz="4000" i="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2000" fill="hold"/>
                                        <p:tgtEl>
                                          <p:spTgt spid="80900"/>
                                        </p:tgtEl>
                                        <p:attrNameLst>
                                          <p:attrName>ppt_x</p:attrName>
                                        </p:attrNameLst>
                                      </p:cBhvr>
                                      <p:tavLst>
                                        <p:tav tm="0">
                                          <p:val>
                                            <p:strVal val="1+#ppt_w/2"/>
                                          </p:val>
                                        </p:tav>
                                        <p:tav tm="100000">
                                          <p:val>
                                            <p:strVal val="#ppt_x"/>
                                          </p:val>
                                        </p:tav>
                                      </p:tavLst>
                                    </p:anim>
                                    <p:anim calcmode="lin" valueType="num">
                                      <p:cBhvr additive="base">
                                        <p:cTn id="8" dur="2000" fill="hold"/>
                                        <p:tgtEl>
                                          <p:spTgt spid="809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0901">
                                            <p:bg/>
                                          </p:spTgt>
                                        </p:tgtEl>
                                        <p:attrNameLst>
                                          <p:attrName>style.visibility</p:attrName>
                                        </p:attrNameLst>
                                      </p:cBhvr>
                                      <p:to>
                                        <p:strVal val="visible"/>
                                      </p:to>
                                    </p:set>
                                    <p:anim calcmode="lin" valueType="num">
                                      <p:cBhvr>
                                        <p:cTn id="13" dur="500" fill="hold"/>
                                        <p:tgtEl>
                                          <p:spTgt spid="80901">
                                            <p:bg/>
                                          </p:spTgt>
                                        </p:tgtEl>
                                        <p:attrNameLst>
                                          <p:attrName>ppt_w</p:attrName>
                                        </p:attrNameLst>
                                      </p:cBhvr>
                                      <p:tavLst>
                                        <p:tav tm="0">
                                          <p:val>
                                            <p:fltVal val="0"/>
                                          </p:val>
                                        </p:tav>
                                        <p:tav tm="100000">
                                          <p:val>
                                            <p:strVal val="#ppt_w"/>
                                          </p:val>
                                        </p:tav>
                                      </p:tavLst>
                                    </p:anim>
                                    <p:anim calcmode="lin" valueType="num">
                                      <p:cBhvr>
                                        <p:cTn id="14" dur="500" fill="hold"/>
                                        <p:tgtEl>
                                          <p:spTgt spid="80901">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0901">
                                            <p:txEl>
                                              <p:pRg st="0" end="0"/>
                                            </p:txEl>
                                          </p:spTgt>
                                        </p:tgtEl>
                                        <p:attrNameLst>
                                          <p:attrName>style.visibility</p:attrName>
                                        </p:attrNameLst>
                                      </p:cBhvr>
                                      <p:to>
                                        <p:strVal val="visible"/>
                                      </p:to>
                                    </p:set>
                                    <p:anim calcmode="lin" valueType="num">
                                      <p:cBhvr>
                                        <p:cTn id="19" dur="500" fill="hold"/>
                                        <p:tgtEl>
                                          <p:spTgt spid="8090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090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0901">
                                            <p:txEl>
                                              <p:pRg st="1" end="1"/>
                                            </p:txEl>
                                          </p:spTgt>
                                        </p:tgtEl>
                                        <p:attrNameLst>
                                          <p:attrName>style.visibility</p:attrName>
                                        </p:attrNameLst>
                                      </p:cBhvr>
                                      <p:to>
                                        <p:strVal val="visible"/>
                                      </p:to>
                                    </p:set>
                                    <p:anim calcmode="lin" valueType="num">
                                      <p:cBhvr>
                                        <p:cTn id="25" dur="500" fill="hold"/>
                                        <p:tgtEl>
                                          <p:spTgt spid="8090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090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P spid="8090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0" name="Picture 6">
            <a:extLst>
              <a:ext uri="{FF2B5EF4-FFF2-40B4-BE49-F238E27FC236}">
                <a16:creationId xmlns:a16="http://schemas.microsoft.com/office/drawing/2014/main" id="{C897DC75-C65B-4546-B476-7E21E7768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947" name="Picture 3">
            <a:extLst>
              <a:ext uri="{FF2B5EF4-FFF2-40B4-BE49-F238E27FC236}">
                <a16:creationId xmlns:a16="http://schemas.microsoft.com/office/drawing/2014/main" id="{7407ECB6-1132-47F9-92A4-5BF7A48A9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8" name="Rectangle 4">
            <a:extLst>
              <a:ext uri="{FF2B5EF4-FFF2-40B4-BE49-F238E27FC236}">
                <a16:creationId xmlns:a16="http://schemas.microsoft.com/office/drawing/2014/main" id="{984E0372-92BE-4AB2-BA1D-4ACE9C685481}"/>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82949" name="Rectangle 5">
            <a:extLst>
              <a:ext uri="{FF2B5EF4-FFF2-40B4-BE49-F238E27FC236}">
                <a16:creationId xmlns:a16="http://schemas.microsoft.com/office/drawing/2014/main" id="{5D12AD54-3446-4256-9767-FFC1CD69358E}"/>
              </a:ext>
            </a:extLst>
          </p:cNvPr>
          <p:cNvSpPr>
            <a:spLocks noGrp="1" noChangeArrowheads="1"/>
          </p:cNvSpPr>
          <p:nvPr>
            <p:ph type="subTitle" idx="1"/>
          </p:nvPr>
        </p:nvSpPr>
        <p:spPr>
          <a:xfrm>
            <a:off x="250825" y="2636838"/>
            <a:ext cx="8569325" cy="3384550"/>
          </a:xfrm>
          <a:solidFill>
            <a:schemeClr val="tx1">
              <a:alpha val="22000"/>
            </a:schemeClr>
          </a:solidFill>
          <a:ln/>
        </p:spPr>
        <p:txBody>
          <a:bodyPr/>
          <a:lstStyle/>
          <a:p>
            <a:pPr marL="533400" indent="-533400" algn="just"/>
            <a:r>
              <a:rPr lang="pt-BR" altLang="pt-BR" sz="2800" b="1">
                <a:solidFill>
                  <a:schemeClr val="bg1"/>
                </a:solidFill>
                <a:effectLst>
                  <a:outerShdw blurRad="38100" dist="38100" dir="2700000" algn="tl">
                    <a:srgbClr val="808080"/>
                  </a:outerShdw>
                </a:effectLst>
              </a:rPr>
              <a:t>O amor tudo sofre, o amor tudo suporta, o amor jamais acaba, o amor é forte como a morte.</a:t>
            </a:r>
          </a:p>
          <a:p>
            <a:pPr marL="533400" indent="-533400" algn="just"/>
            <a:r>
              <a:rPr lang="pt-BR" altLang="pt-BR" b="1">
                <a:solidFill>
                  <a:schemeClr val="bg1"/>
                </a:solidFill>
                <a:effectLst>
                  <a:outerShdw blurRad="38100" dist="38100" dir="2700000" algn="tl">
                    <a:srgbClr val="808080"/>
                  </a:outerShdw>
                </a:effectLst>
              </a:rPr>
              <a:t>Jeremias 31:3 </a:t>
            </a:r>
          </a:p>
          <a:p>
            <a:pPr marL="533400" indent="-533400" algn="just"/>
            <a:r>
              <a:rPr lang="pt-BR" altLang="pt-BR" sz="2800" b="1" i="1">
                <a:solidFill>
                  <a:schemeClr val="bg1"/>
                </a:solidFill>
                <a:effectLst>
                  <a:outerShdw blurRad="38100" dist="38100" dir="2700000" algn="tl">
                    <a:srgbClr val="808080"/>
                  </a:outerShdw>
                </a:effectLst>
              </a:rPr>
              <a:t>“que o Senhor nos amou com amor eterno, com amorável benignidade nos atraiu”. </a:t>
            </a:r>
          </a:p>
          <a:p>
            <a:pPr marL="533400" indent="-533400" algn="just"/>
            <a:r>
              <a:rPr lang="pt-BR" altLang="pt-BR" sz="3200" b="1">
                <a:solidFill>
                  <a:schemeClr val="bg1"/>
                </a:solidFill>
                <a:effectLst>
                  <a:outerShdw blurRad="38100" dist="38100" dir="2700000" algn="tl">
                    <a:srgbClr val="808080"/>
                  </a:outerShdw>
                </a:effectLst>
              </a:rPr>
              <a:t>Ele não nos deixa no meio do caminho sem proteção.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2000" fill="hold"/>
                                        <p:tgtEl>
                                          <p:spTgt spid="82948"/>
                                        </p:tgtEl>
                                        <p:attrNameLst>
                                          <p:attrName>ppt_x</p:attrName>
                                        </p:attrNameLst>
                                      </p:cBhvr>
                                      <p:tavLst>
                                        <p:tav tm="0">
                                          <p:val>
                                            <p:strVal val="1+#ppt_w/2"/>
                                          </p:val>
                                        </p:tav>
                                        <p:tav tm="100000">
                                          <p:val>
                                            <p:strVal val="#ppt_x"/>
                                          </p:val>
                                        </p:tav>
                                      </p:tavLst>
                                    </p:anim>
                                    <p:anim calcmode="lin" valueType="num">
                                      <p:cBhvr additive="base">
                                        <p:cTn id="8" dur="2000" fill="hold"/>
                                        <p:tgtEl>
                                          <p:spTgt spid="829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2949">
                                            <p:bg/>
                                          </p:spTgt>
                                        </p:tgtEl>
                                        <p:attrNameLst>
                                          <p:attrName>style.visibility</p:attrName>
                                        </p:attrNameLst>
                                      </p:cBhvr>
                                      <p:to>
                                        <p:strVal val="visible"/>
                                      </p:to>
                                    </p:set>
                                    <p:anim calcmode="lin" valueType="num">
                                      <p:cBhvr>
                                        <p:cTn id="13" dur="500" fill="hold"/>
                                        <p:tgtEl>
                                          <p:spTgt spid="82949">
                                            <p:bg/>
                                          </p:spTgt>
                                        </p:tgtEl>
                                        <p:attrNameLst>
                                          <p:attrName>ppt_w</p:attrName>
                                        </p:attrNameLst>
                                      </p:cBhvr>
                                      <p:tavLst>
                                        <p:tav tm="0">
                                          <p:val>
                                            <p:fltVal val="0"/>
                                          </p:val>
                                        </p:tav>
                                        <p:tav tm="100000">
                                          <p:val>
                                            <p:strVal val="#ppt_w"/>
                                          </p:val>
                                        </p:tav>
                                      </p:tavLst>
                                    </p:anim>
                                    <p:anim calcmode="lin" valueType="num">
                                      <p:cBhvr>
                                        <p:cTn id="14" dur="500" fill="hold"/>
                                        <p:tgtEl>
                                          <p:spTgt spid="82949">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949">
                                            <p:txEl>
                                              <p:pRg st="0" end="0"/>
                                            </p:txEl>
                                          </p:spTgt>
                                        </p:tgtEl>
                                        <p:attrNameLst>
                                          <p:attrName>style.visibility</p:attrName>
                                        </p:attrNameLst>
                                      </p:cBhvr>
                                      <p:to>
                                        <p:strVal val="visible"/>
                                      </p:to>
                                    </p:set>
                                    <p:anim calcmode="lin" valueType="num">
                                      <p:cBhvr>
                                        <p:cTn id="19" dur="500" fill="hold"/>
                                        <p:tgtEl>
                                          <p:spTgt spid="8294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294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949">
                                            <p:txEl>
                                              <p:pRg st="1" end="1"/>
                                            </p:txEl>
                                          </p:spTgt>
                                        </p:tgtEl>
                                        <p:attrNameLst>
                                          <p:attrName>style.visibility</p:attrName>
                                        </p:attrNameLst>
                                      </p:cBhvr>
                                      <p:to>
                                        <p:strVal val="visible"/>
                                      </p:to>
                                    </p:set>
                                    <p:anim calcmode="lin" valueType="num">
                                      <p:cBhvr>
                                        <p:cTn id="25" dur="500" fill="hold"/>
                                        <p:tgtEl>
                                          <p:spTgt spid="8294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294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2949">
                                            <p:txEl>
                                              <p:pRg st="2" end="2"/>
                                            </p:txEl>
                                          </p:spTgt>
                                        </p:tgtEl>
                                        <p:attrNameLst>
                                          <p:attrName>style.visibility</p:attrName>
                                        </p:attrNameLst>
                                      </p:cBhvr>
                                      <p:to>
                                        <p:strVal val="visible"/>
                                      </p:to>
                                    </p:set>
                                    <p:anim calcmode="lin" valueType="num">
                                      <p:cBhvr>
                                        <p:cTn id="31" dur="500" fill="hold"/>
                                        <p:tgtEl>
                                          <p:spTgt spid="8294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294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2949">
                                            <p:txEl>
                                              <p:pRg st="3" end="3"/>
                                            </p:txEl>
                                          </p:spTgt>
                                        </p:tgtEl>
                                        <p:attrNameLst>
                                          <p:attrName>style.visibility</p:attrName>
                                        </p:attrNameLst>
                                      </p:cBhvr>
                                      <p:to>
                                        <p:strVal val="visible"/>
                                      </p:to>
                                    </p:set>
                                    <p:anim calcmode="lin" valueType="num">
                                      <p:cBhvr>
                                        <p:cTn id="37" dur="500" fill="hold"/>
                                        <p:tgtEl>
                                          <p:spTgt spid="8294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8294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4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6">
            <a:extLst>
              <a:ext uri="{FF2B5EF4-FFF2-40B4-BE49-F238E27FC236}">
                <a16:creationId xmlns:a16="http://schemas.microsoft.com/office/drawing/2014/main" id="{18F42DFA-6B23-42CB-85B6-1FB8DFB7E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0"/>
            <a:ext cx="47879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a:extLst>
              <a:ext uri="{FF2B5EF4-FFF2-40B4-BE49-F238E27FC236}">
                <a16:creationId xmlns:a16="http://schemas.microsoft.com/office/drawing/2014/main" id="{6034F246-D596-4626-AFFA-0782D598D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6" name="Rectangle 4">
            <a:extLst>
              <a:ext uri="{FF2B5EF4-FFF2-40B4-BE49-F238E27FC236}">
                <a16:creationId xmlns:a16="http://schemas.microsoft.com/office/drawing/2014/main" id="{EB589480-1B78-47C0-80AC-E35C4F224B84}"/>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84997" name="Rectangle 5">
            <a:extLst>
              <a:ext uri="{FF2B5EF4-FFF2-40B4-BE49-F238E27FC236}">
                <a16:creationId xmlns:a16="http://schemas.microsoft.com/office/drawing/2014/main" id="{FB85BC48-5EB1-420B-B242-E3D831BD413A}"/>
              </a:ext>
            </a:extLst>
          </p:cNvPr>
          <p:cNvSpPr>
            <a:spLocks noGrp="1" noChangeArrowheads="1"/>
          </p:cNvSpPr>
          <p:nvPr>
            <p:ph type="subTitle" idx="1"/>
          </p:nvPr>
        </p:nvSpPr>
        <p:spPr>
          <a:xfrm>
            <a:off x="250825" y="2636838"/>
            <a:ext cx="8569325" cy="3384550"/>
          </a:xfrm>
          <a:solidFill>
            <a:schemeClr val="tx1">
              <a:alpha val="22000"/>
            </a:schemeClr>
          </a:solidFill>
          <a:ln/>
        </p:spPr>
        <p:txBody>
          <a:bodyPr/>
          <a:lstStyle/>
          <a:p>
            <a:pPr marL="533400" indent="-533400" algn="just"/>
            <a:r>
              <a:rPr lang="pt-BR" altLang="pt-BR" sz="2800" b="1">
                <a:solidFill>
                  <a:schemeClr val="bg1"/>
                </a:solidFill>
                <a:effectLst>
                  <a:outerShdw blurRad="38100" dist="38100" dir="2700000" algn="tl">
                    <a:srgbClr val="808080"/>
                  </a:outerShdw>
                </a:effectLst>
              </a:rPr>
              <a:t>I S. João 4:8 </a:t>
            </a:r>
          </a:p>
          <a:p>
            <a:pPr marL="533400" indent="-533400" algn="just"/>
            <a:r>
              <a:rPr lang="pt-BR" altLang="pt-BR" sz="2800" b="1" i="1">
                <a:solidFill>
                  <a:schemeClr val="bg1"/>
                </a:solidFill>
                <a:effectLst>
                  <a:outerShdw blurRad="38100" dist="38100" dir="2700000" algn="tl">
                    <a:srgbClr val="808080"/>
                  </a:outerShdw>
                </a:effectLst>
              </a:rPr>
              <a:t>“aquele que não ama não conhece a Deus porque Deus é amor”. </a:t>
            </a:r>
          </a:p>
          <a:p>
            <a:pPr marL="533400" indent="-533400" algn="just"/>
            <a:r>
              <a:rPr lang="pt-BR" altLang="pt-BR" sz="2800" b="1">
                <a:solidFill>
                  <a:schemeClr val="bg1"/>
                </a:solidFill>
                <a:effectLst>
                  <a:outerShdw blurRad="38100" dist="38100" dir="2700000" algn="tl">
                    <a:srgbClr val="808080"/>
                  </a:outerShdw>
                </a:effectLst>
              </a:rPr>
              <a:t>Você pode Ter ou deixar de Ter amor, mas com Deus não acontece assim e não poderia acontecer, porque  Ele é amor, ele não pode fazer outra coisas a não ser amar.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2000" fill="hold"/>
                                        <p:tgtEl>
                                          <p:spTgt spid="84996"/>
                                        </p:tgtEl>
                                        <p:attrNameLst>
                                          <p:attrName>ppt_x</p:attrName>
                                        </p:attrNameLst>
                                      </p:cBhvr>
                                      <p:tavLst>
                                        <p:tav tm="0">
                                          <p:val>
                                            <p:strVal val="1+#ppt_w/2"/>
                                          </p:val>
                                        </p:tav>
                                        <p:tav tm="100000">
                                          <p:val>
                                            <p:strVal val="#ppt_x"/>
                                          </p:val>
                                        </p:tav>
                                      </p:tavLst>
                                    </p:anim>
                                    <p:anim calcmode="lin" valueType="num">
                                      <p:cBhvr additive="base">
                                        <p:cTn id="8" dur="2000" fill="hold"/>
                                        <p:tgtEl>
                                          <p:spTgt spid="84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4997">
                                            <p:bg/>
                                          </p:spTgt>
                                        </p:tgtEl>
                                        <p:attrNameLst>
                                          <p:attrName>style.visibility</p:attrName>
                                        </p:attrNameLst>
                                      </p:cBhvr>
                                      <p:to>
                                        <p:strVal val="visible"/>
                                      </p:to>
                                    </p:set>
                                    <p:anim calcmode="lin" valueType="num">
                                      <p:cBhvr>
                                        <p:cTn id="13" dur="500" fill="hold"/>
                                        <p:tgtEl>
                                          <p:spTgt spid="84997">
                                            <p:bg/>
                                          </p:spTgt>
                                        </p:tgtEl>
                                        <p:attrNameLst>
                                          <p:attrName>ppt_w</p:attrName>
                                        </p:attrNameLst>
                                      </p:cBhvr>
                                      <p:tavLst>
                                        <p:tav tm="0">
                                          <p:val>
                                            <p:fltVal val="0"/>
                                          </p:val>
                                        </p:tav>
                                        <p:tav tm="100000">
                                          <p:val>
                                            <p:strVal val="#ppt_w"/>
                                          </p:val>
                                        </p:tav>
                                      </p:tavLst>
                                    </p:anim>
                                    <p:anim calcmode="lin" valueType="num">
                                      <p:cBhvr>
                                        <p:cTn id="14" dur="500" fill="hold"/>
                                        <p:tgtEl>
                                          <p:spTgt spid="84997">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4997">
                                            <p:txEl>
                                              <p:pRg st="0" end="0"/>
                                            </p:txEl>
                                          </p:spTgt>
                                        </p:tgtEl>
                                        <p:attrNameLst>
                                          <p:attrName>style.visibility</p:attrName>
                                        </p:attrNameLst>
                                      </p:cBhvr>
                                      <p:to>
                                        <p:strVal val="visible"/>
                                      </p:to>
                                    </p:set>
                                    <p:anim calcmode="lin" valueType="num">
                                      <p:cBhvr>
                                        <p:cTn id="19" dur="500" fill="hold"/>
                                        <p:tgtEl>
                                          <p:spTgt spid="8499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499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4997">
                                            <p:txEl>
                                              <p:pRg st="1" end="1"/>
                                            </p:txEl>
                                          </p:spTgt>
                                        </p:tgtEl>
                                        <p:attrNameLst>
                                          <p:attrName>style.visibility</p:attrName>
                                        </p:attrNameLst>
                                      </p:cBhvr>
                                      <p:to>
                                        <p:strVal val="visible"/>
                                      </p:to>
                                    </p:set>
                                    <p:anim calcmode="lin" valueType="num">
                                      <p:cBhvr>
                                        <p:cTn id="25" dur="500" fill="hold"/>
                                        <p:tgtEl>
                                          <p:spTgt spid="8499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499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4997">
                                            <p:txEl>
                                              <p:pRg st="2" end="2"/>
                                            </p:txEl>
                                          </p:spTgt>
                                        </p:tgtEl>
                                        <p:attrNameLst>
                                          <p:attrName>style.visibility</p:attrName>
                                        </p:attrNameLst>
                                      </p:cBhvr>
                                      <p:to>
                                        <p:strVal val="visible"/>
                                      </p:to>
                                    </p:set>
                                    <p:anim calcmode="lin" valueType="num">
                                      <p:cBhvr>
                                        <p:cTn id="31" dur="500" fill="hold"/>
                                        <p:tgtEl>
                                          <p:spTgt spid="8499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499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499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7" name="Picture 7">
            <a:extLst>
              <a:ext uri="{FF2B5EF4-FFF2-40B4-BE49-F238E27FC236}">
                <a16:creationId xmlns:a16="http://schemas.microsoft.com/office/drawing/2014/main" id="{A202C3B5-9283-4DC5-BC66-DE778F190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7043" name="Picture 3">
            <a:extLst>
              <a:ext uri="{FF2B5EF4-FFF2-40B4-BE49-F238E27FC236}">
                <a16:creationId xmlns:a16="http://schemas.microsoft.com/office/drawing/2014/main" id="{3C8FEFBB-952A-4451-9E14-5BF2CA45C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044" name="Rectangle 4">
            <a:extLst>
              <a:ext uri="{FF2B5EF4-FFF2-40B4-BE49-F238E27FC236}">
                <a16:creationId xmlns:a16="http://schemas.microsoft.com/office/drawing/2014/main" id="{B2E7D5EE-753A-41B5-8AD3-05E34BB40B8E}"/>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87045" name="Rectangle 5">
            <a:extLst>
              <a:ext uri="{FF2B5EF4-FFF2-40B4-BE49-F238E27FC236}">
                <a16:creationId xmlns:a16="http://schemas.microsoft.com/office/drawing/2014/main" id="{50C6CABB-815B-4CD2-B375-B499504149CB}"/>
              </a:ext>
            </a:extLst>
          </p:cNvPr>
          <p:cNvSpPr>
            <a:spLocks noGrp="1" noChangeArrowheads="1"/>
          </p:cNvSpPr>
          <p:nvPr>
            <p:ph type="subTitle" idx="1"/>
          </p:nvPr>
        </p:nvSpPr>
        <p:spPr>
          <a:xfrm>
            <a:off x="250825" y="3068638"/>
            <a:ext cx="8569325" cy="2376487"/>
          </a:xfrm>
          <a:solidFill>
            <a:schemeClr val="tx1">
              <a:alpha val="22000"/>
            </a:schemeClr>
          </a:solidFill>
          <a:ln/>
        </p:spPr>
        <p:txBody>
          <a:bodyPr/>
          <a:lstStyle/>
          <a:p>
            <a:pPr marL="533400" indent="-533400" algn="just"/>
            <a:r>
              <a:rPr lang="pt-BR" altLang="pt-BR" sz="3600" b="1">
                <a:solidFill>
                  <a:schemeClr val="bg1"/>
                </a:solidFill>
                <a:effectLst>
                  <a:outerShdw blurRad="38100" dist="38100" dir="2700000" algn="tl">
                    <a:srgbClr val="808080"/>
                  </a:outerShdw>
                </a:effectLst>
              </a:rPr>
              <a:t>O desabrochar de uma rosa, o cantar de um pássaro, uma noite estrelada, o sol, o ar tudo revela que Deus é amor.</a:t>
            </a:r>
            <a:r>
              <a:rPr lang="pt-BR" altLang="pt-BR" sz="36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2000" fill="hold"/>
                                        <p:tgtEl>
                                          <p:spTgt spid="87044"/>
                                        </p:tgtEl>
                                        <p:attrNameLst>
                                          <p:attrName>ppt_x</p:attrName>
                                        </p:attrNameLst>
                                      </p:cBhvr>
                                      <p:tavLst>
                                        <p:tav tm="0">
                                          <p:val>
                                            <p:strVal val="1+#ppt_w/2"/>
                                          </p:val>
                                        </p:tav>
                                        <p:tav tm="100000">
                                          <p:val>
                                            <p:strVal val="#ppt_x"/>
                                          </p:val>
                                        </p:tav>
                                      </p:tavLst>
                                    </p:anim>
                                    <p:anim calcmode="lin" valueType="num">
                                      <p:cBhvr additive="base">
                                        <p:cTn id="8" dur="2000" fill="hold"/>
                                        <p:tgtEl>
                                          <p:spTgt spid="870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7045">
                                            <p:bg/>
                                          </p:spTgt>
                                        </p:tgtEl>
                                        <p:attrNameLst>
                                          <p:attrName>style.visibility</p:attrName>
                                        </p:attrNameLst>
                                      </p:cBhvr>
                                      <p:to>
                                        <p:strVal val="visible"/>
                                      </p:to>
                                    </p:set>
                                    <p:anim calcmode="lin" valueType="num">
                                      <p:cBhvr>
                                        <p:cTn id="13" dur="500" fill="hold"/>
                                        <p:tgtEl>
                                          <p:spTgt spid="87045">
                                            <p:bg/>
                                          </p:spTgt>
                                        </p:tgtEl>
                                        <p:attrNameLst>
                                          <p:attrName>ppt_w</p:attrName>
                                        </p:attrNameLst>
                                      </p:cBhvr>
                                      <p:tavLst>
                                        <p:tav tm="0">
                                          <p:val>
                                            <p:fltVal val="0"/>
                                          </p:val>
                                        </p:tav>
                                        <p:tav tm="100000">
                                          <p:val>
                                            <p:strVal val="#ppt_w"/>
                                          </p:val>
                                        </p:tav>
                                      </p:tavLst>
                                    </p:anim>
                                    <p:anim calcmode="lin" valueType="num">
                                      <p:cBhvr>
                                        <p:cTn id="14" dur="500" fill="hold"/>
                                        <p:tgtEl>
                                          <p:spTgt spid="87045">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7045">
                                            <p:txEl>
                                              <p:pRg st="0" end="0"/>
                                            </p:txEl>
                                          </p:spTgt>
                                        </p:tgtEl>
                                        <p:attrNameLst>
                                          <p:attrName>style.visibility</p:attrName>
                                        </p:attrNameLst>
                                      </p:cBhvr>
                                      <p:to>
                                        <p:strVal val="visible"/>
                                      </p:to>
                                    </p:set>
                                    <p:anim calcmode="lin" valueType="num">
                                      <p:cBhvr>
                                        <p:cTn id="19" dur="500" fill="hold"/>
                                        <p:tgtEl>
                                          <p:spTgt spid="8704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704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4" name="Picture 6">
            <a:extLst>
              <a:ext uri="{FF2B5EF4-FFF2-40B4-BE49-F238E27FC236}">
                <a16:creationId xmlns:a16="http://schemas.microsoft.com/office/drawing/2014/main" id="{E78E8771-F0E7-4C55-B55B-51703C43F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0"/>
            <a:ext cx="5141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9091" name="Picture 3">
            <a:extLst>
              <a:ext uri="{FF2B5EF4-FFF2-40B4-BE49-F238E27FC236}">
                <a16:creationId xmlns:a16="http://schemas.microsoft.com/office/drawing/2014/main" id="{C6C01FFE-28B6-4CD5-A28D-76D2D8A03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9092" name="Rectangle 4">
            <a:extLst>
              <a:ext uri="{FF2B5EF4-FFF2-40B4-BE49-F238E27FC236}">
                <a16:creationId xmlns:a16="http://schemas.microsoft.com/office/drawing/2014/main" id="{684C6449-3EE3-4E3E-BC12-D2C41C7EFE80}"/>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89093" name="Rectangle 5">
            <a:extLst>
              <a:ext uri="{FF2B5EF4-FFF2-40B4-BE49-F238E27FC236}">
                <a16:creationId xmlns:a16="http://schemas.microsoft.com/office/drawing/2014/main" id="{2BF21323-8FFA-474A-893C-355BC82C7FDB}"/>
              </a:ext>
            </a:extLst>
          </p:cNvPr>
          <p:cNvSpPr>
            <a:spLocks noGrp="1" noChangeArrowheads="1"/>
          </p:cNvSpPr>
          <p:nvPr>
            <p:ph type="subTitle" idx="1"/>
          </p:nvPr>
        </p:nvSpPr>
        <p:spPr>
          <a:xfrm>
            <a:off x="250825" y="2708275"/>
            <a:ext cx="8569325" cy="3025775"/>
          </a:xfrm>
          <a:solidFill>
            <a:schemeClr val="tx1">
              <a:alpha val="22000"/>
            </a:schemeClr>
          </a:solidFill>
          <a:ln/>
        </p:spPr>
        <p:txBody>
          <a:bodyPr/>
          <a:lstStyle/>
          <a:p>
            <a:pPr marL="533400" indent="-533400" algn="just"/>
            <a:r>
              <a:rPr lang="pt-BR" altLang="pt-BR" sz="3200" b="1">
                <a:solidFill>
                  <a:schemeClr val="bg1"/>
                </a:solidFill>
                <a:effectLst>
                  <a:outerShdw blurRad="38100" dist="38100" dir="2700000" algn="tl">
                    <a:srgbClr val="808080"/>
                  </a:outerShdw>
                </a:effectLst>
              </a:rPr>
              <a:t>Pecando o primeiro casal, deveriam morrer, pois o salário do pecado  é a morte. Em expectativa os seres do céu e do Universo aguardavam o pronunciamento divino, o veredicto do Criador.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2000" fill="hold"/>
                                        <p:tgtEl>
                                          <p:spTgt spid="89092"/>
                                        </p:tgtEl>
                                        <p:attrNameLst>
                                          <p:attrName>ppt_x</p:attrName>
                                        </p:attrNameLst>
                                      </p:cBhvr>
                                      <p:tavLst>
                                        <p:tav tm="0">
                                          <p:val>
                                            <p:strVal val="1+#ppt_w/2"/>
                                          </p:val>
                                        </p:tav>
                                        <p:tav tm="100000">
                                          <p:val>
                                            <p:strVal val="#ppt_x"/>
                                          </p:val>
                                        </p:tav>
                                      </p:tavLst>
                                    </p:anim>
                                    <p:anim calcmode="lin" valueType="num">
                                      <p:cBhvr additive="base">
                                        <p:cTn id="8" dur="2000" fill="hold"/>
                                        <p:tgtEl>
                                          <p:spTgt spid="890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9093">
                                            <p:bg/>
                                          </p:spTgt>
                                        </p:tgtEl>
                                        <p:attrNameLst>
                                          <p:attrName>style.visibility</p:attrName>
                                        </p:attrNameLst>
                                      </p:cBhvr>
                                      <p:to>
                                        <p:strVal val="visible"/>
                                      </p:to>
                                    </p:set>
                                    <p:anim calcmode="lin" valueType="num">
                                      <p:cBhvr>
                                        <p:cTn id="13" dur="500" fill="hold"/>
                                        <p:tgtEl>
                                          <p:spTgt spid="89093">
                                            <p:bg/>
                                          </p:spTgt>
                                        </p:tgtEl>
                                        <p:attrNameLst>
                                          <p:attrName>ppt_w</p:attrName>
                                        </p:attrNameLst>
                                      </p:cBhvr>
                                      <p:tavLst>
                                        <p:tav tm="0">
                                          <p:val>
                                            <p:fltVal val="0"/>
                                          </p:val>
                                        </p:tav>
                                        <p:tav tm="100000">
                                          <p:val>
                                            <p:strVal val="#ppt_w"/>
                                          </p:val>
                                        </p:tav>
                                      </p:tavLst>
                                    </p:anim>
                                    <p:anim calcmode="lin" valueType="num">
                                      <p:cBhvr>
                                        <p:cTn id="14" dur="500" fill="hold"/>
                                        <p:tgtEl>
                                          <p:spTgt spid="89093">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9093">
                                            <p:txEl>
                                              <p:pRg st="0" end="0"/>
                                            </p:txEl>
                                          </p:spTgt>
                                        </p:tgtEl>
                                        <p:attrNameLst>
                                          <p:attrName>style.visibility</p:attrName>
                                        </p:attrNameLst>
                                      </p:cBhvr>
                                      <p:to>
                                        <p:strVal val="visible"/>
                                      </p:to>
                                    </p:set>
                                    <p:anim calcmode="lin" valueType="num">
                                      <p:cBhvr>
                                        <p:cTn id="19" dur="500" fill="hold"/>
                                        <p:tgtEl>
                                          <p:spTgt spid="8909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909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6">
            <a:extLst>
              <a:ext uri="{FF2B5EF4-FFF2-40B4-BE49-F238E27FC236}">
                <a16:creationId xmlns:a16="http://schemas.microsoft.com/office/drawing/2014/main" id="{7DBD0965-48AB-457B-9EC2-E880E10CD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988" y="0"/>
            <a:ext cx="46720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1139" name="Picture 3">
            <a:extLst>
              <a:ext uri="{FF2B5EF4-FFF2-40B4-BE49-F238E27FC236}">
                <a16:creationId xmlns:a16="http://schemas.microsoft.com/office/drawing/2014/main" id="{FA13CFE5-7AD3-4EB4-9E9D-60253AA0D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1140" name="Rectangle 4">
            <a:extLst>
              <a:ext uri="{FF2B5EF4-FFF2-40B4-BE49-F238E27FC236}">
                <a16:creationId xmlns:a16="http://schemas.microsoft.com/office/drawing/2014/main" id="{05B1A868-91D7-42C6-8513-A969BF384098}"/>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91141" name="Rectangle 5">
            <a:extLst>
              <a:ext uri="{FF2B5EF4-FFF2-40B4-BE49-F238E27FC236}">
                <a16:creationId xmlns:a16="http://schemas.microsoft.com/office/drawing/2014/main" id="{585EC196-1B1E-4A79-98EA-BDD11D86AC43}"/>
              </a:ext>
            </a:extLst>
          </p:cNvPr>
          <p:cNvSpPr>
            <a:spLocks noGrp="1" noChangeArrowheads="1"/>
          </p:cNvSpPr>
          <p:nvPr>
            <p:ph type="subTitle" idx="1"/>
          </p:nvPr>
        </p:nvSpPr>
        <p:spPr>
          <a:xfrm>
            <a:off x="250825" y="2708275"/>
            <a:ext cx="8569325" cy="3241675"/>
          </a:xfrm>
          <a:solidFill>
            <a:schemeClr val="tx1">
              <a:alpha val="22000"/>
            </a:schemeClr>
          </a:solidFill>
          <a:ln/>
        </p:spPr>
        <p:txBody>
          <a:bodyPr/>
          <a:lstStyle/>
          <a:p>
            <a:pPr marL="533400" indent="-533400" algn="just"/>
            <a:r>
              <a:rPr lang="pt-BR" altLang="pt-BR" sz="2800" b="1">
                <a:solidFill>
                  <a:schemeClr val="bg1"/>
                </a:solidFill>
                <a:effectLst>
                  <a:outerShdw blurRad="38100" dist="38100" dir="2700000" algn="tl">
                    <a:srgbClr val="808080"/>
                  </a:outerShdw>
                </a:effectLst>
              </a:rPr>
              <a:t>Hebreus 4:15: </a:t>
            </a:r>
          </a:p>
          <a:p>
            <a:pPr marL="533400" indent="-533400" algn="just"/>
            <a:r>
              <a:rPr lang="pt-BR" altLang="pt-BR" sz="2800" b="1" i="1">
                <a:solidFill>
                  <a:schemeClr val="bg1"/>
                </a:solidFill>
                <a:effectLst>
                  <a:outerShdw blurRad="38100" dist="38100" dir="2700000" algn="tl">
                    <a:srgbClr val="808080"/>
                  </a:outerShdw>
                </a:effectLst>
              </a:rPr>
              <a:t>“porque não temos um sumo sacerdote que não possa compadecer-se das nossas fraquezas; porém um que como nós, em tudo foi tentado, mas sem pecado”.</a:t>
            </a:r>
            <a:r>
              <a:rPr lang="pt-BR" altLang="pt-BR" sz="2800" b="1">
                <a:solidFill>
                  <a:schemeClr val="bg1"/>
                </a:solidFill>
                <a:effectLst>
                  <a:outerShdw blurRad="38100" dist="38100" dir="2700000" algn="tl">
                    <a:srgbClr val="808080"/>
                  </a:outerShdw>
                </a:effectLst>
              </a:rPr>
              <a:t> </a:t>
            </a:r>
          </a:p>
          <a:p>
            <a:pPr marL="533400" indent="-533400" algn="just"/>
            <a:r>
              <a:rPr lang="pt-BR" altLang="pt-BR" sz="2800" b="1">
                <a:solidFill>
                  <a:schemeClr val="bg1"/>
                </a:solidFill>
                <a:effectLst>
                  <a:outerShdw blurRad="38100" dist="38100" dir="2700000" algn="tl">
                    <a:srgbClr val="808080"/>
                  </a:outerShdw>
                </a:effectLst>
              </a:rPr>
              <a:t>Esta é a mais poderosa arma na grande guerra – O amor.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2000" fill="hold"/>
                                        <p:tgtEl>
                                          <p:spTgt spid="91140"/>
                                        </p:tgtEl>
                                        <p:attrNameLst>
                                          <p:attrName>ppt_x</p:attrName>
                                        </p:attrNameLst>
                                      </p:cBhvr>
                                      <p:tavLst>
                                        <p:tav tm="0">
                                          <p:val>
                                            <p:strVal val="1+#ppt_w/2"/>
                                          </p:val>
                                        </p:tav>
                                        <p:tav tm="100000">
                                          <p:val>
                                            <p:strVal val="#ppt_x"/>
                                          </p:val>
                                        </p:tav>
                                      </p:tavLst>
                                    </p:anim>
                                    <p:anim calcmode="lin" valueType="num">
                                      <p:cBhvr additive="base">
                                        <p:cTn id="8" dur="2000" fill="hold"/>
                                        <p:tgtEl>
                                          <p:spTgt spid="911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1141">
                                            <p:bg/>
                                          </p:spTgt>
                                        </p:tgtEl>
                                        <p:attrNameLst>
                                          <p:attrName>style.visibility</p:attrName>
                                        </p:attrNameLst>
                                      </p:cBhvr>
                                      <p:to>
                                        <p:strVal val="visible"/>
                                      </p:to>
                                    </p:set>
                                    <p:anim calcmode="lin" valueType="num">
                                      <p:cBhvr>
                                        <p:cTn id="13" dur="500" fill="hold"/>
                                        <p:tgtEl>
                                          <p:spTgt spid="91141">
                                            <p:bg/>
                                          </p:spTgt>
                                        </p:tgtEl>
                                        <p:attrNameLst>
                                          <p:attrName>ppt_w</p:attrName>
                                        </p:attrNameLst>
                                      </p:cBhvr>
                                      <p:tavLst>
                                        <p:tav tm="0">
                                          <p:val>
                                            <p:fltVal val="0"/>
                                          </p:val>
                                        </p:tav>
                                        <p:tav tm="100000">
                                          <p:val>
                                            <p:strVal val="#ppt_w"/>
                                          </p:val>
                                        </p:tav>
                                      </p:tavLst>
                                    </p:anim>
                                    <p:anim calcmode="lin" valueType="num">
                                      <p:cBhvr>
                                        <p:cTn id="14" dur="500" fill="hold"/>
                                        <p:tgtEl>
                                          <p:spTgt spid="91141">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1141">
                                            <p:txEl>
                                              <p:pRg st="0" end="0"/>
                                            </p:txEl>
                                          </p:spTgt>
                                        </p:tgtEl>
                                        <p:attrNameLst>
                                          <p:attrName>style.visibility</p:attrName>
                                        </p:attrNameLst>
                                      </p:cBhvr>
                                      <p:to>
                                        <p:strVal val="visible"/>
                                      </p:to>
                                    </p:set>
                                    <p:anim calcmode="lin" valueType="num">
                                      <p:cBhvr>
                                        <p:cTn id="19" dur="500" fill="hold"/>
                                        <p:tgtEl>
                                          <p:spTgt spid="9114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114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1141">
                                            <p:txEl>
                                              <p:pRg st="1" end="1"/>
                                            </p:txEl>
                                          </p:spTgt>
                                        </p:tgtEl>
                                        <p:attrNameLst>
                                          <p:attrName>style.visibility</p:attrName>
                                        </p:attrNameLst>
                                      </p:cBhvr>
                                      <p:to>
                                        <p:strVal val="visible"/>
                                      </p:to>
                                    </p:set>
                                    <p:anim calcmode="lin" valueType="num">
                                      <p:cBhvr>
                                        <p:cTn id="25" dur="500" fill="hold"/>
                                        <p:tgtEl>
                                          <p:spTgt spid="9114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114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1141">
                                            <p:txEl>
                                              <p:pRg st="2" end="2"/>
                                            </p:txEl>
                                          </p:spTgt>
                                        </p:tgtEl>
                                        <p:attrNameLst>
                                          <p:attrName>style.visibility</p:attrName>
                                        </p:attrNameLst>
                                      </p:cBhvr>
                                      <p:to>
                                        <p:strVal val="visible"/>
                                      </p:to>
                                    </p:set>
                                    <p:anim calcmode="lin" valueType="num">
                                      <p:cBhvr>
                                        <p:cTn id="31" dur="500" fill="hold"/>
                                        <p:tgtEl>
                                          <p:spTgt spid="9114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114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P spid="9114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7">
            <a:extLst>
              <a:ext uri="{FF2B5EF4-FFF2-40B4-BE49-F238E27FC236}">
                <a16:creationId xmlns:a16="http://schemas.microsoft.com/office/drawing/2014/main" id="{64674331-F4CF-44F2-9D27-E51B9172E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8" y="0"/>
            <a:ext cx="49704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3187" name="Picture 3">
            <a:extLst>
              <a:ext uri="{FF2B5EF4-FFF2-40B4-BE49-F238E27FC236}">
                <a16:creationId xmlns:a16="http://schemas.microsoft.com/office/drawing/2014/main" id="{82531541-6BCB-4776-9922-20B888AB0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3188" name="Rectangle 4">
            <a:extLst>
              <a:ext uri="{FF2B5EF4-FFF2-40B4-BE49-F238E27FC236}">
                <a16:creationId xmlns:a16="http://schemas.microsoft.com/office/drawing/2014/main" id="{D496C75E-8DC3-4E99-BD79-673FC4056C3A}"/>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93189" name="Rectangle 5">
            <a:extLst>
              <a:ext uri="{FF2B5EF4-FFF2-40B4-BE49-F238E27FC236}">
                <a16:creationId xmlns:a16="http://schemas.microsoft.com/office/drawing/2014/main" id="{E1865C5A-98BB-4F50-8833-DEFCCDDC91CA}"/>
              </a:ext>
            </a:extLst>
          </p:cNvPr>
          <p:cNvSpPr>
            <a:spLocks noGrp="1" noChangeArrowheads="1"/>
          </p:cNvSpPr>
          <p:nvPr>
            <p:ph type="subTitle" idx="1"/>
          </p:nvPr>
        </p:nvSpPr>
        <p:spPr>
          <a:xfrm>
            <a:off x="323850" y="2420938"/>
            <a:ext cx="8569325" cy="3384550"/>
          </a:xfrm>
          <a:solidFill>
            <a:schemeClr val="tx1">
              <a:alpha val="22000"/>
            </a:schemeClr>
          </a:solidFill>
          <a:ln/>
        </p:spPr>
        <p:txBody>
          <a:bodyPr/>
          <a:lstStyle/>
          <a:p>
            <a:pPr marL="533400" indent="-533400" algn="just"/>
            <a:r>
              <a:rPr lang="pt-BR" altLang="pt-BR" sz="2800" b="1">
                <a:solidFill>
                  <a:schemeClr val="bg1"/>
                </a:solidFill>
                <a:effectLst>
                  <a:outerShdw blurRad="38100" dist="38100" dir="2700000" algn="tl">
                    <a:srgbClr val="808080"/>
                  </a:outerShdw>
                </a:effectLst>
              </a:rPr>
              <a:t>Devemos possuir este amor? Como adquiri-la? </a:t>
            </a:r>
          </a:p>
          <a:p>
            <a:pPr marL="533400" indent="-533400" algn="just"/>
            <a:r>
              <a:rPr lang="pt-BR" altLang="pt-BR" sz="2800" b="1">
                <a:solidFill>
                  <a:schemeClr val="bg1"/>
                </a:solidFill>
                <a:effectLst>
                  <a:outerShdw blurRad="38100" dist="38100" dir="2700000" algn="tl">
                    <a:srgbClr val="808080"/>
                  </a:outerShdw>
                </a:effectLst>
              </a:rPr>
              <a:t>Ele é a fonte de amor, só Ele pode dar-nos tal arma. </a:t>
            </a:r>
          </a:p>
          <a:p>
            <a:pPr marL="533400" indent="-533400" algn="just"/>
            <a:r>
              <a:rPr lang="pt-BR" altLang="pt-BR" b="1">
                <a:solidFill>
                  <a:schemeClr val="bg1"/>
                </a:solidFill>
                <a:effectLst>
                  <a:outerShdw blurRad="38100" dist="38100" dir="2700000" algn="tl">
                    <a:srgbClr val="808080"/>
                  </a:outerShdw>
                </a:effectLst>
              </a:rPr>
              <a:t>Romanos 5:5: </a:t>
            </a:r>
          </a:p>
          <a:p>
            <a:pPr marL="533400" indent="-533400" algn="just"/>
            <a:r>
              <a:rPr lang="pt-BR" altLang="pt-BR" sz="2800" b="1" i="1">
                <a:solidFill>
                  <a:schemeClr val="bg1"/>
                </a:solidFill>
                <a:effectLst>
                  <a:outerShdw blurRad="38100" dist="38100" dir="2700000" algn="tl">
                    <a:srgbClr val="808080"/>
                  </a:outerShdw>
                </a:effectLst>
              </a:rPr>
              <a:t>“E a esperança não desaponta, porquanto o amor de Deus está derramado em nossos corações pelo espírito que nos foi dado”.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2000" fill="hold"/>
                                        <p:tgtEl>
                                          <p:spTgt spid="93188"/>
                                        </p:tgtEl>
                                        <p:attrNameLst>
                                          <p:attrName>ppt_x</p:attrName>
                                        </p:attrNameLst>
                                      </p:cBhvr>
                                      <p:tavLst>
                                        <p:tav tm="0">
                                          <p:val>
                                            <p:strVal val="1+#ppt_w/2"/>
                                          </p:val>
                                        </p:tav>
                                        <p:tav tm="100000">
                                          <p:val>
                                            <p:strVal val="#ppt_x"/>
                                          </p:val>
                                        </p:tav>
                                      </p:tavLst>
                                    </p:anim>
                                    <p:anim calcmode="lin" valueType="num">
                                      <p:cBhvr additive="base">
                                        <p:cTn id="8" dur="2000" fill="hold"/>
                                        <p:tgtEl>
                                          <p:spTgt spid="931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3189">
                                            <p:bg/>
                                          </p:spTgt>
                                        </p:tgtEl>
                                        <p:attrNameLst>
                                          <p:attrName>style.visibility</p:attrName>
                                        </p:attrNameLst>
                                      </p:cBhvr>
                                      <p:to>
                                        <p:strVal val="visible"/>
                                      </p:to>
                                    </p:set>
                                    <p:anim calcmode="lin" valueType="num">
                                      <p:cBhvr>
                                        <p:cTn id="13" dur="500" fill="hold"/>
                                        <p:tgtEl>
                                          <p:spTgt spid="93189">
                                            <p:bg/>
                                          </p:spTgt>
                                        </p:tgtEl>
                                        <p:attrNameLst>
                                          <p:attrName>ppt_w</p:attrName>
                                        </p:attrNameLst>
                                      </p:cBhvr>
                                      <p:tavLst>
                                        <p:tav tm="0">
                                          <p:val>
                                            <p:fltVal val="0"/>
                                          </p:val>
                                        </p:tav>
                                        <p:tav tm="100000">
                                          <p:val>
                                            <p:strVal val="#ppt_w"/>
                                          </p:val>
                                        </p:tav>
                                      </p:tavLst>
                                    </p:anim>
                                    <p:anim calcmode="lin" valueType="num">
                                      <p:cBhvr>
                                        <p:cTn id="14" dur="500" fill="hold"/>
                                        <p:tgtEl>
                                          <p:spTgt spid="93189">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3189">
                                            <p:txEl>
                                              <p:pRg st="0" end="0"/>
                                            </p:txEl>
                                          </p:spTgt>
                                        </p:tgtEl>
                                        <p:attrNameLst>
                                          <p:attrName>style.visibility</p:attrName>
                                        </p:attrNameLst>
                                      </p:cBhvr>
                                      <p:to>
                                        <p:strVal val="visible"/>
                                      </p:to>
                                    </p:set>
                                    <p:anim calcmode="lin" valueType="num">
                                      <p:cBhvr>
                                        <p:cTn id="19" dur="500" fill="hold"/>
                                        <p:tgtEl>
                                          <p:spTgt spid="9318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318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3189">
                                            <p:txEl>
                                              <p:pRg st="1" end="1"/>
                                            </p:txEl>
                                          </p:spTgt>
                                        </p:tgtEl>
                                        <p:attrNameLst>
                                          <p:attrName>style.visibility</p:attrName>
                                        </p:attrNameLst>
                                      </p:cBhvr>
                                      <p:to>
                                        <p:strVal val="visible"/>
                                      </p:to>
                                    </p:set>
                                    <p:anim calcmode="lin" valueType="num">
                                      <p:cBhvr>
                                        <p:cTn id="25" dur="500" fill="hold"/>
                                        <p:tgtEl>
                                          <p:spTgt spid="9318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318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3189">
                                            <p:txEl>
                                              <p:pRg st="2" end="2"/>
                                            </p:txEl>
                                          </p:spTgt>
                                        </p:tgtEl>
                                        <p:attrNameLst>
                                          <p:attrName>style.visibility</p:attrName>
                                        </p:attrNameLst>
                                      </p:cBhvr>
                                      <p:to>
                                        <p:strVal val="visible"/>
                                      </p:to>
                                    </p:set>
                                    <p:anim calcmode="lin" valueType="num">
                                      <p:cBhvr>
                                        <p:cTn id="31" dur="500" fill="hold"/>
                                        <p:tgtEl>
                                          <p:spTgt spid="9318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318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3189">
                                            <p:txEl>
                                              <p:pRg st="3" end="3"/>
                                            </p:txEl>
                                          </p:spTgt>
                                        </p:tgtEl>
                                        <p:attrNameLst>
                                          <p:attrName>style.visibility</p:attrName>
                                        </p:attrNameLst>
                                      </p:cBhvr>
                                      <p:to>
                                        <p:strVal val="visible"/>
                                      </p:to>
                                    </p:set>
                                    <p:anim calcmode="lin" valueType="num">
                                      <p:cBhvr>
                                        <p:cTn id="37" dur="500" fill="hold"/>
                                        <p:tgtEl>
                                          <p:spTgt spid="9318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318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a:extLst>
              <a:ext uri="{FF2B5EF4-FFF2-40B4-BE49-F238E27FC236}">
                <a16:creationId xmlns:a16="http://schemas.microsoft.com/office/drawing/2014/main" id="{33DE27A3-28DF-43D8-89A5-9871B98EB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5235" name="Picture 3">
            <a:extLst>
              <a:ext uri="{FF2B5EF4-FFF2-40B4-BE49-F238E27FC236}">
                <a16:creationId xmlns:a16="http://schemas.microsoft.com/office/drawing/2014/main" id="{6961C4D1-A64E-47A8-BCB0-D6E0A021D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5236" name="Rectangle 4">
            <a:extLst>
              <a:ext uri="{FF2B5EF4-FFF2-40B4-BE49-F238E27FC236}">
                <a16:creationId xmlns:a16="http://schemas.microsoft.com/office/drawing/2014/main" id="{EEE4ED58-2AC5-4494-9A1B-ACBC96D4A773}"/>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95237" name="Rectangle 5">
            <a:extLst>
              <a:ext uri="{FF2B5EF4-FFF2-40B4-BE49-F238E27FC236}">
                <a16:creationId xmlns:a16="http://schemas.microsoft.com/office/drawing/2014/main" id="{9D949C90-9F96-446D-A687-DB46D0E22E23}"/>
              </a:ext>
            </a:extLst>
          </p:cNvPr>
          <p:cNvSpPr>
            <a:spLocks noGrp="1" noChangeArrowheads="1"/>
          </p:cNvSpPr>
          <p:nvPr>
            <p:ph type="subTitle" idx="1"/>
          </p:nvPr>
        </p:nvSpPr>
        <p:spPr>
          <a:xfrm>
            <a:off x="323850" y="2781300"/>
            <a:ext cx="8569325" cy="2951163"/>
          </a:xfrm>
          <a:solidFill>
            <a:schemeClr val="tx1">
              <a:alpha val="22000"/>
            </a:schemeClr>
          </a:solidFill>
          <a:ln/>
        </p:spPr>
        <p:txBody>
          <a:bodyPr/>
          <a:lstStyle/>
          <a:p>
            <a:pPr marL="533400" indent="-533400" algn="just"/>
            <a:r>
              <a:rPr lang="pt-BR" altLang="pt-BR" sz="3600" b="1">
                <a:solidFill>
                  <a:schemeClr val="bg1"/>
                </a:solidFill>
                <a:effectLst>
                  <a:outerShdw blurRad="38100" dist="38100" dir="2700000" algn="tl">
                    <a:srgbClr val="808080"/>
                  </a:outerShdw>
                </a:effectLst>
              </a:rPr>
              <a:t>Deus derramará em nossos corações este amor. </a:t>
            </a:r>
          </a:p>
          <a:p>
            <a:pPr marL="533400" indent="-533400" algn="just"/>
            <a:r>
              <a:rPr lang="pt-BR" altLang="pt-BR" sz="3600" b="1">
                <a:solidFill>
                  <a:schemeClr val="bg1"/>
                </a:solidFill>
                <a:effectLst>
                  <a:outerShdw blurRad="38100" dist="38100" dir="2700000" algn="tl">
                    <a:srgbClr val="808080"/>
                  </a:outerShdw>
                </a:effectLst>
              </a:rPr>
              <a:t>Não diz que Ele colocará algumas gotas. Não Ele vai derramar como uma cascata, uma cachoeira.</a:t>
            </a:r>
            <a:r>
              <a:rPr lang="pt-BR" altLang="pt-BR" sz="36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additive="base">
                                        <p:cTn id="7" dur="2000" fill="hold"/>
                                        <p:tgtEl>
                                          <p:spTgt spid="95236"/>
                                        </p:tgtEl>
                                        <p:attrNameLst>
                                          <p:attrName>ppt_x</p:attrName>
                                        </p:attrNameLst>
                                      </p:cBhvr>
                                      <p:tavLst>
                                        <p:tav tm="0">
                                          <p:val>
                                            <p:strVal val="1+#ppt_w/2"/>
                                          </p:val>
                                        </p:tav>
                                        <p:tav tm="100000">
                                          <p:val>
                                            <p:strVal val="#ppt_x"/>
                                          </p:val>
                                        </p:tav>
                                      </p:tavLst>
                                    </p:anim>
                                    <p:anim calcmode="lin" valueType="num">
                                      <p:cBhvr additive="base">
                                        <p:cTn id="8" dur="2000" fill="hold"/>
                                        <p:tgtEl>
                                          <p:spTgt spid="952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5237">
                                            <p:bg/>
                                          </p:spTgt>
                                        </p:tgtEl>
                                        <p:attrNameLst>
                                          <p:attrName>style.visibility</p:attrName>
                                        </p:attrNameLst>
                                      </p:cBhvr>
                                      <p:to>
                                        <p:strVal val="visible"/>
                                      </p:to>
                                    </p:set>
                                    <p:anim calcmode="lin" valueType="num">
                                      <p:cBhvr>
                                        <p:cTn id="13" dur="500" fill="hold"/>
                                        <p:tgtEl>
                                          <p:spTgt spid="95237">
                                            <p:bg/>
                                          </p:spTgt>
                                        </p:tgtEl>
                                        <p:attrNameLst>
                                          <p:attrName>ppt_w</p:attrName>
                                        </p:attrNameLst>
                                      </p:cBhvr>
                                      <p:tavLst>
                                        <p:tav tm="0">
                                          <p:val>
                                            <p:fltVal val="0"/>
                                          </p:val>
                                        </p:tav>
                                        <p:tav tm="100000">
                                          <p:val>
                                            <p:strVal val="#ppt_w"/>
                                          </p:val>
                                        </p:tav>
                                      </p:tavLst>
                                    </p:anim>
                                    <p:anim calcmode="lin" valueType="num">
                                      <p:cBhvr>
                                        <p:cTn id="14" dur="500" fill="hold"/>
                                        <p:tgtEl>
                                          <p:spTgt spid="95237">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5237">
                                            <p:txEl>
                                              <p:pRg st="0" end="0"/>
                                            </p:txEl>
                                          </p:spTgt>
                                        </p:tgtEl>
                                        <p:attrNameLst>
                                          <p:attrName>style.visibility</p:attrName>
                                        </p:attrNameLst>
                                      </p:cBhvr>
                                      <p:to>
                                        <p:strVal val="visible"/>
                                      </p:to>
                                    </p:set>
                                    <p:anim calcmode="lin" valueType="num">
                                      <p:cBhvr>
                                        <p:cTn id="19" dur="500" fill="hold"/>
                                        <p:tgtEl>
                                          <p:spTgt spid="9523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523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5237">
                                            <p:txEl>
                                              <p:pRg st="1" end="1"/>
                                            </p:txEl>
                                          </p:spTgt>
                                        </p:tgtEl>
                                        <p:attrNameLst>
                                          <p:attrName>style.visibility</p:attrName>
                                        </p:attrNameLst>
                                      </p:cBhvr>
                                      <p:to>
                                        <p:strVal val="visible"/>
                                      </p:to>
                                    </p:set>
                                    <p:anim calcmode="lin" valueType="num">
                                      <p:cBhvr>
                                        <p:cTn id="25" dur="500" fill="hold"/>
                                        <p:tgtEl>
                                          <p:spTgt spid="9523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523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9523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6" name="Picture 6">
            <a:extLst>
              <a:ext uri="{FF2B5EF4-FFF2-40B4-BE49-F238E27FC236}">
                <a16:creationId xmlns:a16="http://schemas.microsoft.com/office/drawing/2014/main" id="{40DD16E7-E458-44C0-B744-30155391D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5867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7283" name="Picture 3">
            <a:extLst>
              <a:ext uri="{FF2B5EF4-FFF2-40B4-BE49-F238E27FC236}">
                <a16:creationId xmlns:a16="http://schemas.microsoft.com/office/drawing/2014/main" id="{636B53BC-1574-4B88-B74E-81696305A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7284" name="Rectangle 4">
            <a:extLst>
              <a:ext uri="{FF2B5EF4-FFF2-40B4-BE49-F238E27FC236}">
                <a16:creationId xmlns:a16="http://schemas.microsoft.com/office/drawing/2014/main" id="{5B0EFDE7-9908-40E2-93BC-AE3098D91CCA}"/>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97285" name="Rectangle 5">
            <a:extLst>
              <a:ext uri="{FF2B5EF4-FFF2-40B4-BE49-F238E27FC236}">
                <a16:creationId xmlns:a16="http://schemas.microsoft.com/office/drawing/2014/main" id="{E6C214DA-9CA2-4AEE-BAD8-EECF8BDFF916}"/>
              </a:ext>
            </a:extLst>
          </p:cNvPr>
          <p:cNvSpPr>
            <a:spLocks noGrp="1" noChangeArrowheads="1"/>
          </p:cNvSpPr>
          <p:nvPr>
            <p:ph type="subTitle" idx="1"/>
          </p:nvPr>
        </p:nvSpPr>
        <p:spPr>
          <a:xfrm>
            <a:off x="323850" y="2349500"/>
            <a:ext cx="8569325" cy="3671888"/>
          </a:xfrm>
          <a:solidFill>
            <a:schemeClr val="tx1">
              <a:alpha val="22000"/>
            </a:schemeClr>
          </a:solidFill>
          <a:ln/>
        </p:spPr>
        <p:txBody>
          <a:bodyPr/>
          <a:lstStyle/>
          <a:p>
            <a:pPr marL="533400" indent="-533400" algn="l"/>
            <a:r>
              <a:rPr lang="pt-BR" altLang="pt-BR" sz="2800" b="1">
                <a:solidFill>
                  <a:schemeClr val="bg1"/>
                </a:solidFill>
                <a:effectLst>
                  <a:outerShdw blurRad="38100" dist="38100" dir="2700000" algn="tl">
                    <a:srgbClr val="808080"/>
                  </a:outerShdw>
                </a:effectLst>
              </a:rPr>
              <a:t>A Segunda arma do Cordeiro.</a:t>
            </a:r>
          </a:p>
          <a:p>
            <a:pPr marL="533400" indent="-533400" algn="l"/>
            <a:r>
              <a:rPr lang="pt-BR" altLang="pt-BR" b="1">
                <a:solidFill>
                  <a:schemeClr val="bg1"/>
                </a:solidFill>
                <a:effectLst>
                  <a:outerShdw blurRad="38100" dist="38100" dir="2700000" algn="tl">
                    <a:srgbClr val="808080"/>
                  </a:outerShdw>
                </a:effectLst>
              </a:rPr>
              <a:t>Lamentações de Jeremias 3:22,23</a:t>
            </a:r>
          </a:p>
          <a:p>
            <a:pPr marL="533400" indent="-533400" algn="l"/>
            <a:r>
              <a:rPr lang="pt-BR" altLang="pt-BR" sz="2800" b="1" i="1">
                <a:solidFill>
                  <a:schemeClr val="bg1"/>
                </a:solidFill>
                <a:effectLst>
                  <a:outerShdw blurRad="38100" dist="38100" dir="2700000" algn="tl">
                    <a:srgbClr val="808080"/>
                  </a:outerShdw>
                </a:effectLst>
              </a:rPr>
              <a:t>“A benignidade  do Senhor jamais acaba, as suas misericórdias não tem fim. Renovam-se a cada manhã. Grande é a tua fidelidade”.</a:t>
            </a:r>
            <a:r>
              <a:rPr lang="pt-BR" altLang="pt-BR" sz="2800" b="1">
                <a:solidFill>
                  <a:schemeClr val="bg1"/>
                </a:solidFill>
                <a:effectLst>
                  <a:outerShdw blurRad="38100" dist="38100" dir="2700000" algn="tl">
                    <a:srgbClr val="808080"/>
                  </a:outerShdw>
                </a:effectLst>
              </a:rPr>
              <a:t> </a:t>
            </a:r>
          </a:p>
          <a:p>
            <a:pPr marL="533400" indent="-533400" algn="l"/>
            <a:r>
              <a:rPr lang="pt-BR" altLang="pt-BR" sz="2800" b="1">
                <a:solidFill>
                  <a:schemeClr val="bg1"/>
                </a:solidFill>
                <a:effectLst>
                  <a:outerShdw blurRad="38100" dist="38100" dir="2700000" algn="tl">
                    <a:srgbClr val="808080"/>
                  </a:outerShdw>
                </a:effectLst>
              </a:rPr>
              <a:t>A misericórdia é a resposta de Deus a rebelião humana. É uma poderosa arma do cordeiro nesta guerra.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2000" fill="hold"/>
                                        <p:tgtEl>
                                          <p:spTgt spid="97284"/>
                                        </p:tgtEl>
                                        <p:attrNameLst>
                                          <p:attrName>ppt_x</p:attrName>
                                        </p:attrNameLst>
                                      </p:cBhvr>
                                      <p:tavLst>
                                        <p:tav tm="0">
                                          <p:val>
                                            <p:strVal val="1+#ppt_w/2"/>
                                          </p:val>
                                        </p:tav>
                                        <p:tav tm="100000">
                                          <p:val>
                                            <p:strVal val="#ppt_x"/>
                                          </p:val>
                                        </p:tav>
                                      </p:tavLst>
                                    </p:anim>
                                    <p:anim calcmode="lin" valueType="num">
                                      <p:cBhvr additive="base">
                                        <p:cTn id="8" dur="2000" fill="hold"/>
                                        <p:tgtEl>
                                          <p:spTgt spid="972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7285">
                                            <p:bg/>
                                          </p:spTgt>
                                        </p:tgtEl>
                                        <p:attrNameLst>
                                          <p:attrName>style.visibility</p:attrName>
                                        </p:attrNameLst>
                                      </p:cBhvr>
                                      <p:to>
                                        <p:strVal val="visible"/>
                                      </p:to>
                                    </p:set>
                                    <p:anim calcmode="lin" valueType="num">
                                      <p:cBhvr>
                                        <p:cTn id="13" dur="500" fill="hold"/>
                                        <p:tgtEl>
                                          <p:spTgt spid="97285">
                                            <p:bg/>
                                          </p:spTgt>
                                        </p:tgtEl>
                                        <p:attrNameLst>
                                          <p:attrName>ppt_w</p:attrName>
                                        </p:attrNameLst>
                                      </p:cBhvr>
                                      <p:tavLst>
                                        <p:tav tm="0">
                                          <p:val>
                                            <p:fltVal val="0"/>
                                          </p:val>
                                        </p:tav>
                                        <p:tav tm="100000">
                                          <p:val>
                                            <p:strVal val="#ppt_w"/>
                                          </p:val>
                                        </p:tav>
                                      </p:tavLst>
                                    </p:anim>
                                    <p:anim calcmode="lin" valueType="num">
                                      <p:cBhvr>
                                        <p:cTn id="14" dur="500" fill="hold"/>
                                        <p:tgtEl>
                                          <p:spTgt spid="97285">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7285">
                                            <p:txEl>
                                              <p:pRg st="0" end="0"/>
                                            </p:txEl>
                                          </p:spTgt>
                                        </p:tgtEl>
                                        <p:attrNameLst>
                                          <p:attrName>style.visibility</p:attrName>
                                        </p:attrNameLst>
                                      </p:cBhvr>
                                      <p:to>
                                        <p:strVal val="visible"/>
                                      </p:to>
                                    </p:set>
                                    <p:anim calcmode="lin" valueType="num">
                                      <p:cBhvr>
                                        <p:cTn id="19" dur="500" fill="hold"/>
                                        <p:tgtEl>
                                          <p:spTgt spid="9728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72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7285">
                                            <p:txEl>
                                              <p:pRg st="1" end="1"/>
                                            </p:txEl>
                                          </p:spTgt>
                                        </p:tgtEl>
                                        <p:attrNameLst>
                                          <p:attrName>style.visibility</p:attrName>
                                        </p:attrNameLst>
                                      </p:cBhvr>
                                      <p:to>
                                        <p:strVal val="visible"/>
                                      </p:to>
                                    </p:set>
                                    <p:anim calcmode="lin" valueType="num">
                                      <p:cBhvr>
                                        <p:cTn id="25" dur="500" fill="hold"/>
                                        <p:tgtEl>
                                          <p:spTgt spid="9728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72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7285">
                                            <p:txEl>
                                              <p:pRg st="2" end="2"/>
                                            </p:txEl>
                                          </p:spTgt>
                                        </p:tgtEl>
                                        <p:attrNameLst>
                                          <p:attrName>style.visibility</p:attrName>
                                        </p:attrNameLst>
                                      </p:cBhvr>
                                      <p:to>
                                        <p:strVal val="visible"/>
                                      </p:to>
                                    </p:set>
                                    <p:anim calcmode="lin" valueType="num">
                                      <p:cBhvr>
                                        <p:cTn id="31" dur="500" fill="hold"/>
                                        <p:tgtEl>
                                          <p:spTgt spid="9728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72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7285">
                                            <p:txEl>
                                              <p:pRg st="3" end="3"/>
                                            </p:txEl>
                                          </p:spTgt>
                                        </p:tgtEl>
                                        <p:attrNameLst>
                                          <p:attrName>style.visibility</p:attrName>
                                        </p:attrNameLst>
                                      </p:cBhvr>
                                      <p:to>
                                        <p:strVal val="visible"/>
                                      </p:to>
                                    </p:set>
                                    <p:anim calcmode="lin" valueType="num">
                                      <p:cBhvr>
                                        <p:cTn id="37" dur="500" fill="hold"/>
                                        <p:tgtEl>
                                          <p:spTgt spid="9728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728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2" name="Picture 6">
            <a:extLst>
              <a:ext uri="{FF2B5EF4-FFF2-40B4-BE49-F238E27FC236}">
                <a16:creationId xmlns:a16="http://schemas.microsoft.com/office/drawing/2014/main" id="{A6452383-12C7-4829-999A-0F019CAD5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0"/>
            <a:ext cx="47164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1379" name="Picture 3">
            <a:extLst>
              <a:ext uri="{FF2B5EF4-FFF2-40B4-BE49-F238E27FC236}">
                <a16:creationId xmlns:a16="http://schemas.microsoft.com/office/drawing/2014/main" id="{C4699FEC-050D-4CF0-BCE3-AE87533C1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1380" name="Rectangle 4">
            <a:extLst>
              <a:ext uri="{FF2B5EF4-FFF2-40B4-BE49-F238E27FC236}">
                <a16:creationId xmlns:a16="http://schemas.microsoft.com/office/drawing/2014/main" id="{22004432-215F-4752-8A5A-9019E7B70A21}"/>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101381" name="Rectangle 5">
            <a:extLst>
              <a:ext uri="{FF2B5EF4-FFF2-40B4-BE49-F238E27FC236}">
                <a16:creationId xmlns:a16="http://schemas.microsoft.com/office/drawing/2014/main" id="{06A28454-16E5-45D5-9FDA-47B57A9D5A94}"/>
              </a:ext>
            </a:extLst>
          </p:cNvPr>
          <p:cNvSpPr>
            <a:spLocks noGrp="1" noChangeArrowheads="1"/>
          </p:cNvSpPr>
          <p:nvPr>
            <p:ph type="subTitle" idx="1"/>
          </p:nvPr>
        </p:nvSpPr>
        <p:spPr>
          <a:xfrm>
            <a:off x="323850" y="2492375"/>
            <a:ext cx="8569325" cy="3529013"/>
          </a:xfrm>
          <a:solidFill>
            <a:schemeClr val="tx1">
              <a:alpha val="22000"/>
            </a:schemeClr>
          </a:solidFill>
          <a:ln/>
        </p:spPr>
        <p:txBody>
          <a:bodyPr/>
          <a:lstStyle/>
          <a:p>
            <a:pPr marL="533400" indent="-533400" algn="l"/>
            <a:r>
              <a:rPr lang="pt-BR" altLang="pt-BR" sz="2800" b="1">
                <a:solidFill>
                  <a:schemeClr val="bg1"/>
                </a:solidFill>
                <a:effectLst>
                  <a:outerShdw blurRad="38100" dist="38100" dir="2700000" algn="tl">
                    <a:srgbClr val="808080"/>
                  </a:outerShdw>
                </a:effectLst>
              </a:rPr>
              <a:t>A terceira arma do Cordeiro</a:t>
            </a:r>
          </a:p>
          <a:p>
            <a:pPr marL="533400" indent="-533400" algn="l"/>
            <a:r>
              <a:rPr lang="pt-BR" altLang="pt-BR" b="1">
                <a:solidFill>
                  <a:schemeClr val="bg1"/>
                </a:solidFill>
                <a:effectLst>
                  <a:outerShdw blurRad="38100" dist="38100" dir="2700000" algn="tl">
                    <a:srgbClr val="808080"/>
                  </a:outerShdw>
                </a:effectLst>
              </a:rPr>
              <a:t>Romanos 2:4: </a:t>
            </a:r>
          </a:p>
          <a:p>
            <a:pPr marL="533400" indent="-533400" algn="l"/>
            <a:r>
              <a:rPr lang="pt-BR" altLang="pt-BR" b="1" i="1">
                <a:solidFill>
                  <a:schemeClr val="bg1"/>
                </a:solidFill>
                <a:effectLst>
                  <a:outerShdw blurRad="38100" dist="38100" dir="2700000" algn="tl">
                    <a:srgbClr val="808080"/>
                  </a:outerShdw>
                </a:effectLst>
              </a:rPr>
              <a:t>”Ou desprezas  tu as riquezas da sua benignidade, e paciência e longanimidade, ignorando que a benignidade de Deus te conduz ao arrependimento?”</a:t>
            </a:r>
            <a:r>
              <a:rPr lang="pt-BR" altLang="pt-BR" b="1">
                <a:solidFill>
                  <a:schemeClr val="bg1"/>
                </a:solidFill>
                <a:effectLst>
                  <a:outerShdw blurRad="38100" dist="38100" dir="2700000" algn="tl">
                    <a:srgbClr val="808080"/>
                  </a:outerShdw>
                </a:effectLst>
              </a:rPr>
              <a:t> </a:t>
            </a:r>
          </a:p>
          <a:p>
            <a:pPr marL="533400" indent="-533400" algn="l"/>
            <a:r>
              <a:rPr lang="pt-BR" altLang="pt-BR" sz="2800" b="1">
                <a:solidFill>
                  <a:schemeClr val="bg1"/>
                </a:solidFill>
                <a:effectLst>
                  <a:outerShdw blurRad="38100" dist="38100" dir="2700000" algn="tl">
                    <a:srgbClr val="808080"/>
                  </a:outerShdw>
                </a:effectLst>
              </a:rPr>
              <a:t>O contemplar da bondade de Deus, o amor e a misericórdia de Deus, é o homem levado ao arrependimento.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additive="base">
                                        <p:cTn id="7" dur="2000" fill="hold"/>
                                        <p:tgtEl>
                                          <p:spTgt spid="101380"/>
                                        </p:tgtEl>
                                        <p:attrNameLst>
                                          <p:attrName>ppt_x</p:attrName>
                                        </p:attrNameLst>
                                      </p:cBhvr>
                                      <p:tavLst>
                                        <p:tav tm="0">
                                          <p:val>
                                            <p:strVal val="1+#ppt_w/2"/>
                                          </p:val>
                                        </p:tav>
                                        <p:tav tm="100000">
                                          <p:val>
                                            <p:strVal val="#ppt_x"/>
                                          </p:val>
                                        </p:tav>
                                      </p:tavLst>
                                    </p:anim>
                                    <p:anim calcmode="lin" valueType="num">
                                      <p:cBhvr additive="base">
                                        <p:cTn id="8" dur="2000" fill="hold"/>
                                        <p:tgtEl>
                                          <p:spTgt spid="1013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1381">
                                            <p:bg/>
                                          </p:spTgt>
                                        </p:tgtEl>
                                        <p:attrNameLst>
                                          <p:attrName>style.visibility</p:attrName>
                                        </p:attrNameLst>
                                      </p:cBhvr>
                                      <p:to>
                                        <p:strVal val="visible"/>
                                      </p:to>
                                    </p:set>
                                    <p:anim calcmode="lin" valueType="num">
                                      <p:cBhvr>
                                        <p:cTn id="13" dur="500" fill="hold"/>
                                        <p:tgtEl>
                                          <p:spTgt spid="101381">
                                            <p:bg/>
                                          </p:spTgt>
                                        </p:tgtEl>
                                        <p:attrNameLst>
                                          <p:attrName>ppt_w</p:attrName>
                                        </p:attrNameLst>
                                      </p:cBhvr>
                                      <p:tavLst>
                                        <p:tav tm="0">
                                          <p:val>
                                            <p:fltVal val="0"/>
                                          </p:val>
                                        </p:tav>
                                        <p:tav tm="100000">
                                          <p:val>
                                            <p:strVal val="#ppt_w"/>
                                          </p:val>
                                        </p:tav>
                                      </p:tavLst>
                                    </p:anim>
                                    <p:anim calcmode="lin" valueType="num">
                                      <p:cBhvr>
                                        <p:cTn id="14" dur="500" fill="hold"/>
                                        <p:tgtEl>
                                          <p:spTgt spid="101381">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1381">
                                            <p:txEl>
                                              <p:pRg st="0" end="0"/>
                                            </p:txEl>
                                          </p:spTgt>
                                        </p:tgtEl>
                                        <p:attrNameLst>
                                          <p:attrName>style.visibility</p:attrName>
                                        </p:attrNameLst>
                                      </p:cBhvr>
                                      <p:to>
                                        <p:strVal val="visible"/>
                                      </p:to>
                                    </p:set>
                                    <p:anim calcmode="lin" valueType="num">
                                      <p:cBhvr>
                                        <p:cTn id="19" dur="500" fill="hold"/>
                                        <p:tgtEl>
                                          <p:spTgt spid="10138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13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1381">
                                            <p:txEl>
                                              <p:pRg st="1" end="1"/>
                                            </p:txEl>
                                          </p:spTgt>
                                        </p:tgtEl>
                                        <p:attrNameLst>
                                          <p:attrName>style.visibility</p:attrName>
                                        </p:attrNameLst>
                                      </p:cBhvr>
                                      <p:to>
                                        <p:strVal val="visible"/>
                                      </p:to>
                                    </p:set>
                                    <p:anim calcmode="lin" valueType="num">
                                      <p:cBhvr>
                                        <p:cTn id="25" dur="500" fill="hold"/>
                                        <p:tgtEl>
                                          <p:spTgt spid="10138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138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1381">
                                            <p:txEl>
                                              <p:pRg st="2" end="2"/>
                                            </p:txEl>
                                          </p:spTgt>
                                        </p:tgtEl>
                                        <p:attrNameLst>
                                          <p:attrName>style.visibility</p:attrName>
                                        </p:attrNameLst>
                                      </p:cBhvr>
                                      <p:to>
                                        <p:strVal val="visible"/>
                                      </p:to>
                                    </p:set>
                                    <p:anim calcmode="lin" valueType="num">
                                      <p:cBhvr>
                                        <p:cTn id="31" dur="500" fill="hold"/>
                                        <p:tgtEl>
                                          <p:spTgt spid="10138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138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1381">
                                            <p:txEl>
                                              <p:pRg st="3" end="3"/>
                                            </p:txEl>
                                          </p:spTgt>
                                        </p:tgtEl>
                                        <p:attrNameLst>
                                          <p:attrName>style.visibility</p:attrName>
                                        </p:attrNameLst>
                                      </p:cBhvr>
                                      <p:to>
                                        <p:strVal val="visible"/>
                                      </p:to>
                                    </p:set>
                                    <p:anim calcmode="lin" valueType="num">
                                      <p:cBhvr>
                                        <p:cTn id="37" dur="500" fill="hold"/>
                                        <p:tgtEl>
                                          <p:spTgt spid="101381">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0138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38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a:extLst>
              <a:ext uri="{FF2B5EF4-FFF2-40B4-BE49-F238E27FC236}">
                <a16:creationId xmlns:a16="http://schemas.microsoft.com/office/drawing/2014/main" id="{80842DCF-0FDC-4A62-BD53-73A2B69FE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EC1BC9E-8D20-401A-918E-8A8C15DAD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4E8480FE-E340-4576-B6C8-1B9296603E7B}"/>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4099" name="Rectangle 3">
            <a:extLst>
              <a:ext uri="{FF2B5EF4-FFF2-40B4-BE49-F238E27FC236}">
                <a16:creationId xmlns:a16="http://schemas.microsoft.com/office/drawing/2014/main" id="{9FA11A3E-9425-4370-AF0E-2D2866F9CFC1}"/>
              </a:ext>
            </a:extLst>
          </p:cNvPr>
          <p:cNvSpPr>
            <a:spLocks noGrp="1" noChangeArrowheads="1"/>
          </p:cNvSpPr>
          <p:nvPr>
            <p:ph type="subTitle" idx="1"/>
          </p:nvPr>
        </p:nvSpPr>
        <p:spPr>
          <a:xfrm>
            <a:off x="539750" y="2636838"/>
            <a:ext cx="7777163" cy="3097212"/>
          </a:xfrm>
          <a:solidFill>
            <a:schemeClr val="tx1">
              <a:alpha val="22000"/>
            </a:schemeClr>
          </a:solidFill>
          <a:ln/>
        </p:spPr>
        <p:txBody>
          <a:bodyPr/>
          <a:lstStyle/>
          <a:p>
            <a:pPr algn="l"/>
            <a:r>
              <a:rPr lang="pt-BR" altLang="pt-BR" sz="4000" b="1">
                <a:solidFill>
                  <a:schemeClr val="bg1"/>
                </a:solidFill>
                <a:effectLst>
                  <a:outerShdw blurRad="38100" dist="38100" dir="2700000" algn="tl">
                    <a:srgbClr val="808080"/>
                  </a:outerShdw>
                </a:effectLst>
              </a:rPr>
              <a:t>Estamos envolvidos na grande guerra </a:t>
            </a:r>
          </a:p>
          <a:p>
            <a:pPr algn="l"/>
            <a:endParaRPr lang="pt-BR" altLang="pt-BR" sz="2000" b="1">
              <a:solidFill>
                <a:schemeClr val="bg1"/>
              </a:solidFill>
              <a:effectLst>
                <a:outerShdw blurRad="38100" dist="38100" dir="2700000" algn="tl">
                  <a:srgbClr val="808080"/>
                </a:outerShdw>
              </a:effectLst>
            </a:endParaRPr>
          </a:p>
          <a:p>
            <a:pPr algn="l"/>
            <a:r>
              <a:rPr lang="pt-BR" altLang="pt-BR" sz="4000" b="1">
                <a:solidFill>
                  <a:schemeClr val="bg1"/>
                </a:solidFill>
                <a:effectLst>
                  <a:outerShdw blurRad="38100" dist="38100" dir="2700000" algn="tl">
                    <a:srgbClr val="808080"/>
                  </a:outerShdw>
                </a:effectLst>
              </a:rPr>
              <a:t>Nesta guerra cada contendor usa suas próprias armas</a:t>
            </a:r>
            <a:r>
              <a:rPr lang="pt-BR" altLang="pt-BR" sz="40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2000" fill="hold"/>
                                        <p:tgtEl>
                                          <p:spTgt spid="4098"/>
                                        </p:tgtEl>
                                        <p:attrNameLst>
                                          <p:attrName>ppt_x</p:attrName>
                                        </p:attrNameLst>
                                      </p:cBhvr>
                                      <p:tavLst>
                                        <p:tav tm="0">
                                          <p:val>
                                            <p:strVal val="1+#ppt_w/2"/>
                                          </p:val>
                                        </p:tav>
                                        <p:tav tm="100000">
                                          <p:val>
                                            <p:strVal val="#ppt_x"/>
                                          </p:val>
                                        </p:tav>
                                      </p:tavLst>
                                    </p:anim>
                                    <p:anim calcmode="lin" valueType="num">
                                      <p:cBhvr additive="base">
                                        <p:cTn id="8" dur="2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9">
                                            <p:bg/>
                                          </p:spTgt>
                                        </p:tgtEl>
                                        <p:attrNameLst>
                                          <p:attrName>style.visibility</p:attrName>
                                        </p:attrNameLst>
                                      </p:cBhvr>
                                      <p:to>
                                        <p:strVal val="visible"/>
                                      </p:to>
                                    </p:set>
                                    <p:anim calcmode="lin" valueType="num">
                                      <p:cBhvr>
                                        <p:cTn id="13" dur="500" fill="hold"/>
                                        <p:tgtEl>
                                          <p:spTgt spid="4099">
                                            <p:bg/>
                                          </p:spTgt>
                                        </p:tgtEl>
                                        <p:attrNameLst>
                                          <p:attrName>ppt_w</p:attrName>
                                        </p:attrNameLst>
                                      </p:cBhvr>
                                      <p:tavLst>
                                        <p:tav tm="0">
                                          <p:val>
                                            <p:fltVal val="0"/>
                                          </p:val>
                                        </p:tav>
                                        <p:tav tm="100000">
                                          <p:val>
                                            <p:strVal val="#ppt_w"/>
                                          </p:val>
                                        </p:tav>
                                      </p:tavLst>
                                    </p:anim>
                                    <p:anim calcmode="lin" valueType="num">
                                      <p:cBhvr>
                                        <p:cTn id="14" dur="500" fill="hold"/>
                                        <p:tgtEl>
                                          <p:spTgt spid="4099">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 calcmode="lin" valueType="num">
                                      <p:cBhvr>
                                        <p:cTn id="19"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p:cTn id="25"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a:extLst>
              <a:ext uri="{FF2B5EF4-FFF2-40B4-BE49-F238E27FC236}">
                <a16:creationId xmlns:a16="http://schemas.microsoft.com/office/drawing/2014/main" id="{00C29FB0-16F5-4B9F-B338-D83DBDFD2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0"/>
            <a:ext cx="58975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27" name="Picture 3">
            <a:extLst>
              <a:ext uri="{FF2B5EF4-FFF2-40B4-BE49-F238E27FC236}">
                <a16:creationId xmlns:a16="http://schemas.microsoft.com/office/drawing/2014/main" id="{C3084102-3F02-4060-9B05-865DF7A08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428" name="Rectangle 4">
            <a:extLst>
              <a:ext uri="{FF2B5EF4-FFF2-40B4-BE49-F238E27FC236}">
                <a16:creationId xmlns:a16="http://schemas.microsoft.com/office/drawing/2014/main" id="{C032851E-3CDC-419D-AE1E-87C48ABBDFE9}"/>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103429" name="Rectangle 5">
            <a:extLst>
              <a:ext uri="{FF2B5EF4-FFF2-40B4-BE49-F238E27FC236}">
                <a16:creationId xmlns:a16="http://schemas.microsoft.com/office/drawing/2014/main" id="{4647DA90-3D2D-4B4E-B065-CF93B3F14E6A}"/>
              </a:ext>
            </a:extLst>
          </p:cNvPr>
          <p:cNvSpPr>
            <a:spLocks noGrp="1" noChangeArrowheads="1"/>
          </p:cNvSpPr>
          <p:nvPr>
            <p:ph type="subTitle" idx="1"/>
          </p:nvPr>
        </p:nvSpPr>
        <p:spPr>
          <a:xfrm>
            <a:off x="323850" y="2349500"/>
            <a:ext cx="8569325" cy="3671888"/>
          </a:xfrm>
          <a:solidFill>
            <a:schemeClr val="tx1">
              <a:alpha val="22000"/>
            </a:schemeClr>
          </a:solidFill>
          <a:ln/>
        </p:spPr>
        <p:txBody>
          <a:bodyPr/>
          <a:lstStyle/>
          <a:p>
            <a:pPr marL="533400" indent="-533400" algn="l"/>
            <a:r>
              <a:rPr lang="pt-BR" altLang="pt-BR" sz="2800" b="1">
                <a:solidFill>
                  <a:schemeClr val="bg1"/>
                </a:solidFill>
                <a:effectLst>
                  <a:outerShdw blurRad="38100" dist="38100" dir="2700000" algn="tl">
                    <a:srgbClr val="808080"/>
                  </a:outerShdw>
                </a:effectLst>
              </a:rPr>
              <a:t>A Quarta arma do cordeiro</a:t>
            </a:r>
          </a:p>
          <a:p>
            <a:pPr marL="533400" indent="-533400" algn="l"/>
            <a:r>
              <a:rPr lang="pt-BR" altLang="pt-BR" b="1">
                <a:solidFill>
                  <a:schemeClr val="bg1"/>
                </a:solidFill>
                <a:effectLst>
                  <a:outerShdw blurRad="38100" dist="38100" dir="2700000" algn="tl">
                    <a:srgbClr val="808080"/>
                  </a:outerShdw>
                </a:effectLst>
              </a:rPr>
              <a:t>Hebreus 4:12</a:t>
            </a:r>
          </a:p>
          <a:p>
            <a:pPr marL="533400" indent="-533400" algn="l"/>
            <a:r>
              <a:rPr lang="pt-BR" altLang="pt-BR" sz="2800" b="1" i="1">
                <a:solidFill>
                  <a:schemeClr val="bg1"/>
                </a:solidFill>
                <a:effectLst>
                  <a:outerShdw blurRad="38100" dist="38100" dir="2700000" algn="tl">
                    <a:srgbClr val="808080"/>
                  </a:outerShdw>
                </a:effectLst>
              </a:rPr>
              <a:t>“porque a palavra de Deus é viva e eficaz, e mais cortante que qualquer espada de 2 gumes, e penetra até a divisão da alma e espirito, e de juntas e medulas, e é apta para discernir os pensamentos  e as intenções do coração”.</a:t>
            </a:r>
          </a:p>
          <a:p>
            <a:pPr marL="533400" indent="-533400" algn="l"/>
            <a:r>
              <a:rPr lang="pt-BR" altLang="pt-BR" sz="2800" b="1">
                <a:solidFill>
                  <a:schemeClr val="bg1"/>
                </a:solidFill>
                <a:effectLst>
                  <a:outerShdw blurRad="38100" dist="38100" dir="2700000" algn="tl">
                    <a:srgbClr val="808080"/>
                  </a:outerShdw>
                </a:effectLst>
              </a:rPr>
              <a:t>A quarta arma  é a Palavra de Deus.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2000" fill="hold"/>
                                        <p:tgtEl>
                                          <p:spTgt spid="103428"/>
                                        </p:tgtEl>
                                        <p:attrNameLst>
                                          <p:attrName>ppt_x</p:attrName>
                                        </p:attrNameLst>
                                      </p:cBhvr>
                                      <p:tavLst>
                                        <p:tav tm="0">
                                          <p:val>
                                            <p:strVal val="1+#ppt_w/2"/>
                                          </p:val>
                                        </p:tav>
                                        <p:tav tm="100000">
                                          <p:val>
                                            <p:strVal val="#ppt_x"/>
                                          </p:val>
                                        </p:tav>
                                      </p:tavLst>
                                    </p:anim>
                                    <p:anim calcmode="lin" valueType="num">
                                      <p:cBhvr additive="base">
                                        <p:cTn id="8" dur="2000" fill="hold"/>
                                        <p:tgtEl>
                                          <p:spTgt spid="1034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3429">
                                            <p:bg/>
                                          </p:spTgt>
                                        </p:tgtEl>
                                        <p:attrNameLst>
                                          <p:attrName>style.visibility</p:attrName>
                                        </p:attrNameLst>
                                      </p:cBhvr>
                                      <p:to>
                                        <p:strVal val="visible"/>
                                      </p:to>
                                    </p:set>
                                    <p:anim calcmode="lin" valueType="num">
                                      <p:cBhvr>
                                        <p:cTn id="13" dur="500" fill="hold"/>
                                        <p:tgtEl>
                                          <p:spTgt spid="103429">
                                            <p:bg/>
                                          </p:spTgt>
                                        </p:tgtEl>
                                        <p:attrNameLst>
                                          <p:attrName>ppt_w</p:attrName>
                                        </p:attrNameLst>
                                      </p:cBhvr>
                                      <p:tavLst>
                                        <p:tav tm="0">
                                          <p:val>
                                            <p:fltVal val="0"/>
                                          </p:val>
                                        </p:tav>
                                        <p:tav tm="100000">
                                          <p:val>
                                            <p:strVal val="#ppt_w"/>
                                          </p:val>
                                        </p:tav>
                                      </p:tavLst>
                                    </p:anim>
                                    <p:anim calcmode="lin" valueType="num">
                                      <p:cBhvr>
                                        <p:cTn id="14" dur="500" fill="hold"/>
                                        <p:tgtEl>
                                          <p:spTgt spid="103429">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3429">
                                            <p:txEl>
                                              <p:pRg st="0" end="0"/>
                                            </p:txEl>
                                          </p:spTgt>
                                        </p:tgtEl>
                                        <p:attrNameLst>
                                          <p:attrName>style.visibility</p:attrName>
                                        </p:attrNameLst>
                                      </p:cBhvr>
                                      <p:to>
                                        <p:strVal val="visible"/>
                                      </p:to>
                                    </p:set>
                                    <p:anim calcmode="lin" valueType="num">
                                      <p:cBhvr>
                                        <p:cTn id="19" dur="500" fill="hold"/>
                                        <p:tgtEl>
                                          <p:spTgt spid="10342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342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3429">
                                            <p:txEl>
                                              <p:pRg st="1" end="1"/>
                                            </p:txEl>
                                          </p:spTgt>
                                        </p:tgtEl>
                                        <p:attrNameLst>
                                          <p:attrName>style.visibility</p:attrName>
                                        </p:attrNameLst>
                                      </p:cBhvr>
                                      <p:to>
                                        <p:strVal val="visible"/>
                                      </p:to>
                                    </p:set>
                                    <p:anim calcmode="lin" valueType="num">
                                      <p:cBhvr>
                                        <p:cTn id="25" dur="500" fill="hold"/>
                                        <p:tgtEl>
                                          <p:spTgt spid="10342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342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3429">
                                            <p:txEl>
                                              <p:pRg st="2" end="2"/>
                                            </p:txEl>
                                          </p:spTgt>
                                        </p:tgtEl>
                                        <p:attrNameLst>
                                          <p:attrName>style.visibility</p:attrName>
                                        </p:attrNameLst>
                                      </p:cBhvr>
                                      <p:to>
                                        <p:strVal val="visible"/>
                                      </p:to>
                                    </p:set>
                                    <p:anim calcmode="lin" valueType="num">
                                      <p:cBhvr>
                                        <p:cTn id="31" dur="500" fill="hold"/>
                                        <p:tgtEl>
                                          <p:spTgt spid="10342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342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3429">
                                            <p:txEl>
                                              <p:pRg st="3" end="3"/>
                                            </p:txEl>
                                          </p:spTgt>
                                        </p:tgtEl>
                                        <p:attrNameLst>
                                          <p:attrName>style.visibility</p:attrName>
                                        </p:attrNameLst>
                                      </p:cBhvr>
                                      <p:to>
                                        <p:strVal val="visible"/>
                                      </p:to>
                                    </p:set>
                                    <p:anim calcmode="lin" valueType="num">
                                      <p:cBhvr>
                                        <p:cTn id="37" dur="500" fill="hold"/>
                                        <p:tgtEl>
                                          <p:spTgt spid="10342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0342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p:bldP spid="10342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8" name="Picture 6">
            <a:extLst>
              <a:ext uri="{FF2B5EF4-FFF2-40B4-BE49-F238E27FC236}">
                <a16:creationId xmlns:a16="http://schemas.microsoft.com/office/drawing/2014/main" id="{8F795B9E-42B8-4265-B429-3A346F670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88" y="0"/>
            <a:ext cx="55864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5475" name="Picture 3">
            <a:extLst>
              <a:ext uri="{FF2B5EF4-FFF2-40B4-BE49-F238E27FC236}">
                <a16:creationId xmlns:a16="http://schemas.microsoft.com/office/drawing/2014/main" id="{8928A39C-BC88-4D0D-A70E-F6DA262F3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476" name="Rectangle 4">
            <a:extLst>
              <a:ext uri="{FF2B5EF4-FFF2-40B4-BE49-F238E27FC236}">
                <a16:creationId xmlns:a16="http://schemas.microsoft.com/office/drawing/2014/main" id="{58C8A5EE-2A22-4D80-A72B-94D54D5BA2FA}"/>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105477" name="Rectangle 5">
            <a:extLst>
              <a:ext uri="{FF2B5EF4-FFF2-40B4-BE49-F238E27FC236}">
                <a16:creationId xmlns:a16="http://schemas.microsoft.com/office/drawing/2014/main" id="{E07356EC-84DB-4479-8165-A13C2EF2C6DC}"/>
              </a:ext>
            </a:extLst>
          </p:cNvPr>
          <p:cNvSpPr>
            <a:spLocks noGrp="1" noChangeArrowheads="1"/>
          </p:cNvSpPr>
          <p:nvPr>
            <p:ph type="subTitle" idx="1"/>
          </p:nvPr>
        </p:nvSpPr>
        <p:spPr>
          <a:xfrm>
            <a:off x="323850" y="2349500"/>
            <a:ext cx="8569325" cy="3671888"/>
          </a:xfrm>
          <a:solidFill>
            <a:schemeClr val="tx1">
              <a:alpha val="22000"/>
            </a:schemeClr>
          </a:solidFill>
          <a:ln/>
        </p:spPr>
        <p:txBody>
          <a:bodyPr/>
          <a:lstStyle/>
          <a:p>
            <a:pPr marL="533400" indent="-533400" algn="l"/>
            <a:r>
              <a:rPr lang="pt-BR" altLang="pt-BR" sz="2800" b="1">
                <a:solidFill>
                  <a:schemeClr val="bg1"/>
                </a:solidFill>
                <a:effectLst>
                  <a:outerShdw blurRad="38100" dist="38100" dir="2700000" algn="tl">
                    <a:srgbClr val="808080"/>
                  </a:outerShdw>
                </a:effectLst>
              </a:rPr>
              <a:t>A Quinta Arma do Cordeiro.</a:t>
            </a:r>
          </a:p>
          <a:p>
            <a:pPr marL="533400" indent="-533400" algn="l"/>
            <a:r>
              <a:rPr lang="pt-BR" altLang="pt-BR" b="1">
                <a:solidFill>
                  <a:schemeClr val="bg1"/>
                </a:solidFill>
                <a:effectLst>
                  <a:outerShdw blurRad="38100" dist="38100" dir="2700000" algn="tl">
                    <a:srgbClr val="808080"/>
                  </a:outerShdw>
                </a:effectLst>
              </a:rPr>
              <a:t>Efésios 6:18:</a:t>
            </a:r>
          </a:p>
          <a:p>
            <a:pPr marL="533400" indent="-533400" algn="l"/>
            <a:r>
              <a:rPr lang="pt-BR" altLang="pt-BR" sz="2800" b="1" i="1">
                <a:solidFill>
                  <a:schemeClr val="bg1"/>
                </a:solidFill>
                <a:effectLst>
                  <a:outerShdw blurRad="38100" dist="38100" dir="2700000" algn="tl">
                    <a:srgbClr val="808080"/>
                  </a:outerShdw>
                </a:effectLst>
              </a:rPr>
              <a:t>” Com toda a oração e súplica orando em todo tempo no Espírito, e, para o mesmo fim, vigiando com toda a perseverança e súplica, por todos os santos”.</a:t>
            </a:r>
          </a:p>
          <a:p>
            <a:pPr marL="533400" indent="-533400" algn="l"/>
            <a:r>
              <a:rPr lang="pt-BR" altLang="pt-BR" sz="2800" b="1">
                <a:solidFill>
                  <a:schemeClr val="bg1"/>
                </a:solidFill>
                <a:effectLst>
                  <a:outerShdw blurRad="38100" dist="38100" dir="2700000" algn="tl">
                    <a:srgbClr val="808080"/>
                  </a:outerShdw>
                </a:effectLst>
              </a:rPr>
              <a:t>A oração é outra poderosa arma que o cordeiro tem à nossa disposição.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2000" fill="hold"/>
                                        <p:tgtEl>
                                          <p:spTgt spid="105476"/>
                                        </p:tgtEl>
                                        <p:attrNameLst>
                                          <p:attrName>ppt_x</p:attrName>
                                        </p:attrNameLst>
                                      </p:cBhvr>
                                      <p:tavLst>
                                        <p:tav tm="0">
                                          <p:val>
                                            <p:strVal val="1+#ppt_w/2"/>
                                          </p:val>
                                        </p:tav>
                                        <p:tav tm="100000">
                                          <p:val>
                                            <p:strVal val="#ppt_x"/>
                                          </p:val>
                                        </p:tav>
                                      </p:tavLst>
                                    </p:anim>
                                    <p:anim calcmode="lin" valueType="num">
                                      <p:cBhvr additive="base">
                                        <p:cTn id="8" dur="2000" fill="hold"/>
                                        <p:tgtEl>
                                          <p:spTgt spid="1054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5477">
                                            <p:bg/>
                                          </p:spTgt>
                                        </p:tgtEl>
                                        <p:attrNameLst>
                                          <p:attrName>style.visibility</p:attrName>
                                        </p:attrNameLst>
                                      </p:cBhvr>
                                      <p:to>
                                        <p:strVal val="visible"/>
                                      </p:to>
                                    </p:set>
                                    <p:anim calcmode="lin" valueType="num">
                                      <p:cBhvr>
                                        <p:cTn id="13" dur="500" fill="hold"/>
                                        <p:tgtEl>
                                          <p:spTgt spid="105477">
                                            <p:bg/>
                                          </p:spTgt>
                                        </p:tgtEl>
                                        <p:attrNameLst>
                                          <p:attrName>ppt_w</p:attrName>
                                        </p:attrNameLst>
                                      </p:cBhvr>
                                      <p:tavLst>
                                        <p:tav tm="0">
                                          <p:val>
                                            <p:fltVal val="0"/>
                                          </p:val>
                                        </p:tav>
                                        <p:tav tm="100000">
                                          <p:val>
                                            <p:strVal val="#ppt_w"/>
                                          </p:val>
                                        </p:tav>
                                      </p:tavLst>
                                    </p:anim>
                                    <p:anim calcmode="lin" valueType="num">
                                      <p:cBhvr>
                                        <p:cTn id="14" dur="500" fill="hold"/>
                                        <p:tgtEl>
                                          <p:spTgt spid="105477">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5477">
                                            <p:txEl>
                                              <p:pRg st="0" end="0"/>
                                            </p:txEl>
                                          </p:spTgt>
                                        </p:tgtEl>
                                        <p:attrNameLst>
                                          <p:attrName>style.visibility</p:attrName>
                                        </p:attrNameLst>
                                      </p:cBhvr>
                                      <p:to>
                                        <p:strVal val="visible"/>
                                      </p:to>
                                    </p:set>
                                    <p:anim calcmode="lin" valueType="num">
                                      <p:cBhvr>
                                        <p:cTn id="19" dur="500" fill="hold"/>
                                        <p:tgtEl>
                                          <p:spTgt spid="10547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547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5477">
                                            <p:txEl>
                                              <p:pRg st="1" end="1"/>
                                            </p:txEl>
                                          </p:spTgt>
                                        </p:tgtEl>
                                        <p:attrNameLst>
                                          <p:attrName>style.visibility</p:attrName>
                                        </p:attrNameLst>
                                      </p:cBhvr>
                                      <p:to>
                                        <p:strVal val="visible"/>
                                      </p:to>
                                    </p:set>
                                    <p:anim calcmode="lin" valueType="num">
                                      <p:cBhvr>
                                        <p:cTn id="25" dur="500" fill="hold"/>
                                        <p:tgtEl>
                                          <p:spTgt spid="10547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547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5477">
                                            <p:txEl>
                                              <p:pRg st="2" end="2"/>
                                            </p:txEl>
                                          </p:spTgt>
                                        </p:tgtEl>
                                        <p:attrNameLst>
                                          <p:attrName>style.visibility</p:attrName>
                                        </p:attrNameLst>
                                      </p:cBhvr>
                                      <p:to>
                                        <p:strVal val="visible"/>
                                      </p:to>
                                    </p:set>
                                    <p:anim calcmode="lin" valueType="num">
                                      <p:cBhvr>
                                        <p:cTn id="31" dur="500" fill="hold"/>
                                        <p:tgtEl>
                                          <p:spTgt spid="10547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547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5477">
                                            <p:txEl>
                                              <p:pRg st="3" end="3"/>
                                            </p:txEl>
                                          </p:spTgt>
                                        </p:tgtEl>
                                        <p:attrNameLst>
                                          <p:attrName>style.visibility</p:attrName>
                                        </p:attrNameLst>
                                      </p:cBhvr>
                                      <p:to>
                                        <p:strVal val="visible"/>
                                      </p:to>
                                    </p:set>
                                    <p:anim calcmode="lin" valueType="num">
                                      <p:cBhvr>
                                        <p:cTn id="37" dur="500" fill="hold"/>
                                        <p:tgtEl>
                                          <p:spTgt spid="105477">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0547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P spid="10547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a:extLst>
              <a:ext uri="{FF2B5EF4-FFF2-40B4-BE49-F238E27FC236}">
                <a16:creationId xmlns:a16="http://schemas.microsoft.com/office/drawing/2014/main" id="{A25F00A3-EC03-43F2-8875-20840D715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0"/>
            <a:ext cx="5141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7523" name="Picture 3">
            <a:extLst>
              <a:ext uri="{FF2B5EF4-FFF2-40B4-BE49-F238E27FC236}">
                <a16:creationId xmlns:a16="http://schemas.microsoft.com/office/drawing/2014/main" id="{0F33FA3C-67C3-414E-B6F5-96A221D2B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524" name="Rectangle 4">
            <a:extLst>
              <a:ext uri="{FF2B5EF4-FFF2-40B4-BE49-F238E27FC236}">
                <a16:creationId xmlns:a16="http://schemas.microsoft.com/office/drawing/2014/main" id="{621357C0-D4A3-427D-85C7-439386732E8F}"/>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107525" name="Rectangle 5">
            <a:extLst>
              <a:ext uri="{FF2B5EF4-FFF2-40B4-BE49-F238E27FC236}">
                <a16:creationId xmlns:a16="http://schemas.microsoft.com/office/drawing/2014/main" id="{0FFF0A7F-6AB9-4036-96B9-DA335F9ED65F}"/>
              </a:ext>
            </a:extLst>
          </p:cNvPr>
          <p:cNvSpPr>
            <a:spLocks noGrp="1" noChangeArrowheads="1"/>
          </p:cNvSpPr>
          <p:nvPr>
            <p:ph type="subTitle" idx="1"/>
          </p:nvPr>
        </p:nvSpPr>
        <p:spPr>
          <a:xfrm>
            <a:off x="323850" y="2349500"/>
            <a:ext cx="8569325" cy="3671888"/>
          </a:xfrm>
          <a:solidFill>
            <a:schemeClr val="tx1">
              <a:alpha val="22000"/>
            </a:schemeClr>
          </a:solidFill>
          <a:ln/>
        </p:spPr>
        <p:txBody>
          <a:bodyPr/>
          <a:lstStyle/>
          <a:p>
            <a:pPr marL="533400" indent="-533400" algn="just"/>
            <a:r>
              <a:rPr lang="pt-BR" altLang="pt-BR" sz="3200" b="1">
                <a:solidFill>
                  <a:schemeClr val="bg1"/>
                </a:solidFill>
                <a:effectLst>
                  <a:outerShdw blurRad="38100" dist="38100" dir="2700000" algn="tl">
                    <a:srgbClr val="808080"/>
                  </a:outerShdw>
                </a:effectLst>
              </a:rPr>
              <a:t>Qual o comportamento dos contendedores na grande guerra da Grande Guerra?</a:t>
            </a:r>
          </a:p>
          <a:p>
            <a:pPr marL="533400" indent="-533400" algn="just"/>
            <a:r>
              <a:rPr lang="pt-BR" altLang="pt-BR" b="1">
                <a:solidFill>
                  <a:schemeClr val="bg1"/>
                </a:solidFill>
                <a:effectLst>
                  <a:outerShdw blurRad="38100" dist="38100" dir="2700000" algn="tl">
                    <a:srgbClr val="808080"/>
                  </a:outerShdw>
                </a:effectLst>
              </a:rPr>
              <a:t>Atos 10:38</a:t>
            </a:r>
          </a:p>
          <a:p>
            <a:pPr marL="533400" indent="-533400" algn="just"/>
            <a:r>
              <a:rPr lang="pt-BR" altLang="pt-BR" sz="2800" b="1" i="1">
                <a:solidFill>
                  <a:schemeClr val="bg1"/>
                </a:solidFill>
                <a:effectLst>
                  <a:outerShdw blurRad="38100" dist="38100" dir="2700000" algn="tl">
                    <a:srgbClr val="808080"/>
                  </a:outerShdw>
                </a:effectLst>
              </a:rPr>
              <a:t>“Concernente a Jesus de Nazaré como Deus o ungiu com o Espírito Santo e com poder; o qual andou por toda parte, fazendo o bem e curando os oprimidos do Diabo, porque Deus era com Ele”.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2000" fill="hold"/>
                                        <p:tgtEl>
                                          <p:spTgt spid="107524"/>
                                        </p:tgtEl>
                                        <p:attrNameLst>
                                          <p:attrName>ppt_x</p:attrName>
                                        </p:attrNameLst>
                                      </p:cBhvr>
                                      <p:tavLst>
                                        <p:tav tm="0">
                                          <p:val>
                                            <p:strVal val="1+#ppt_w/2"/>
                                          </p:val>
                                        </p:tav>
                                        <p:tav tm="100000">
                                          <p:val>
                                            <p:strVal val="#ppt_x"/>
                                          </p:val>
                                        </p:tav>
                                      </p:tavLst>
                                    </p:anim>
                                    <p:anim calcmode="lin" valueType="num">
                                      <p:cBhvr additive="base">
                                        <p:cTn id="8" dur="2000" fill="hold"/>
                                        <p:tgtEl>
                                          <p:spTgt spid="1075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7525">
                                            <p:bg/>
                                          </p:spTgt>
                                        </p:tgtEl>
                                        <p:attrNameLst>
                                          <p:attrName>style.visibility</p:attrName>
                                        </p:attrNameLst>
                                      </p:cBhvr>
                                      <p:to>
                                        <p:strVal val="visible"/>
                                      </p:to>
                                    </p:set>
                                    <p:anim calcmode="lin" valueType="num">
                                      <p:cBhvr>
                                        <p:cTn id="13" dur="500" fill="hold"/>
                                        <p:tgtEl>
                                          <p:spTgt spid="107525">
                                            <p:bg/>
                                          </p:spTgt>
                                        </p:tgtEl>
                                        <p:attrNameLst>
                                          <p:attrName>ppt_w</p:attrName>
                                        </p:attrNameLst>
                                      </p:cBhvr>
                                      <p:tavLst>
                                        <p:tav tm="0">
                                          <p:val>
                                            <p:fltVal val="0"/>
                                          </p:val>
                                        </p:tav>
                                        <p:tav tm="100000">
                                          <p:val>
                                            <p:strVal val="#ppt_w"/>
                                          </p:val>
                                        </p:tav>
                                      </p:tavLst>
                                    </p:anim>
                                    <p:anim calcmode="lin" valueType="num">
                                      <p:cBhvr>
                                        <p:cTn id="14" dur="500" fill="hold"/>
                                        <p:tgtEl>
                                          <p:spTgt spid="107525">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7525">
                                            <p:txEl>
                                              <p:pRg st="0" end="0"/>
                                            </p:txEl>
                                          </p:spTgt>
                                        </p:tgtEl>
                                        <p:attrNameLst>
                                          <p:attrName>style.visibility</p:attrName>
                                        </p:attrNameLst>
                                      </p:cBhvr>
                                      <p:to>
                                        <p:strVal val="visible"/>
                                      </p:to>
                                    </p:set>
                                    <p:anim calcmode="lin" valueType="num">
                                      <p:cBhvr>
                                        <p:cTn id="19" dur="5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752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7525">
                                            <p:txEl>
                                              <p:pRg st="1" end="1"/>
                                            </p:txEl>
                                          </p:spTgt>
                                        </p:tgtEl>
                                        <p:attrNameLst>
                                          <p:attrName>style.visibility</p:attrName>
                                        </p:attrNameLst>
                                      </p:cBhvr>
                                      <p:to>
                                        <p:strVal val="visible"/>
                                      </p:to>
                                    </p:set>
                                    <p:anim calcmode="lin" valueType="num">
                                      <p:cBhvr>
                                        <p:cTn id="25" dur="5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752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7525">
                                            <p:txEl>
                                              <p:pRg st="2" end="2"/>
                                            </p:txEl>
                                          </p:spTgt>
                                        </p:tgtEl>
                                        <p:attrNameLst>
                                          <p:attrName>style.visibility</p:attrName>
                                        </p:attrNameLst>
                                      </p:cBhvr>
                                      <p:to>
                                        <p:strVal val="visible"/>
                                      </p:to>
                                    </p:set>
                                    <p:anim calcmode="lin" valueType="num">
                                      <p:cBhvr>
                                        <p:cTn id="31" dur="5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752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4" name="Picture 6">
            <a:extLst>
              <a:ext uri="{FF2B5EF4-FFF2-40B4-BE49-F238E27FC236}">
                <a16:creationId xmlns:a16="http://schemas.microsoft.com/office/drawing/2014/main" id="{0DB3F880-EF8F-4997-AC19-B0F9994D2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0"/>
            <a:ext cx="5191125" cy="6923088"/>
          </a:xfrm>
          <a:prstGeom prst="rect">
            <a:avLst/>
          </a:prstGeom>
          <a:noFill/>
          <a:extLst>
            <a:ext uri="{909E8E84-426E-40DD-AFC4-6F175D3DCCD1}">
              <a14:hiddenFill xmlns:a14="http://schemas.microsoft.com/office/drawing/2010/main">
                <a:solidFill>
                  <a:srgbClr val="FFFFFF"/>
                </a:solidFill>
              </a14:hiddenFill>
            </a:ext>
          </a:extLst>
        </p:spPr>
      </p:pic>
      <p:pic>
        <p:nvPicPr>
          <p:cNvPr id="109571" name="Picture 3">
            <a:extLst>
              <a:ext uri="{FF2B5EF4-FFF2-40B4-BE49-F238E27FC236}">
                <a16:creationId xmlns:a16="http://schemas.microsoft.com/office/drawing/2014/main" id="{F99318AA-6D3B-4200-A6BF-D673C52E4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2" name="Rectangle 4">
            <a:extLst>
              <a:ext uri="{FF2B5EF4-FFF2-40B4-BE49-F238E27FC236}">
                <a16:creationId xmlns:a16="http://schemas.microsoft.com/office/drawing/2014/main" id="{9EE3B50A-876F-4439-9B16-C1E27BA9713C}"/>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109573" name="Rectangle 5">
            <a:extLst>
              <a:ext uri="{FF2B5EF4-FFF2-40B4-BE49-F238E27FC236}">
                <a16:creationId xmlns:a16="http://schemas.microsoft.com/office/drawing/2014/main" id="{8562D7EA-084F-4B1C-B276-86C1000A3C34}"/>
              </a:ext>
            </a:extLst>
          </p:cNvPr>
          <p:cNvSpPr>
            <a:spLocks noGrp="1" noChangeArrowheads="1"/>
          </p:cNvSpPr>
          <p:nvPr>
            <p:ph type="subTitle" idx="1"/>
          </p:nvPr>
        </p:nvSpPr>
        <p:spPr>
          <a:xfrm>
            <a:off x="323850" y="2276475"/>
            <a:ext cx="8569325" cy="3744913"/>
          </a:xfrm>
          <a:solidFill>
            <a:schemeClr val="tx1">
              <a:alpha val="22000"/>
            </a:schemeClr>
          </a:solidFill>
          <a:ln/>
        </p:spPr>
        <p:txBody>
          <a:bodyPr/>
          <a:lstStyle/>
          <a:p>
            <a:pPr marL="533400" indent="-533400" algn="just"/>
            <a:r>
              <a:rPr lang="pt-BR" altLang="pt-BR" sz="3200" b="1">
                <a:solidFill>
                  <a:schemeClr val="bg1"/>
                </a:solidFill>
                <a:effectLst>
                  <a:outerShdw blurRad="38100" dist="38100" dir="2700000" algn="tl">
                    <a:srgbClr val="808080"/>
                  </a:outerShdw>
                </a:effectLst>
              </a:rPr>
              <a:t>A grande diferença dos contendedores da Grande Guerra: </a:t>
            </a:r>
          </a:p>
          <a:p>
            <a:pPr marL="533400" indent="-533400" algn="just"/>
            <a:r>
              <a:rPr lang="pt-BR" altLang="pt-BR" sz="3200" b="1">
                <a:solidFill>
                  <a:schemeClr val="bg1"/>
                </a:solidFill>
                <a:effectLst>
                  <a:outerShdw blurRad="38100" dist="38100" dir="2700000" algn="tl">
                    <a:srgbClr val="808080"/>
                  </a:outerShdw>
                </a:effectLst>
              </a:rPr>
              <a:t>O Diabo  é  um opressor. Aquele que oprime. </a:t>
            </a:r>
          </a:p>
          <a:p>
            <a:pPr marL="533400" indent="-533400" algn="just"/>
            <a:r>
              <a:rPr lang="pt-BR" altLang="pt-BR" sz="3200" b="1">
                <a:solidFill>
                  <a:schemeClr val="bg1"/>
                </a:solidFill>
                <a:effectLst>
                  <a:outerShdw blurRad="38100" dist="38100" dir="2700000" algn="tl">
                    <a:srgbClr val="808080"/>
                  </a:outerShdw>
                </a:effectLst>
              </a:rPr>
              <a:t>Porém, Jesus é tido como aquele que andou fazendo o bem e curando os oprimidos.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2000" fill="hold"/>
                                        <p:tgtEl>
                                          <p:spTgt spid="109572"/>
                                        </p:tgtEl>
                                        <p:attrNameLst>
                                          <p:attrName>ppt_x</p:attrName>
                                        </p:attrNameLst>
                                      </p:cBhvr>
                                      <p:tavLst>
                                        <p:tav tm="0">
                                          <p:val>
                                            <p:strVal val="1+#ppt_w/2"/>
                                          </p:val>
                                        </p:tav>
                                        <p:tav tm="100000">
                                          <p:val>
                                            <p:strVal val="#ppt_x"/>
                                          </p:val>
                                        </p:tav>
                                      </p:tavLst>
                                    </p:anim>
                                    <p:anim calcmode="lin" valueType="num">
                                      <p:cBhvr additive="base">
                                        <p:cTn id="8" dur="20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9573">
                                            <p:bg/>
                                          </p:spTgt>
                                        </p:tgtEl>
                                        <p:attrNameLst>
                                          <p:attrName>style.visibility</p:attrName>
                                        </p:attrNameLst>
                                      </p:cBhvr>
                                      <p:to>
                                        <p:strVal val="visible"/>
                                      </p:to>
                                    </p:set>
                                    <p:anim calcmode="lin" valueType="num">
                                      <p:cBhvr>
                                        <p:cTn id="13" dur="500" fill="hold"/>
                                        <p:tgtEl>
                                          <p:spTgt spid="109573">
                                            <p:bg/>
                                          </p:spTgt>
                                        </p:tgtEl>
                                        <p:attrNameLst>
                                          <p:attrName>ppt_w</p:attrName>
                                        </p:attrNameLst>
                                      </p:cBhvr>
                                      <p:tavLst>
                                        <p:tav tm="0">
                                          <p:val>
                                            <p:fltVal val="0"/>
                                          </p:val>
                                        </p:tav>
                                        <p:tav tm="100000">
                                          <p:val>
                                            <p:strVal val="#ppt_w"/>
                                          </p:val>
                                        </p:tav>
                                      </p:tavLst>
                                    </p:anim>
                                    <p:anim calcmode="lin" valueType="num">
                                      <p:cBhvr>
                                        <p:cTn id="14" dur="500" fill="hold"/>
                                        <p:tgtEl>
                                          <p:spTgt spid="109573">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9573">
                                            <p:txEl>
                                              <p:pRg st="0" end="0"/>
                                            </p:txEl>
                                          </p:spTgt>
                                        </p:tgtEl>
                                        <p:attrNameLst>
                                          <p:attrName>style.visibility</p:attrName>
                                        </p:attrNameLst>
                                      </p:cBhvr>
                                      <p:to>
                                        <p:strVal val="visible"/>
                                      </p:to>
                                    </p:set>
                                    <p:anim calcmode="lin" valueType="num">
                                      <p:cBhvr>
                                        <p:cTn id="19" dur="500" fill="hold"/>
                                        <p:tgtEl>
                                          <p:spTgt spid="10957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957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9573">
                                            <p:txEl>
                                              <p:pRg st="1" end="1"/>
                                            </p:txEl>
                                          </p:spTgt>
                                        </p:tgtEl>
                                        <p:attrNameLst>
                                          <p:attrName>style.visibility</p:attrName>
                                        </p:attrNameLst>
                                      </p:cBhvr>
                                      <p:to>
                                        <p:strVal val="visible"/>
                                      </p:to>
                                    </p:set>
                                    <p:anim calcmode="lin" valueType="num">
                                      <p:cBhvr>
                                        <p:cTn id="25" dur="500" fill="hold"/>
                                        <p:tgtEl>
                                          <p:spTgt spid="10957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957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9573">
                                            <p:txEl>
                                              <p:pRg st="2" end="2"/>
                                            </p:txEl>
                                          </p:spTgt>
                                        </p:tgtEl>
                                        <p:attrNameLst>
                                          <p:attrName>style.visibility</p:attrName>
                                        </p:attrNameLst>
                                      </p:cBhvr>
                                      <p:to>
                                        <p:strVal val="visible"/>
                                      </p:to>
                                    </p:set>
                                    <p:anim calcmode="lin" valueType="num">
                                      <p:cBhvr>
                                        <p:cTn id="31" dur="500" fill="hold"/>
                                        <p:tgtEl>
                                          <p:spTgt spid="10957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957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3" name="Picture 7">
            <a:extLst>
              <a:ext uri="{FF2B5EF4-FFF2-40B4-BE49-F238E27FC236}">
                <a16:creationId xmlns:a16="http://schemas.microsoft.com/office/drawing/2014/main" id="{8E1A02C1-27A0-4A4A-94E6-1520B2377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0"/>
            <a:ext cx="5324475" cy="7100888"/>
          </a:xfrm>
          <a:prstGeom prst="rect">
            <a:avLst/>
          </a:prstGeom>
          <a:noFill/>
          <a:extLst>
            <a:ext uri="{909E8E84-426E-40DD-AFC4-6F175D3DCCD1}">
              <a14:hiddenFill xmlns:a14="http://schemas.microsoft.com/office/drawing/2010/main">
                <a:solidFill>
                  <a:srgbClr val="FFFFFF"/>
                </a:solidFill>
              </a14:hiddenFill>
            </a:ext>
          </a:extLst>
        </p:spPr>
      </p:pic>
      <p:pic>
        <p:nvPicPr>
          <p:cNvPr id="111619" name="Picture 3">
            <a:extLst>
              <a:ext uri="{FF2B5EF4-FFF2-40B4-BE49-F238E27FC236}">
                <a16:creationId xmlns:a16="http://schemas.microsoft.com/office/drawing/2014/main" id="{A08F1011-BC46-49AE-8901-E46E95586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1620" name="Rectangle 4">
            <a:extLst>
              <a:ext uri="{FF2B5EF4-FFF2-40B4-BE49-F238E27FC236}">
                <a16:creationId xmlns:a16="http://schemas.microsoft.com/office/drawing/2014/main" id="{94041035-F259-440C-810F-F3A842D6088F}"/>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111621" name="Rectangle 5">
            <a:extLst>
              <a:ext uri="{FF2B5EF4-FFF2-40B4-BE49-F238E27FC236}">
                <a16:creationId xmlns:a16="http://schemas.microsoft.com/office/drawing/2014/main" id="{E95582E2-CF9F-44E4-BE03-5A94EAEE6AAE}"/>
              </a:ext>
            </a:extLst>
          </p:cNvPr>
          <p:cNvSpPr>
            <a:spLocks noGrp="1" noChangeArrowheads="1"/>
          </p:cNvSpPr>
          <p:nvPr>
            <p:ph type="subTitle" idx="1"/>
          </p:nvPr>
        </p:nvSpPr>
        <p:spPr>
          <a:xfrm>
            <a:off x="323850" y="2924175"/>
            <a:ext cx="8569325" cy="2736850"/>
          </a:xfrm>
          <a:solidFill>
            <a:schemeClr val="tx1">
              <a:alpha val="22000"/>
            </a:schemeClr>
          </a:solidFill>
          <a:ln/>
        </p:spPr>
        <p:txBody>
          <a:bodyPr/>
          <a:lstStyle/>
          <a:p>
            <a:pPr marL="533400" indent="-533400" algn="just"/>
            <a:r>
              <a:rPr lang="pt-BR" altLang="pt-BR" sz="5400">
                <a:solidFill>
                  <a:schemeClr val="bg1"/>
                </a:solidFill>
                <a:effectLst>
                  <a:outerShdw blurRad="38100" dist="38100" dir="2700000" algn="tl">
                    <a:srgbClr val="808080"/>
                  </a:outerShdw>
                </a:effectLst>
              </a:rPr>
              <a:t>Torne a Cristo, o primeiro, o último e o melhor em sua vida.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2000" fill="hold"/>
                                        <p:tgtEl>
                                          <p:spTgt spid="111620"/>
                                        </p:tgtEl>
                                        <p:attrNameLst>
                                          <p:attrName>ppt_x</p:attrName>
                                        </p:attrNameLst>
                                      </p:cBhvr>
                                      <p:tavLst>
                                        <p:tav tm="0">
                                          <p:val>
                                            <p:strVal val="1+#ppt_w/2"/>
                                          </p:val>
                                        </p:tav>
                                        <p:tav tm="100000">
                                          <p:val>
                                            <p:strVal val="#ppt_x"/>
                                          </p:val>
                                        </p:tav>
                                      </p:tavLst>
                                    </p:anim>
                                    <p:anim calcmode="lin" valueType="num">
                                      <p:cBhvr additive="base">
                                        <p:cTn id="8" dur="2000" fill="hold"/>
                                        <p:tgtEl>
                                          <p:spTgt spid="1116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1621">
                                            <p:bg/>
                                          </p:spTgt>
                                        </p:tgtEl>
                                        <p:attrNameLst>
                                          <p:attrName>style.visibility</p:attrName>
                                        </p:attrNameLst>
                                      </p:cBhvr>
                                      <p:to>
                                        <p:strVal val="visible"/>
                                      </p:to>
                                    </p:set>
                                    <p:anim calcmode="lin" valueType="num">
                                      <p:cBhvr>
                                        <p:cTn id="13" dur="500" fill="hold"/>
                                        <p:tgtEl>
                                          <p:spTgt spid="111621">
                                            <p:bg/>
                                          </p:spTgt>
                                        </p:tgtEl>
                                        <p:attrNameLst>
                                          <p:attrName>ppt_w</p:attrName>
                                        </p:attrNameLst>
                                      </p:cBhvr>
                                      <p:tavLst>
                                        <p:tav tm="0">
                                          <p:val>
                                            <p:fltVal val="0"/>
                                          </p:val>
                                        </p:tav>
                                        <p:tav tm="100000">
                                          <p:val>
                                            <p:strVal val="#ppt_w"/>
                                          </p:val>
                                        </p:tav>
                                      </p:tavLst>
                                    </p:anim>
                                    <p:anim calcmode="lin" valueType="num">
                                      <p:cBhvr>
                                        <p:cTn id="14" dur="500" fill="hold"/>
                                        <p:tgtEl>
                                          <p:spTgt spid="111621">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1621">
                                            <p:txEl>
                                              <p:pRg st="0" end="0"/>
                                            </p:txEl>
                                          </p:spTgt>
                                        </p:tgtEl>
                                        <p:attrNameLst>
                                          <p:attrName>style.visibility</p:attrName>
                                        </p:attrNameLst>
                                      </p:cBhvr>
                                      <p:to>
                                        <p:strVal val="visible"/>
                                      </p:to>
                                    </p:set>
                                    <p:anim calcmode="lin" valueType="num">
                                      <p:cBhvr>
                                        <p:cTn id="19" dur="500" fill="hold"/>
                                        <p:tgtEl>
                                          <p:spTgt spid="11162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162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p:bldP spid="111621"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08B7D2A5-887B-4B92-B2D9-1EDD5716104B}"/>
              </a:ext>
            </a:extLst>
          </p:cNvPr>
          <p:cNvSpPr>
            <a:spLocks noGrp="1" noChangeArrowheads="1"/>
          </p:cNvSpPr>
          <p:nvPr>
            <p:ph type="ctrTitle"/>
          </p:nvPr>
        </p:nvSpPr>
        <p:spPr>
          <a:xfrm>
            <a:off x="684213" y="2349500"/>
            <a:ext cx="7775575" cy="3816350"/>
          </a:xfrm>
          <a:solidFill>
            <a:schemeClr val="accent1">
              <a:alpha val="58000"/>
            </a:schemeClr>
          </a:solidFill>
          <a:ln/>
        </p:spPr>
        <p:txBody>
          <a:bodyPr anchor="ctr"/>
          <a:lstStyle/>
          <a:p>
            <a:pPr algn="l"/>
            <a:r>
              <a:rPr lang="pt-BR" altLang="pt-BR" sz="2800" b="1">
                <a:solidFill>
                  <a:schemeClr val="bg1"/>
                </a:solidFill>
                <a:effectLst>
                  <a:outerShdw blurRad="38100" dist="38100" dir="2700000" algn="tl">
                    <a:srgbClr val="000000"/>
                  </a:outerShdw>
                </a:effectLst>
              </a:rPr>
              <a:t>Eu conheço o Amor   </a:t>
            </a:r>
            <a:br>
              <a:rPr lang="pt-BR" altLang="pt-BR" sz="2800">
                <a:solidFill>
                  <a:schemeClr val="bg1"/>
                </a:solidFill>
                <a:effectLst>
                  <a:outerShdw blurRad="38100" dist="38100" dir="2700000" algn="tl">
                    <a:srgbClr val="000000"/>
                  </a:outerShdw>
                </a:effectLst>
              </a:rPr>
            </a:br>
            <a:r>
              <a:rPr lang="pt-BR" altLang="pt-BR" sz="2400" b="1">
                <a:solidFill>
                  <a:schemeClr val="bg1"/>
                </a:solidFill>
                <a:effectLst>
                  <a:outerShdw blurRad="38100" dist="38100" dir="2700000" algn="tl">
                    <a:srgbClr val="000000"/>
                  </a:outerShdw>
                </a:effectLst>
              </a:rPr>
              <a:t>(N. Maccari)</a:t>
            </a:r>
            <a:br>
              <a:rPr lang="pt-BR" altLang="pt-BR" sz="2400" b="1" i="1">
                <a:solidFill>
                  <a:schemeClr val="bg1"/>
                </a:solidFill>
                <a:effectLst>
                  <a:outerShdw blurRad="38100" dist="38100" dir="2700000" algn="tl">
                    <a:srgbClr val="000000"/>
                  </a:outerShdw>
                </a:effectLst>
              </a:rPr>
            </a:br>
            <a:br>
              <a:rPr lang="pt-BR" altLang="pt-BR" sz="24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Eu conheço pessoas pobres</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Que distribuam sorrisos.</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Eu conheço pessoas que sofrem,</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Que comunicam alegria.</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Eu conheço pessoas  puras, </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Que conquistam pelo olhar.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dissolve">
                                      <p:cBhvr>
                                        <p:cTn id="7" dur="300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C2D3503-4DB0-4C4D-9491-E3B0DB52A6BE}"/>
              </a:ext>
            </a:extLst>
          </p:cNvPr>
          <p:cNvSpPr>
            <a:spLocks noGrp="1" noChangeArrowheads="1"/>
          </p:cNvSpPr>
          <p:nvPr>
            <p:ph type="ctrTitle"/>
          </p:nvPr>
        </p:nvSpPr>
        <p:spPr>
          <a:xfrm>
            <a:off x="684213" y="2349500"/>
            <a:ext cx="7775575" cy="3743325"/>
          </a:xfrm>
          <a:solidFill>
            <a:schemeClr val="accent1">
              <a:alpha val="58000"/>
            </a:schemeClr>
          </a:solidFill>
          <a:ln/>
        </p:spPr>
        <p:txBody>
          <a:bodyPr anchor="ctr"/>
          <a:lstStyle/>
          <a:p>
            <a:pPr algn="l"/>
            <a:r>
              <a:rPr lang="pt-BR" altLang="pt-BR" sz="2800" b="1" i="1">
                <a:solidFill>
                  <a:schemeClr val="bg1"/>
                </a:solidFill>
                <a:effectLst>
                  <a:outerShdw blurRad="38100" dist="38100" dir="2700000" algn="tl">
                    <a:srgbClr val="000000"/>
                  </a:outerShdw>
                </a:effectLst>
              </a:rPr>
              <a:t>Eu conheço pessoas pacíficas</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Que caminham levando paz.</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Eu conheço pessoas bondosas </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Que a todos tem o que dar. </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Eu conheço pessoas injustiçadas</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Que souberam perdoar.</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Eu conheço essas pessoas</a:t>
            </a:r>
            <a:br>
              <a:rPr lang="pt-BR" altLang="pt-BR" sz="2800" b="1" i="1">
                <a:solidFill>
                  <a:schemeClr val="bg1"/>
                </a:solidFill>
                <a:effectLst>
                  <a:outerShdw blurRad="38100" dist="38100" dir="2700000" algn="tl">
                    <a:srgbClr val="000000"/>
                  </a:outerShdw>
                </a:effectLst>
              </a:rPr>
            </a:br>
            <a:r>
              <a:rPr lang="pt-BR" altLang="pt-BR" sz="2800" b="1" i="1">
                <a:solidFill>
                  <a:schemeClr val="bg1"/>
                </a:solidFill>
                <a:effectLst>
                  <a:outerShdw blurRad="38100" dist="38100" dir="2700000" algn="tl">
                    <a:srgbClr val="000000"/>
                  </a:outerShdw>
                </a:effectLst>
              </a:rPr>
              <a:t>O seu segredo é amar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dissolve">
                                      <p:cBhvr>
                                        <p:cTn id="7" dur="30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6">
            <a:extLst>
              <a:ext uri="{FF2B5EF4-FFF2-40B4-BE49-F238E27FC236}">
                <a16:creationId xmlns:a16="http://schemas.microsoft.com/office/drawing/2014/main" id="{3B84D722-8AE5-48AB-AAA3-51C330C5C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6563" name="Picture 3">
            <a:extLst>
              <a:ext uri="{FF2B5EF4-FFF2-40B4-BE49-F238E27FC236}">
                <a16:creationId xmlns:a16="http://schemas.microsoft.com/office/drawing/2014/main" id="{483212C8-C8BB-402A-A301-BF4DEC3A3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4" name="Rectangle 4">
            <a:extLst>
              <a:ext uri="{FF2B5EF4-FFF2-40B4-BE49-F238E27FC236}">
                <a16:creationId xmlns:a16="http://schemas.microsoft.com/office/drawing/2014/main" id="{FB647211-B035-470C-A38E-9DF1F668368C}"/>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66565" name="Rectangle 5">
            <a:extLst>
              <a:ext uri="{FF2B5EF4-FFF2-40B4-BE49-F238E27FC236}">
                <a16:creationId xmlns:a16="http://schemas.microsoft.com/office/drawing/2014/main" id="{15139FC2-BA1C-49B5-8FF7-58ED339D8FC9}"/>
              </a:ext>
            </a:extLst>
          </p:cNvPr>
          <p:cNvSpPr>
            <a:spLocks noGrp="1" noChangeArrowheads="1"/>
          </p:cNvSpPr>
          <p:nvPr>
            <p:ph type="subTitle" idx="1"/>
          </p:nvPr>
        </p:nvSpPr>
        <p:spPr>
          <a:xfrm>
            <a:off x="539750" y="2565400"/>
            <a:ext cx="7777163" cy="3384550"/>
          </a:xfrm>
          <a:solidFill>
            <a:schemeClr val="tx1">
              <a:alpha val="22000"/>
            </a:schemeClr>
          </a:solidFill>
          <a:ln/>
        </p:spPr>
        <p:txBody>
          <a:bodyPr/>
          <a:lstStyle/>
          <a:p>
            <a:pPr marL="533400" indent="-533400" algn="l"/>
            <a:r>
              <a:rPr lang="pt-BR" altLang="pt-BR" sz="3200" b="1">
                <a:solidFill>
                  <a:schemeClr val="bg1"/>
                </a:solidFill>
                <a:effectLst>
                  <a:outerShdw blurRad="38100" dist="38100" dir="2700000" algn="tl">
                    <a:srgbClr val="808080"/>
                  </a:outerShdw>
                </a:effectLst>
              </a:rPr>
              <a:t>Uma das maiores indústrias e a mais rendosa  é a indústria de armamentos. </a:t>
            </a:r>
          </a:p>
          <a:p>
            <a:pPr marL="533400" indent="-533400" algn="l"/>
            <a:endParaRPr lang="pt-BR" altLang="pt-BR" sz="1600" b="1">
              <a:solidFill>
                <a:schemeClr val="bg1"/>
              </a:solidFill>
              <a:effectLst>
                <a:outerShdw blurRad="38100" dist="38100" dir="2700000" algn="tl">
                  <a:srgbClr val="808080"/>
                </a:outerShdw>
              </a:effectLst>
            </a:endParaRPr>
          </a:p>
          <a:p>
            <a:pPr marL="533400" indent="-533400" algn="l"/>
            <a:r>
              <a:rPr lang="pt-BR" altLang="pt-BR" sz="3200" b="1">
                <a:solidFill>
                  <a:schemeClr val="bg1"/>
                </a:solidFill>
                <a:effectLst>
                  <a:outerShdw blurRad="38100" dist="38100" dir="2700000" algn="tl">
                    <a:srgbClr val="808080"/>
                  </a:outerShdw>
                </a:effectLst>
              </a:rPr>
              <a:t>As prateleiras dos supermercados de armas estão cheios de bombas atômicas e de hidrogênio.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2000" fill="hold"/>
                                        <p:tgtEl>
                                          <p:spTgt spid="66564"/>
                                        </p:tgtEl>
                                        <p:attrNameLst>
                                          <p:attrName>ppt_x</p:attrName>
                                        </p:attrNameLst>
                                      </p:cBhvr>
                                      <p:tavLst>
                                        <p:tav tm="0">
                                          <p:val>
                                            <p:strVal val="1+#ppt_w/2"/>
                                          </p:val>
                                        </p:tav>
                                        <p:tav tm="100000">
                                          <p:val>
                                            <p:strVal val="#ppt_x"/>
                                          </p:val>
                                        </p:tav>
                                      </p:tavLst>
                                    </p:anim>
                                    <p:anim calcmode="lin" valueType="num">
                                      <p:cBhvr additive="base">
                                        <p:cTn id="8" dur="2000" fill="hold"/>
                                        <p:tgtEl>
                                          <p:spTgt spid="665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6565">
                                            <p:bg/>
                                          </p:spTgt>
                                        </p:tgtEl>
                                        <p:attrNameLst>
                                          <p:attrName>style.visibility</p:attrName>
                                        </p:attrNameLst>
                                      </p:cBhvr>
                                      <p:to>
                                        <p:strVal val="visible"/>
                                      </p:to>
                                    </p:set>
                                    <p:anim calcmode="lin" valueType="num">
                                      <p:cBhvr>
                                        <p:cTn id="13" dur="500" fill="hold"/>
                                        <p:tgtEl>
                                          <p:spTgt spid="66565">
                                            <p:bg/>
                                          </p:spTgt>
                                        </p:tgtEl>
                                        <p:attrNameLst>
                                          <p:attrName>ppt_w</p:attrName>
                                        </p:attrNameLst>
                                      </p:cBhvr>
                                      <p:tavLst>
                                        <p:tav tm="0">
                                          <p:val>
                                            <p:fltVal val="0"/>
                                          </p:val>
                                        </p:tav>
                                        <p:tav tm="100000">
                                          <p:val>
                                            <p:strVal val="#ppt_w"/>
                                          </p:val>
                                        </p:tav>
                                      </p:tavLst>
                                    </p:anim>
                                    <p:anim calcmode="lin" valueType="num">
                                      <p:cBhvr>
                                        <p:cTn id="14" dur="500" fill="hold"/>
                                        <p:tgtEl>
                                          <p:spTgt spid="66565">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6565">
                                            <p:txEl>
                                              <p:pRg st="0" end="0"/>
                                            </p:txEl>
                                          </p:spTgt>
                                        </p:tgtEl>
                                        <p:attrNameLst>
                                          <p:attrName>style.visibility</p:attrName>
                                        </p:attrNameLst>
                                      </p:cBhvr>
                                      <p:to>
                                        <p:strVal val="visible"/>
                                      </p:to>
                                    </p:set>
                                    <p:anim calcmode="lin" valueType="num">
                                      <p:cBhvr>
                                        <p:cTn id="19" dur="500" fill="hold"/>
                                        <p:tgtEl>
                                          <p:spTgt spid="6656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656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6565">
                                            <p:txEl>
                                              <p:pRg st="2" end="2"/>
                                            </p:txEl>
                                          </p:spTgt>
                                        </p:tgtEl>
                                        <p:attrNameLst>
                                          <p:attrName>style.visibility</p:attrName>
                                        </p:attrNameLst>
                                      </p:cBhvr>
                                      <p:to>
                                        <p:strVal val="visible"/>
                                      </p:to>
                                    </p:set>
                                    <p:anim calcmode="lin" valueType="num">
                                      <p:cBhvr>
                                        <p:cTn id="25" dur="500" fill="hold"/>
                                        <p:tgtEl>
                                          <p:spTgt spid="6656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656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4C35B066-701D-4F5D-8155-F704AE89101E}"/>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68613" name="Rectangle 5">
            <a:extLst>
              <a:ext uri="{FF2B5EF4-FFF2-40B4-BE49-F238E27FC236}">
                <a16:creationId xmlns:a16="http://schemas.microsoft.com/office/drawing/2014/main" id="{C0FD2718-495D-4524-AB69-12338FC93328}"/>
              </a:ext>
            </a:extLst>
          </p:cNvPr>
          <p:cNvSpPr>
            <a:spLocks noGrp="1" noChangeArrowheads="1"/>
          </p:cNvSpPr>
          <p:nvPr>
            <p:ph type="subTitle" idx="1"/>
          </p:nvPr>
        </p:nvSpPr>
        <p:spPr>
          <a:xfrm>
            <a:off x="539750" y="3141663"/>
            <a:ext cx="7777163" cy="1871662"/>
          </a:xfrm>
          <a:solidFill>
            <a:schemeClr val="tx1">
              <a:alpha val="22000"/>
            </a:schemeClr>
          </a:solidFill>
          <a:ln/>
        </p:spPr>
        <p:txBody>
          <a:bodyPr/>
          <a:lstStyle/>
          <a:p>
            <a:pPr marL="533400" indent="-533400" algn="l"/>
            <a:r>
              <a:rPr lang="pt-BR" altLang="pt-BR" sz="5400" b="1">
                <a:solidFill>
                  <a:schemeClr val="bg1"/>
                </a:solidFill>
                <a:effectLst>
                  <a:outerShdw blurRad="38100" dist="38100" dir="2700000" algn="tl">
                    <a:srgbClr val="808080"/>
                  </a:outerShdw>
                </a:effectLst>
              </a:rPr>
              <a:t>Necessitamos destas armas?</a:t>
            </a:r>
            <a:r>
              <a:rPr lang="pt-BR" altLang="pt-BR" sz="54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2000" fill="hold"/>
                                        <p:tgtEl>
                                          <p:spTgt spid="68612"/>
                                        </p:tgtEl>
                                        <p:attrNameLst>
                                          <p:attrName>ppt_x</p:attrName>
                                        </p:attrNameLst>
                                      </p:cBhvr>
                                      <p:tavLst>
                                        <p:tav tm="0">
                                          <p:val>
                                            <p:strVal val="1+#ppt_w/2"/>
                                          </p:val>
                                        </p:tav>
                                        <p:tav tm="100000">
                                          <p:val>
                                            <p:strVal val="#ppt_x"/>
                                          </p:val>
                                        </p:tav>
                                      </p:tavLst>
                                    </p:anim>
                                    <p:anim calcmode="lin" valueType="num">
                                      <p:cBhvr additive="base">
                                        <p:cTn id="8" dur="20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8613">
                                            <p:bg/>
                                          </p:spTgt>
                                        </p:tgtEl>
                                        <p:attrNameLst>
                                          <p:attrName>style.visibility</p:attrName>
                                        </p:attrNameLst>
                                      </p:cBhvr>
                                      <p:to>
                                        <p:strVal val="visible"/>
                                      </p:to>
                                    </p:set>
                                    <p:anim calcmode="lin" valueType="num">
                                      <p:cBhvr>
                                        <p:cTn id="13" dur="500" fill="hold"/>
                                        <p:tgtEl>
                                          <p:spTgt spid="68613">
                                            <p:bg/>
                                          </p:spTgt>
                                        </p:tgtEl>
                                        <p:attrNameLst>
                                          <p:attrName>ppt_w</p:attrName>
                                        </p:attrNameLst>
                                      </p:cBhvr>
                                      <p:tavLst>
                                        <p:tav tm="0">
                                          <p:val>
                                            <p:fltVal val="0"/>
                                          </p:val>
                                        </p:tav>
                                        <p:tav tm="100000">
                                          <p:val>
                                            <p:strVal val="#ppt_w"/>
                                          </p:val>
                                        </p:tav>
                                      </p:tavLst>
                                    </p:anim>
                                    <p:anim calcmode="lin" valueType="num">
                                      <p:cBhvr>
                                        <p:cTn id="14" dur="500" fill="hold"/>
                                        <p:tgtEl>
                                          <p:spTgt spid="68613">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8613">
                                            <p:txEl>
                                              <p:pRg st="0" end="0"/>
                                            </p:txEl>
                                          </p:spTgt>
                                        </p:tgtEl>
                                        <p:attrNameLst>
                                          <p:attrName>style.visibility</p:attrName>
                                        </p:attrNameLst>
                                      </p:cBhvr>
                                      <p:to>
                                        <p:strVal val="visible"/>
                                      </p:to>
                                    </p:set>
                                    <p:anim calcmode="lin" valueType="num">
                                      <p:cBhvr>
                                        <p:cTn id="19" dur="500" fill="hold"/>
                                        <p:tgtEl>
                                          <p:spTgt spid="686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861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a:extLst>
              <a:ext uri="{FF2B5EF4-FFF2-40B4-BE49-F238E27FC236}">
                <a16:creationId xmlns:a16="http://schemas.microsoft.com/office/drawing/2014/main" id="{CF7B4EB7-8C8C-405F-A2BB-DD49856BC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Picture 3">
            <a:extLst>
              <a:ext uri="{FF2B5EF4-FFF2-40B4-BE49-F238E27FC236}">
                <a16:creationId xmlns:a16="http://schemas.microsoft.com/office/drawing/2014/main" id="{33D742DB-F853-4A61-8539-369D63A5D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60" name="Rectangle 4">
            <a:extLst>
              <a:ext uri="{FF2B5EF4-FFF2-40B4-BE49-F238E27FC236}">
                <a16:creationId xmlns:a16="http://schemas.microsoft.com/office/drawing/2014/main" id="{36D990A8-A4B7-40DA-A794-59E461878757}"/>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70661" name="Rectangle 5">
            <a:extLst>
              <a:ext uri="{FF2B5EF4-FFF2-40B4-BE49-F238E27FC236}">
                <a16:creationId xmlns:a16="http://schemas.microsoft.com/office/drawing/2014/main" id="{6AF04092-C84F-4060-9759-2CFB9D290D5D}"/>
              </a:ext>
            </a:extLst>
          </p:cNvPr>
          <p:cNvSpPr>
            <a:spLocks noGrp="1" noChangeArrowheads="1"/>
          </p:cNvSpPr>
          <p:nvPr>
            <p:ph type="subTitle" idx="1"/>
          </p:nvPr>
        </p:nvSpPr>
        <p:spPr>
          <a:xfrm>
            <a:off x="250825" y="2349500"/>
            <a:ext cx="8569325" cy="3600450"/>
          </a:xfrm>
          <a:solidFill>
            <a:schemeClr val="tx1">
              <a:alpha val="22000"/>
            </a:schemeClr>
          </a:solidFill>
          <a:ln/>
        </p:spPr>
        <p:txBody>
          <a:bodyPr/>
          <a:lstStyle/>
          <a:p>
            <a:pPr marL="533400" indent="-533400" algn="l"/>
            <a:r>
              <a:rPr lang="pt-BR" altLang="pt-BR" b="1">
                <a:solidFill>
                  <a:schemeClr val="bg1"/>
                </a:solidFill>
                <a:effectLst>
                  <a:outerShdw blurRad="38100" dist="38100" dir="2700000" algn="tl">
                    <a:srgbClr val="808080"/>
                  </a:outerShdw>
                </a:effectLst>
              </a:rPr>
              <a:t>Efésios 6:11-13:</a:t>
            </a:r>
            <a:r>
              <a:rPr lang="pt-BR" altLang="pt-BR" sz="3200" b="1">
                <a:solidFill>
                  <a:schemeClr val="bg1"/>
                </a:solidFill>
                <a:effectLst>
                  <a:outerShdw blurRad="38100" dist="38100" dir="2700000" algn="tl">
                    <a:srgbClr val="808080"/>
                  </a:outerShdw>
                </a:effectLst>
              </a:rPr>
              <a:t> </a:t>
            </a:r>
          </a:p>
          <a:p>
            <a:pPr marL="533400" indent="-533400" algn="l"/>
            <a:r>
              <a:rPr lang="pt-BR" altLang="pt-BR" sz="3200" b="1" i="1">
                <a:solidFill>
                  <a:schemeClr val="bg1"/>
                </a:solidFill>
                <a:effectLst>
                  <a:outerShdw blurRad="38100" dist="38100" dir="2700000" algn="tl">
                    <a:srgbClr val="808080"/>
                  </a:outerShdw>
                </a:effectLst>
              </a:rPr>
              <a:t>“revesti-vos  de toda armadura de Deus, para poderdes permanecer firmes contra as ciladas do Diabo. Portanto tomai toda armadura de Deus, para que possais resistir no dia mau e, havendo feito tudo, permanecer firmes.“</a:t>
            </a:r>
            <a:r>
              <a:rPr lang="pt-BR" altLang="pt-BR" sz="3200" i="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2000" fill="hold"/>
                                        <p:tgtEl>
                                          <p:spTgt spid="70660"/>
                                        </p:tgtEl>
                                        <p:attrNameLst>
                                          <p:attrName>ppt_x</p:attrName>
                                        </p:attrNameLst>
                                      </p:cBhvr>
                                      <p:tavLst>
                                        <p:tav tm="0">
                                          <p:val>
                                            <p:strVal val="1+#ppt_w/2"/>
                                          </p:val>
                                        </p:tav>
                                        <p:tav tm="100000">
                                          <p:val>
                                            <p:strVal val="#ppt_x"/>
                                          </p:val>
                                        </p:tav>
                                      </p:tavLst>
                                    </p:anim>
                                    <p:anim calcmode="lin" valueType="num">
                                      <p:cBhvr additive="base">
                                        <p:cTn id="8" dur="2000" fill="hold"/>
                                        <p:tgtEl>
                                          <p:spTgt spid="706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0661">
                                            <p:bg/>
                                          </p:spTgt>
                                        </p:tgtEl>
                                        <p:attrNameLst>
                                          <p:attrName>style.visibility</p:attrName>
                                        </p:attrNameLst>
                                      </p:cBhvr>
                                      <p:to>
                                        <p:strVal val="visible"/>
                                      </p:to>
                                    </p:set>
                                    <p:anim calcmode="lin" valueType="num">
                                      <p:cBhvr>
                                        <p:cTn id="13" dur="500" fill="hold"/>
                                        <p:tgtEl>
                                          <p:spTgt spid="70661">
                                            <p:bg/>
                                          </p:spTgt>
                                        </p:tgtEl>
                                        <p:attrNameLst>
                                          <p:attrName>ppt_w</p:attrName>
                                        </p:attrNameLst>
                                      </p:cBhvr>
                                      <p:tavLst>
                                        <p:tav tm="0">
                                          <p:val>
                                            <p:fltVal val="0"/>
                                          </p:val>
                                        </p:tav>
                                        <p:tav tm="100000">
                                          <p:val>
                                            <p:strVal val="#ppt_w"/>
                                          </p:val>
                                        </p:tav>
                                      </p:tavLst>
                                    </p:anim>
                                    <p:anim calcmode="lin" valueType="num">
                                      <p:cBhvr>
                                        <p:cTn id="14" dur="500" fill="hold"/>
                                        <p:tgtEl>
                                          <p:spTgt spid="70661">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0661">
                                            <p:txEl>
                                              <p:pRg st="0" end="0"/>
                                            </p:txEl>
                                          </p:spTgt>
                                        </p:tgtEl>
                                        <p:attrNameLst>
                                          <p:attrName>style.visibility</p:attrName>
                                        </p:attrNameLst>
                                      </p:cBhvr>
                                      <p:to>
                                        <p:strVal val="visible"/>
                                      </p:to>
                                    </p:set>
                                    <p:anim calcmode="lin" valueType="num">
                                      <p:cBhvr>
                                        <p:cTn id="19" dur="500" fill="hold"/>
                                        <p:tgtEl>
                                          <p:spTgt spid="7066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066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0661">
                                            <p:txEl>
                                              <p:pRg st="1" end="1"/>
                                            </p:txEl>
                                          </p:spTgt>
                                        </p:tgtEl>
                                        <p:attrNameLst>
                                          <p:attrName>style.visibility</p:attrName>
                                        </p:attrNameLst>
                                      </p:cBhvr>
                                      <p:to>
                                        <p:strVal val="visible"/>
                                      </p:to>
                                    </p:set>
                                    <p:anim calcmode="lin" valueType="num">
                                      <p:cBhvr>
                                        <p:cTn id="25" dur="500" fill="hold"/>
                                        <p:tgtEl>
                                          <p:spTgt spid="7066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066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565154E-915C-4C0D-AAD8-32A563E2F5AE}"/>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72707" name="Rectangle 3">
            <a:extLst>
              <a:ext uri="{FF2B5EF4-FFF2-40B4-BE49-F238E27FC236}">
                <a16:creationId xmlns:a16="http://schemas.microsoft.com/office/drawing/2014/main" id="{6889E679-FB47-4F83-88F4-03730505D804}"/>
              </a:ext>
            </a:extLst>
          </p:cNvPr>
          <p:cNvSpPr>
            <a:spLocks noGrp="1" noChangeArrowheads="1"/>
          </p:cNvSpPr>
          <p:nvPr>
            <p:ph type="subTitle" idx="1"/>
          </p:nvPr>
        </p:nvSpPr>
        <p:spPr>
          <a:xfrm>
            <a:off x="539750" y="3141663"/>
            <a:ext cx="7777163" cy="1871662"/>
          </a:xfrm>
          <a:solidFill>
            <a:schemeClr val="tx1">
              <a:alpha val="22000"/>
            </a:schemeClr>
          </a:solidFill>
          <a:ln/>
        </p:spPr>
        <p:txBody>
          <a:bodyPr/>
          <a:lstStyle/>
          <a:p>
            <a:pPr marL="533400" indent="-533400" algn="l"/>
            <a:r>
              <a:rPr lang="pt-BR" altLang="pt-BR" sz="4800" b="1">
                <a:solidFill>
                  <a:schemeClr val="bg1"/>
                </a:solidFill>
                <a:effectLst>
                  <a:outerShdw blurRad="38100" dist="38100" dir="2700000" algn="tl">
                    <a:srgbClr val="808080"/>
                  </a:outerShdw>
                </a:effectLst>
              </a:rPr>
              <a:t>Você precisa estar armado para a guerra.</a:t>
            </a:r>
            <a:r>
              <a:rPr lang="pt-BR" altLang="pt-BR" sz="48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2000" fill="hold"/>
                                        <p:tgtEl>
                                          <p:spTgt spid="72706"/>
                                        </p:tgtEl>
                                        <p:attrNameLst>
                                          <p:attrName>ppt_x</p:attrName>
                                        </p:attrNameLst>
                                      </p:cBhvr>
                                      <p:tavLst>
                                        <p:tav tm="0">
                                          <p:val>
                                            <p:strVal val="1+#ppt_w/2"/>
                                          </p:val>
                                        </p:tav>
                                        <p:tav tm="100000">
                                          <p:val>
                                            <p:strVal val="#ppt_x"/>
                                          </p:val>
                                        </p:tav>
                                      </p:tavLst>
                                    </p:anim>
                                    <p:anim calcmode="lin" valueType="num">
                                      <p:cBhvr additive="base">
                                        <p:cTn id="8" dur="2000" fill="hold"/>
                                        <p:tgtEl>
                                          <p:spTgt spid="727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07">
                                            <p:bg/>
                                          </p:spTgt>
                                        </p:tgtEl>
                                        <p:attrNameLst>
                                          <p:attrName>style.visibility</p:attrName>
                                        </p:attrNameLst>
                                      </p:cBhvr>
                                      <p:to>
                                        <p:strVal val="visible"/>
                                      </p:to>
                                    </p:set>
                                    <p:anim calcmode="lin" valueType="num">
                                      <p:cBhvr>
                                        <p:cTn id="13" dur="500" fill="hold"/>
                                        <p:tgtEl>
                                          <p:spTgt spid="72707">
                                            <p:bg/>
                                          </p:spTgt>
                                        </p:tgtEl>
                                        <p:attrNameLst>
                                          <p:attrName>ppt_w</p:attrName>
                                        </p:attrNameLst>
                                      </p:cBhvr>
                                      <p:tavLst>
                                        <p:tav tm="0">
                                          <p:val>
                                            <p:fltVal val="0"/>
                                          </p:val>
                                        </p:tav>
                                        <p:tav tm="100000">
                                          <p:val>
                                            <p:strVal val="#ppt_w"/>
                                          </p:val>
                                        </p:tav>
                                      </p:tavLst>
                                    </p:anim>
                                    <p:anim calcmode="lin" valueType="num">
                                      <p:cBhvr>
                                        <p:cTn id="14" dur="500" fill="hold"/>
                                        <p:tgtEl>
                                          <p:spTgt spid="72707">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07">
                                            <p:txEl>
                                              <p:pRg st="0" end="0"/>
                                            </p:txEl>
                                          </p:spTgt>
                                        </p:tgtEl>
                                        <p:attrNameLst>
                                          <p:attrName>style.visibility</p:attrName>
                                        </p:attrNameLst>
                                      </p:cBhvr>
                                      <p:to>
                                        <p:strVal val="visible"/>
                                      </p:to>
                                    </p:set>
                                    <p:anim calcmode="lin" valueType="num">
                                      <p:cBhvr>
                                        <p:cTn id="19"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270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a:extLst>
              <a:ext uri="{FF2B5EF4-FFF2-40B4-BE49-F238E27FC236}">
                <a16:creationId xmlns:a16="http://schemas.microsoft.com/office/drawing/2014/main" id="{50D1A5C3-A83B-450D-A7E3-DCD4340A0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0"/>
            <a:ext cx="47386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4755" name="Picture 3">
            <a:extLst>
              <a:ext uri="{FF2B5EF4-FFF2-40B4-BE49-F238E27FC236}">
                <a16:creationId xmlns:a16="http://schemas.microsoft.com/office/drawing/2014/main" id="{37906CB4-3F9E-45A1-8AB9-0EFAFFED4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6" name="Rectangle 4">
            <a:extLst>
              <a:ext uri="{FF2B5EF4-FFF2-40B4-BE49-F238E27FC236}">
                <a16:creationId xmlns:a16="http://schemas.microsoft.com/office/drawing/2014/main" id="{4426E0DD-4F89-4269-AF2F-73EC0AB8B515}"/>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74757" name="Rectangle 5">
            <a:extLst>
              <a:ext uri="{FF2B5EF4-FFF2-40B4-BE49-F238E27FC236}">
                <a16:creationId xmlns:a16="http://schemas.microsoft.com/office/drawing/2014/main" id="{8E9DDE86-1296-41E0-B9E8-F519FE0F5E83}"/>
              </a:ext>
            </a:extLst>
          </p:cNvPr>
          <p:cNvSpPr>
            <a:spLocks noGrp="1" noChangeArrowheads="1"/>
          </p:cNvSpPr>
          <p:nvPr>
            <p:ph type="subTitle" idx="1"/>
          </p:nvPr>
        </p:nvSpPr>
        <p:spPr>
          <a:xfrm>
            <a:off x="250825" y="2997200"/>
            <a:ext cx="8569325" cy="2376488"/>
          </a:xfrm>
          <a:solidFill>
            <a:schemeClr val="tx1">
              <a:alpha val="22000"/>
            </a:schemeClr>
          </a:solidFill>
          <a:ln/>
        </p:spPr>
        <p:txBody>
          <a:bodyPr/>
          <a:lstStyle/>
          <a:p>
            <a:pPr marL="533400" indent="-533400" algn="l"/>
            <a:r>
              <a:rPr lang="pt-BR" altLang="pt-BR" sz="4800" b="1">
                <a:solidFill>
                  <a:schemeClr val="bg1"/>
                </a:solidFill>
                <a:effectLst>
                  <a:outerShdw blurRad="38100" dist="38100" dir="2700000" algn="tl">
                    <a:srgbClr val="808080"/>
                  </a:outerShdw>
                </a:effectLst>
              </a:rPr>
              <a:t>As armas do dragão: Astúcia, Engano, Mentira, perseguição.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2000" fill="hold"/>
                                        <p:tgtEl>
                                          <p:spTgt spid="74756"/>
                                        </p:tgtEl>
                                        <p:attrNameLst>
                                          <p:attrName>ppt_x</p:attrName>
                                        </p:attrNameLst>
                                      </p:cBhvr>
                                      <p:tavLst>
                                        <p:tav tm="0">
                                          <p:val>
                                            <p:strVal val="1+#ppt_w/2"/>
                                          </p:val>
                                        </p:tav>
                                        <p:tav tm="100000">
                                          <p:val>
                                            <p:strVal val="#ppt_x"/>
                                          </p:val>
                                        </p:tav>
                                      </p:tavLst>
                                    </p:anim>
                                    <p:anim calcmode="lin" valueType="num">
                                      <p:cBhvr additive="base">
                                        <p:cTn id="8" dur="2000" fill="hold"/>
                                        <p:tgtEl>
                                          <p:spTgt spid="747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4757">
                                            <p:bg/>
                                          </p:spTgt>
                                        </p:tgtEl>
                                        <p:attrNameLst>
                                          <p:attrName>style.visibility</p:attrName>
                                        </p:attrNameLst>
                                      </p:cBhvr>
                                      <p:to>
                                        <p:strVal val="visible"/>
                                      </p:to>
                                    </p:set>
                                    <p:anim calcmode="lin" valueType="num">
                                      <p:cBhvr>
                                        <p:cTn id="13" dur="500" fill="hold"/>
                                        <p:tgtEl>
                                          <p:spTgt spid="74757">
                                            <p:bg/>
                                          </p:spTgt>
                                        </p:tgtEl>
                                        <p:attrNameLst>
                                          <p:attrName>ppt_w</p:attrName>
                                        </p:attrNameLst>
                                      </p:cBhvr>
                                      <p:tavLst>
                                        <p:tav tm="0">
                                          <p:val>
                                            <p:fltVal val="0"/>
                                          </p:val>
                                        </p:tav>
                                        <p:tav tm="100000">
                                          <p:val>
                                            <p:strVal val="#ppt_w"/>
                                          </p:val>
                                        </p:tav>
                                      </p:tavLst>
                                    </p:anim>
                                    <p:anim calcmode="lin" valueType="num">
                                      <p:cBhvr>
                                        <p:cTn id="14" dur="500" fill="hold"/>
                                        <p:tgtEl>
                                          <p:spTgt spid="74757">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4757">
                                            <p:txEl>
                                              <p:pRg st="0" end="0"/>
                                            </p:txEl>
                                          </p:spTgt>
                                        </p:tgtEl>
                                        <p:attrNameLst>
                                          <p:attrName>style.visibility</p:attrName>
                                        </p:attrNameLst>
                                      </p:cBhvr>
                                      <p:to>
                                        <p:strVal val="visible"/>
                                      </p:to>
                                    </p:set>
                                    <p:anim calcmode="lin" valueType="num">
                                      <p:cBhvr>
                                        <p:cTn id="19" dur="500" fill="hold"/>
                                        <p:tgtEl>
                                          <p:spTgt spid="7475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475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9">
            <a:extLst>
              <a:ext uri="{FF2B5EF4-FFF2-40B4-BE49-F238E27FC236}">
                <a16:creationId xmlns:a16="http://schemas.microsoft.com/office/drawing/2014/main" id="{BDC49CC8-098F-45C4-953D-C9563EDF0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0"/>
            <a:ext cx="47879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6803" name="Picture 3">
            <a:extLst>
              <a:ext uri="{FF2B5EF4-FFF2-40B4-BE49-F238E27FC236}">
                <a16:creationId xmlns:a16="http://schemas.microsoft.com/office/drawing/2014/main" id="{64D9CF30-B68D-4C21-9BB5-099A21D95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804" name="Rectangle 4">
            <a:extLst>
              <a:ext uri="{FF2B5EF4-FFF2-40B4-BE49-F238E27FC236}">
                <a16:creationId xmlns:a16="http://schemas.microsoft.com/office/drawing/2014/main" id="{5DCEE2CB-6CB0-4E8B-8AF1-5A6BD206A730}"/>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76805" name="Rectangle 5">
            <a:extLst>
              <a:ext uri="{FF2B5EF4-FFF2-40B4-BE49-F238E27FC236}">
                <a16:creationId xmlns:a16="http://schemas.microsoft.com/office/drawing/2014/main" id="{A2F07DA3-8DFB-4A12-B7B1-96B6E05D2436}"/>
              </a:ext>
            </a:extLst>
          </p:cNvPr>
          <p:cNvSpPr>
            <a:spLocks noGrp="1" noChangeArrowheads="1"/>
          </p:cNvSpPr>
          <p:nvPr>
            <p:ph type="subTitle" idx="1"/>
          </p:nvPr>
        </p:nvSpPr>
        <p:spPr>
          <a:xfrm>
            <a:off x="250825" y="2349500"/>
            <a:ext cx="8569325" cy="3671888"/>
          </a:xfrm>
          <a:solidFill>
            <a:schemeClr val="tx1">
              <a:alpha val="22000"/>
            </a:schemeClr>
          </a:solidFill>
          <a:ln/>
        </p:spPr>
        <p:txBody>
          <a:bodyPr/>
          <a:lstStyle/>
          <a:p>
            <a:pPr marL="533400" indent="-533400" algn="l"/>
            <a:r>
              <a:rPr lang="pt-BR" altLang="pt-BR" sz="3600" b="1">
                <a:solidFill>
                  <a:schemeClr val="bg1"/>
                </a:solidFill>
                <a:effectLst>
                  <a:outerShdw blurRad="38100" dist="38100" dir="2700000" algn="tl">
                    <a:srgbClr val="808080"/>
                  </a:outerShdw>
                </a:effectLst>
              </a:rPr>
              <a:t>Que armas possui o Cordeiro para enfrentarmos tão perigoso adversário?</a:t>
            </a:r>
            <a:r>
              <a:rPr lang="pt-BR" altLang="pt-BR" sz="2800" b="1">
                <a:solidFill>
                  <a:schemeClr val="bg1"/>
                </a:solidFill>
                <a:effectLst>
                  <a:outerShdw blurRad="38100" dist="38100" dir="2700000" algn="tl">
                    <a:srgbClr val="808080"/>
                  </a:outerShdw>
                </a:effectLst>
              </a:rPr>
              <a:t> </a:t>
            </a:r>
          </a:p>
          <a:p>
            <a:pPr marL="533400" indent="-533400" algn="l"/>
            <a:r>
              <a:rPr lang="pt-BR" altLang="pt-BR" sz="2800" b="1">
                <a:solidFill>
                  <a:schemeClr val="bg1"/>
                </a:solidFill>
                <a:effectLst>
                  <a:outerShdw blurRad="38100" dist="38100" dir="2700000" algn="tl">
                    <a:srgbClr val="808080"/>
                  </a:outerShdw>
                </a:effectLst>
              </a:rPr>
              <a:t>II Coríntios 10:4 </a:t>
            </a:r>
          </a:p>
          <a:p>
            <a:pPr marL="533400" indent="-533400" algn="l"/>
            <a:r>
              <a:rPr lang="pt-BR" altLang="pt-BR" sz="2800" b="1" i="1">
                <a:solidFill>
                  <a:schemeClr val="bg1"/>
                </a:solidFill>
                <a:effectLst>
                  <a:outerShdw blurRad="38100" dist="38100" dir="2700000" algn="tl">
                    <a:srgbClr val="808080"/>
                  </a:outerShdw>
                </a:effectLst>
              </a:rPr>
              <a:t>“pois as armas da nossa milícia não são carnais, mas poderosas em Deus para demolição de fortalezas”.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2000" fill="hold"/>
                                        <p:tgtEl>
                                          <p:spTgt spid="76804"/>
                                        </p:tgtEl>
                                        <p:attrNameLst>
                                          <p:attrName>ppt_x</p:attrName>
                                        </p:attrNameLst>
                                      </p:cBhvr>
                                      <p:tavLst>
                                        <p:tav tm="0">
                                          <p:val>
                                            <p:strVal val="1+#ppt_w/2"/>
                                          </p:val>
                                        </p:tav>
                                        <p:tav tm="100000">
                                          <p:val>
                                            <p:strVal val="#ppt_x"/>
                                          </p:val>
                                        </p:tav>
                                      </p:tavLst>
                                    </p:anim>
                                    <p:anim calcmode="lin" valueType="num">
                                      <p:cBhvr additive="base">
                                        <p:cTn id="8" dur="2000" fill="hold"/>
                                        <p:tgtEl>
                                          <p:spTgt spid="768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6805">
                                            <p:bg/>
                                          </p:spTgt>
                                        </p:tgtEl>
                                        <p:attrNameLst>
                                          <p:attrName>style.visibility</p:attrName>
                                        </p:attrNameLst>
                                      </p:cBhvr>
                                      <p:to>
                                        <p:strVal val="visible"/>
                                      </p:to>
                                    </p:set>
                                    <p:anim calcmode="lin" valueType="num">
                                      <p:cBhvr>
                                        <p:cTn id="13" dur="500" fill="hold"/>
                                        <p:tgtEl>
                                          <p:spTgt spid="76805">
                                            <p:bg/>
                                          </p:spTgt>
                                        </p:tgtEl>
                                        <p:attrNameLst>
                                          <p:attrName>ppt_w</p:attrName>
                                        </p:attrNameLst>
                                      </p:cBhvr>
                                      <p:tavLst>
                                        <p:tav tm="0">
                                          <p:val>
                                            <p:fltVal val="0"/>
                                          </p:val>
                                        </p:tav>
                                        <p:tav tm="100000">
                                          <p:val>
                                            <p:strVal val="#ppt_w"/>
                                          </p:val>
                                        </p:tav>
                                      </p:tavLst>
                                    </p:anim>
                                    <p:anim calcmode="lin" valueType="num">
                                      <p:cBhvr>
                                        <p:cTn id="14" dur="500" fill="hold"/>
                                        <p:tgtEl>
                                          <p:spTgt spid="76805">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6805">
                                            <p:txEl>
                                              <p:pRg st="0" end="0"/>
                                            </p:txEl>
                                          </p:spTgt>
                                        </p:tgtEl>
                                        <p:attrNameLst>
                                          <p:attrName>style.visibility</p:attrName>
                                        </p:attrNameLst>
                                      </p:cBhvr>
                                      <p:to>
                                        <p:strVal val="visible"/>
                                      </p:to>
                                    </p:set>
                                    <p:anim calcmode="lin" valueType="num">
                                      <p:cBhvr>
                                        <p:cTn id="19" dur="500" fill="hold"/>
                                        <p:tgtEl>
                                          <p:spTgt spid="7680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680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6805">
                                            <p:txEl>
                                              <p:pRg st="1" end="1"/>
                                            </p:txEl>
                                          </p:spTgt>
                                        </p:tgtEl>
                                        <p:attrNameLst>
                                          <p:attrName>style.visibility</p:attrName>
                                        </p:attrNameLst>
                                      </p:cBhvr>
                                      <p:to>
                                        <p:strVal val="visible"/>
                                      </p:to>
                                    </p:set>
                                    <p:anim calcmode="lin" valueType="num">
                                      <p:cBhvr>
                                        <p:cTn id="25" dur="500" fill="hold"/>
                                        <p:tgtEl>
                                          <p:spTgt spid="7680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680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6805">
                                            <p:txEl>
                                              <p:pRg st="2" end="2"/>
                                            </p:txEl>
                                          </p:spTgt>
                                        </p:tgtEl>
                                        <p:attrNameLst>
                                          <p:attrName>style.visibility</p:attrName>
                                        </p:attrNameLst>
                                      </p:cBhvr>
                                      <p:to>
                                        <p:strVal val="visible"/>
                                      </p:to>
                                    </p:set>
                                    <p:anim calcmode="lin" valueType="num">
                                      <p:cBhvr>
                                        <p:cTn id="31" dur="500" fill="hold"/>
                                        <p:tgtEl>
                                          <p:spTgt spid="7680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680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a:extLst>
              <a:ext uri="{FF2B5EF4-FFF2-40B4-BE49-F238E27FC236}">
                <a16:creationId xmlns:a16="http://schemas.microsoft.com/office/drawing/2014/main" id="{93DA5011-288F-47FF-BD80-EC641C4B2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8851" name="Picture 3">
            <a:extLst>
              <a:ext uri="{FF2B5EF4-FFF2-40B4-BE49-F238E27FC236}">
                <a16:creationId xmlns:a16="http://schemas.microsoft.com/office/drawing/2014/main" id="{432B8096-CFA0-4066-806B-BB775F3F9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2" name="Rectangle 4">
            <a:extLst>
              <a:ext uri="{FF2B5EF4-FFF2-40B4-BE49-F238E27FC236}">
                <a16:creationId xmlns:a16="http://schemas.microsoft.com/office/drawing/2014/main" id="{63818E7B-B071-4D5A-A05F-5894B36E1BD6}"/>
              </a:ext>
            </a:extLst>
          </p:cNvPr>
          <p:cNvSpPr>
            <a:spLocks noGrp="1" noChangeArrowheads="1"/>
          </p:cNvSpPr>
          <p:nvPr>
            <p:ph type="ctrTitle"/>
          </p:nvPr>
        </p:nvSpPr>
        <p:spPr>
          <a:xfrm>
            <a:off x="2195513" y="6091238"/>
            <a:ext cx="6911975" cy="793750"/>
          </a:xfrm>
          <a:solidFill>
            <a:schemeClr val="accent1">
              <a:alpha val="58000"/>
            </a:schemeClr>
          </a:solidFill>
          <a:ln/>
        </p:spPr>
        <p:txBody>
          <a:bodyPr anchor="ctr"/>
          <a:lstStyle/>
          <a:p>
            <a:r>
              <a:rPr lang="pt-BR" altLang="pt-BR" sz="4000" b="1">
                <a:solidFill>
                  <a:srgbClr val="0099CC"/>
                </a:solidFill>
                <a:effectLst>
                  <a:outerShdw blurRad="38100" dist="38100" dir="2700000" algn="tl">
                    <a:srgbClr val="000000"/>
                  </a:outerShdw>
                </a:effectLst>
              </a:rPr>
              <a:t>AS ARMAS DO CORDEIRO</a:t>
            </a:r>
          </a:p>
        </p:txBody>
      </p:sp>
      <p:sp>
        <p:nvSpPr>
          <p:cNvPr id="78853" name="Rectangle 5">
            <a:extLst>
              <a:ext uri="{FF2B5EF4-FFF2-40B4-BE49-F238E27FC236}">
                <a16:creationId xmlns:a16="http://schemas.microsoft.com/office/drawing/2014/main" id="{EC036608-62D8-4A8C-8EB2-969AF5F51553}"/>
              </a:ext>
            </a:extLst>
          </p:cNvPr>
          <p:cNvSpPr>
            <a:spLocks noGrp="1" noChangeArrowheads="1"/>
          </p:cNvSpPr>
          <p:nvPr>
            <p:ph type="subTitle" idx="1"/>
          </p:nvPr>
        </p:nvSpPr>
        <p:spPr>
          <a:xfrm>
            <a:off x="250825" y="2636838"/>
            <a:ext cx="8569325" cy="3240087"/>
          </a:xfrm>
          <a:solidFill>
            <a:schemeClr val="tx1">
              <a:alpha val="22000"/>
            </a:schemeClr>
          </a:solidFill>
          <a:ln/>
        </p:spPr>
        <p:txBody>
          <a:bodyPr/>
          <a:lstStyle/>
          <a:p>
            <a:pPr marL="533400" indent="-533400" algn="l"/>
            <a:r>
              <a:rPr lang="pt-BR" altLang="pt-BR" sz="2800" b="1">
                <a:solidFill>
                  <a:schemeClr val="bg1"/>
                </a:solidFill>
                <a:effectLst>
                  <a:outerShdw blurRad="38100" dist="38100" dir="2700000" algn="tl">
                    <a:srgbClr val="808080"/>
                  </a:outerShdw>
                </a:effectLst>
              </a:rPr>
              <a:t>S. João 3:16 </a:t>
            </a:r>
          </a:p>
          <a:p>
            <a:pPr marL="533400" indent="-533400" algn="l"/>
            <a:r>
              <a:rPr lang="pt-BR" altLang="pt-BR" sz="3200" b="1" i="1">
                <a:solidFill>
                  <a:schemeClr val="bg1"/>
                </a:solidFill>
                <a:effectLst>
                  <a:outerShdw blurRad="38100" dist="38100" dir="2700000" algn="tl">
                    <a:srgbClr val="808080"/>
                  </a:outerShdw>
                </a:effectLst>
              </a:rPr>
              <a:t>“Porque Deus amou o mundo de tal maneira que deu seu filho unigênito para que todo aquele que nele crê não pereça mas tenha a vida eterna”.  </a:t>
            </a:r>
          </a:p>
          <a:p>
            <a:pPr marL="533400" indent="-533400" algn="l"/>
            <a:r>
              <a:rPr lang="pt-BR" altLang="pt-BR" sz="3600" b="1">
                <a:solidFill>
                  <a:schemeClr val="bg1"/>
                </a:solidFill>
                <a:effectLst>
                  <a:outerShdw blurRad="38100" dist="38100" dir="2700000" algn="tl">
                    <a:srgbClr val="808080"/>
                  </a:outerShdw>
                </a:effectLst>
              </a:rPr>
              <a:t>A primeira arma do Cordeiro é o amor.</a:t>
            </a:r>
            <a:r>
              <a:rPr lang="pt-BR" altLang="pt-BR" sz="3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2000" fill="hold"/>
                                        <p:tgtEl>
                                          <p:spTgt spid="78852"/>
                                        </p:tgtEl>
                                        <p:attrNameLst>
                                          <p:attrName>ppt_x</p:attrName>
                                        </p:attrNameLst>
                                      </p:cBhvr>
                                      <p:tavLst>
                                        <p:tav tm="0">
                                          <p:val>
                                            <p:strVal val="1+#ppt_w/2"/>
                                          </p:val>
                                        </p:tav>
                                        <p:tav tm="100000">
                                          <p:val>
                                            <p:strVal val="#ppt_x"/>
                                          </p:val>
                                        </p:tav>
                                      </p:tavLst>
                                    </p:anim>
                                    <p:anim calcmode="lin" valueType="num">
                                      <p:cBhvr additive="base">
                                        <p:cTn id="8" dur="20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8853">
                                            <p:bg/>
                                          </p:spTgt>
                                        </p:tgtEl>
                                        <p:attrNameLst>
                                          <p:attrName>style.visibility</p:attrName>
                                        </p:attrNameLst>
                                      </p:cBhvr>
                                      <p:to>
                                        <p:strVal val="visible"/>
                                      </p:to>
                                    </p:set>
                                    <p:anim calcmode="lin" valueType="num">
                                      <p:cBhvr>
                                        <p:cTn id="13" dur="500" fill="hold"/>
                                        <p:tgtEl>
                                          <p:spTgt spid="78853">
                                            <p:bg/>
                                          </p:spTgt>
                                        </p:tgtEl>
                                        <p:attrNameLst>
                                          <p:attrName>ppt_w</p:attrName>
                                        </p:attrNameLst>
                                      </p:cBhvr>
                                      <p:tavLst>
                                        <p:tav tm="0">
                                          <p:val>
                                            <p:fltVal val="0"/>
                                          </p:val>
                                        </p:tav>
                                        <p:tav tm="100000">
                                          <p:val>
                                            <p:strVal val="#ppt_w"/>
                                          </p:val>
                                        </p:tav>
                                      </p:tavLst>
                                    </p:anim>
                                    <p:anim calcmode="lin" valueType="num">
                                      <p:cBhvr>
                                        <p:cTn id="14" dur="500" fill="hold"/>
                                        <p:tgtEl>
                                          <p:spTgt spid="78853">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8853">
                                            <p:txEl>
                                              <p:pRg st="0" end="0"/>
                                            </p:txEl>
                                          </p:spTgt>
                                        </p:tgtEl>
                                        <p:attrNameLst>
                                          <p:attrName>style.visibility</p:attrName>
                                        </p:attrNameLst>
                                      </p:cBhvr>
                                      <p:to>
                                        <p:strVal val="visible"/>
                                      </p:to>
                                    </p:set>
                                    <p:anim calcmode="lin" valueType="num">
                                      <p:cBhvr>
                                        <p:cTn id="19" dur="500" fill="hold"/>
                                        <p:tgtEl>
                                          <p:spTgt spid="7885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88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8853">
                                            <p:txEl>
                                              <p:pRg st="1" end="1"/>
                                            </p:txEl>
                                          </p:spTgt>
                                        </p:tgtEl>
                                        <p:attrNameLst>
                                          <p:attrName>style.visibility</p:attrName>
                                        </p:attrNameLst>
                                      </p:cBhvr>
                                      <p:to>
                                        <p:strVal val="visible"/>
                                      </p:to>
                                    </p:set>
                                    <p:anim calcmode="lin" valueType="num">
                                      <p:cBhvr>
                                        <p:cTn id="25" dur="500" fill="hold"/>
                                        <p:tgtEl>
                                          <p:spTgt spid="7885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885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8853">
                                            <p:txEl>
                                              <p:pRg st="2" end="2"/>
                                            </p:txEl>
                                          </p:spTgt>
                                        </p:tgtEl>
                                        <p:attrNameLst>
                                          <p:attrName>style.visibility</p:attrName>
                                        </p:attrNameLst>
                                      </p:cBhvr>
                                      <p:to>
                                        <p:strVal val="visible"/>
                                      </p:to>
                                    </p:set>
                                    <p:anim calcmode="lin" valueType="num">
                                      <p:cBhvr>
                                        <p:cTn id="31" dur="500" fill="hold"/>
                                        <p:tgtEl>
                                          <p:spTgt spid="7885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885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53" grpId="0" build="p" animBg="1"/>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1060</Words>
  <Application>Microsoft Office PowerPoint</Application>
  <PresentationFormat>Apresentação na tela (4:3)</PresentationFormat>
  <Paragraphs>112</Paragraphs>
  <Slides>26</Slides>
  <Notes>26</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26</vt:i4>
      </vt:variant>
    </vt:vector>
  </HeadingPairs>
  <TitlesOfParts>
    <vt:vector size="29" baseType="lpstr">
      <vt:lpstr>Arial</vt:lpstr>
      <vt:lpstr>Wingdings</vt:lpstr>
      <vt:lpstr>Design padrão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AS ARMAS DO CORDEIRO</vt:lpstr>
      <vt:lpstr>Eu conheço o Amor    (N. Maccari)  Eu conheço pessoas pobres Que distribuam sorrisos. Eu conheço pessoas que sofrem, Que comunicam alegria. Eu conheço pessoas  puras,  Que conquistam pelo olhar.</vt:lpstr>
      <vt:lpstr>Eu conheço pessoas pacíficas Que caminham levando paz. Eu conheço pessoas bondosas  Que a todos tem o que dar.  Eu conheço pessoas injustiçadas Que souberam perdoar. Eu conheço essas pessoas O seu segredo é amar</vt:lpstr>
    </vt:vector>
  </TitlesOfParts>
  <Company>OFICINADEVIDEO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GRANDE GUERRA</dc:title>
  <dc:subject>UM FUTURO SEM MEDO</dc:subject>
  <dc:creator>4TONS - Pr. Marcelo Augusto de Carvalho</dc:creator>
  <cp:keywords>www.4tons.com.br</cp:keywords>
  <dc:description>COMÉRCIO PROIBIDO. USO PESSOAL</dc:description>
  <cp:lastModifiedBy>UCB - Marcelo Augusto de Carvalho</cp:lastModifiedBy>
  <cp:revision>56</cp:revision>
  <dcterms:created xsi:type="dcterms:W3CDTF">2005-09-08T13:10:04Z</dcterms:created>
  <dcterms:modified xsi:type="dcterms:W3CDTF">2021-01-07T07:45:55Z</dcterms:modified>
  <cp:category>EVANGELISMO</cp:category>
</cp:coreProperties>
</file>