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58" r:id="rId4"/>
    <p:sldId id="283" r:id="rId5"/>
    <p:sldId id="308" r:id="rId6"/>
    <p:sldId id="310" r:id="rId7"/>
    <p:sldId id="311" r:id="rId8"/>
    <p:sldId id="309" r:id="rId9"/>
    <p:sldId id="312" r:id="rId10"/>
    <p:sldId id="313" r:id="rId11"/>
    <p:sldId id="317" r:id="rId12"/>
    <p:sldId id="316" r:id="rId13"/>
    <p:sldId id="315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285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2D686D"/>
    <a:srgbClr val="3399FF"/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6BC535-E309-4B5B-9FC7-0B22C35188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3872BF0-C612-481E-9FD0-2FAE84ECC7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7D45C8F-9386-4BF3-B7C1-7287B511E98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A09764B-D54B-4743-A370-1F64CBBF00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44E5F80-9C47-4C55-9109-652CD0DB25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ED198AD3-1E0A-4E34-92DC-973A34D95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61DCBF-088D-4CF4-A377-F2C0D1C954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69CCD-6223-4C33-8482-8E690F31A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4E3C8-CB85-43C9-B460-261570C879C2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DD87608-A266-4E54-9A5E-7523416DF9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B060714-D5F9-4053-BA1B-233C505A7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B04315-ED09-42D9-8996-71BF7D5F6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1F09A-3367-47A5-98DF-DC5202415749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71B67127-97B2-4D90-BAEA-1FC4E762F9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BF127C64-2B6E-49A0-8771-0DC8A6BF6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880A62-D8D6-4F6D-A45A-B336DFAF6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B0E16-B68B-47D0-969F-53C96055A885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1EBE95C9-9579-4F58-89BB-1858AE5345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82BEB86D-327E-40FB-9486-C8AA03E7F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8EED2D-EA5E-4B21-A252-CC0851881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81AEE-EE3A-4495-842B-C5E0B4522237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BEFA1061-B641-4E21-BD76-BBB39D4F28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5E1A0563-BD52-4C5E-86C7-4F4315500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6A9D50-DC57-450D-8DA0-95A2FF3C7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096D1-97FF-4A5E-A9C7-69A011B7D790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DB41D621-0329-4680-BAE7-62C8CD65B6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B054F67-069F-4420-B1CB-8D7974DC7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CB9336-F554-4441-B399-CF9F836C8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E37D6-9EDC-4840-8B0C-13D8410706F3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A36D3305-5268-4D2B-A68C-A2B5BFFA5F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920ADD8-291E-4187-A3F2-0AF0EA254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8CF291-A7D5-4BAC-A189-957FB309C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DC7F1-3D9F-4013-B55B-E5EF560FD5AD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281A1478-5F93-4A59-9B82-72172E824C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99820262-4FE7-4852-834A-0A42390F1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6F37CF-A6D0-4CF1-BF12-FA3411902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8C5E3-7496-4B49-A7F7-B968147F8571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50927E46-CEAA-472F-A6EC-0B5CFE45A8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05126C2A-F1A9-4DCF-9C19-A9E8EEE10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28D73A-D207-4628-B493-0E51AD458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F563C-DF08-4840-89A8-6E7DDFB3D586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0556BB1E-D85C-42C5-95F8-092D45C999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17776A01-981C-480B-8763-E701B0D5A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E661C2-1981-4C5E-8119-F8A0280413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D2CB7-7488-488C-AED9-A40F31823828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540B3D39-DDF6-4074-B8B9-83D64C3AE9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9F4A03B-6FBA-4DE5-A6E9-8EBEBD074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DC0C3B-194D-4EE2-9926-60BE99FB5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6EA58-E860-4C9D-A5A6-CF172D1FD30A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4D5280B2-FC51-4CB3-988D-82857AF91B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5B009F1-12FC-4280-BD57-B1303FED8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021F1F-0876-4837-97A1-6DFD013E0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35101-DE38-4CE3-84BF-02E8C42F8D0F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A64AB7C-8C6C-4C15-80C3-8AE0AD7E48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2E9DA02-B00D-4E28-8740-0A1C9186F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ACA73F-388D-4A7B-8295-EF70B4ED5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1C333-B6EF-47AA-A966-62FF7FE191C1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F0378668-7D06-46CF-82D7-DED4D4D9FD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0A5553D0-F158-4AAD-AC16-AB1A446FD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183531-F9D8-4E0E-8CBF-1D101BE42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F25F6-2625-4CB8-8893-0763CBE1055E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BC2082A-702E-4DEE-A002-4EB17816E1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E8FA68D-92AF-4867-8612-BEE03B691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4344A3-E9B5-4EAE-A5FC-082E8E522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452E2-FB48-4614-A11E-C39162E43221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A7135DD-D7E6-48C6-A55C-D7EF860406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55D612-03CC-4A75-B4E0-7882A0CBB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6989CA-8147-48CC-9C7D-A83C629DEF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046C6-E36D-4758-8C95-BC94F6587221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B949193A-BADF-4000-A2F7-173838BAA8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BCA8CB9-A2F1-4D2C-B1DC-40DD96D83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F14837-B558-47CB-940C-D0B810323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6E5D0-3DEE-48FC-B9C1-DFD823251131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720F0711-EE7B-4D2C-92EB-60CE05E4D0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F75CA11-9200-4C9B-A4B2-C66AE14D6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2B0664-6AC8-4F84-BAD9-1D8F4A905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67EAB-B2CD-4A85-A35D-60E9C21D9855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0C9C09BF-BCAE-4691-A329-D369F649C3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078803F-98D0-4E00-903A-7F8E9D635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5C6039-5035-4D6A-9F75-B5547E4CF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82621-E221-4721-868A-36B6F614A796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96D102F-96FC-4E23-805B-9C7081DB2C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B1F5EDEE-31E0-4B71-AD57-6433E9E27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8DF4E1-53AA-49A7-92DE-A9F4603CA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7A9C3-876D-4537-B56E-59D08EF9AD99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FF4FD93F-8746-40C2-9825-116E10D7C8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F59EC15-161E-4308-9553-3CABC794A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17E978-7D1B-42CC-8327-5879BEB3B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27B28-D270-47CD-ADB4-57DFA3476513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83ACDDE4-116E-4B0D-A19F-5EEC70F40B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A1C32DAD-0FAC-4AD4-A85C-9E2708B00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D6832-B98C-464F-B186-CB52C76DE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B37186-CDAB-458A-8504-97CD381EB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A53926-ABEB-4EF6-A16F-78B0AB07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A3788C-9D93-408E-B35B-36994282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B86C8A-06E0-4BEE-B6D7-96FFA2C7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F926-3C7B-4B2C-A6D7-429F37A61A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25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C4E31-13E2-4D44-A787-2A4917A4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5A9E93-3396-4BF8-BC97-1001D16F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004C92-829C-4278-BA29-04216CD1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40C0F-E6B0-41C0-870F-BD3428CF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28A17B-2E5E-4DB5-8750-7FE1600A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E984A-C4DA-4444-B94C-B6AC35FBDB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17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D68A4C-D2E0-4807-A3E6-11C1A3BFF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A820BD-A32E-495C-8F2F-96C8E45EF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EF282E-C893-4160-BC00-532218C0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012393-D23A-4FA0-A03C-BC78AA92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220D8A-92CD-4DF7-91C2-FC710336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A895E-BA50-454B-92E9-0D76EA4526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87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5FEF0-13A8-4C7B-9084-84646F16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77CBEA-4C2E-4E42-870A-E04F62451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4B8DE3-84EC-44DC-B689-C2F933CB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F0B2CC-433E-4A71-9670-1869049D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74F516-DC87-4E44-BB9C-F2294BBA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9193-8D78-4C7D-A5F0-6A5665A6EE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788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3C4A1-03F8-4A15-9C64-64B9E3B0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97B5F4-8DA1-4568-A3B9-F571EC6B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0F1A5-9A1F-4A61-BC36-93508952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E75A08-715A-46FE-B46F-BE929419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316360-7D73-4D94-B122-54F09D08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1324E-527D-46C0-A726-97E77CA759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355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D36FE-A81E-46A3-882B-791789A9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B1699E-39AF-4D89-9041-40736AB40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E9AAF7-2B3C-4B5A-A2E0-9FC890C4B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9B5A15-605C-4D2E-B417-251BFC7F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6253A0-5C21-48FD-B849-7ABAA882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209020-23B7-4B7E-85C3-C8C9DDF5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C0CAA-7AC1-4055-BC29-AF5E4B1073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811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31B62-FC33-441D-8EED-B43B13F4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CF6D2F-7FF7-43E0-8413-23185948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714F13-75A1-4ACC-AA5D-D2FD43AA7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97B678-EC8C-4C4A-8692-5C4B97386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087730-0E99-4974-BCB6-6A20B9DA6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325737-6064-416B-92F2-E8EA0A82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FA5923-0B81-46C7-B3E3-7BC98C23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D72F9B-0C0A-43C3-8635-D16960CB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871D8-55F7-41DB-A402-AC34F6329E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29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9298B-79E4-494A-BDD3-A591E37E2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BF63E4-A1A3-492E-A469-C9DEA304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5AD3AB-BD2C-4676-B709-B0ABE78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F6DAD5-12A5-4C7B-9435-2A994E2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ABC10-A8C2-40CC-A4F6-ECB0082F4F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308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47FE8E-4EB0-4664-A2E8-64A1476E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E736AD-5E9D-4ADA-9A72-20D5FE61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1D1E0C-DBD4-4A1F-BE1F-DC6B881B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A2575-70BE-4E45-80AD-E6EAF20BAC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793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0C978-88BF-42F0-A0C6-5C3A4C6F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9FB3A9-B53D-4FBB-BBF8-873522C09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CD8562-B8F8-48B7-AB9E-BB2A6CA9E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F5456F-34DE-48C5-A226-F8892D5B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F682E-F7F1-4AFC-A400-32CC7450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D93E04-16E9-49EA-B130-35BDCC34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055F5-7E14-40DE-9D47-002B37AED7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843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8EC8A-B8D2-464E-8273-F3A51A15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56D436-D46B-40B8-8DCD-5433F1B4D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9131FF-3793-4E2A-9AF7-5117E01EF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A9FB35-C3E2-4F48-8683-0F0AAC1F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598F5C-E8D8-496F-8109-8B6D0908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63AC9B-286E-4884-A1B5-2389D5D4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1C319-6DA3-42ED-92CC-8EA42F95D5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995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D9E240-DA7B-4961-A582-4FF934B18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AEE17B-FE15-4847-B7A4-71D4341DC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4E8B3C-4586-4E58-B037-5A24BF0FB2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DE1627-CEFE-4A3E-9813-11C67033DC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374C7D-3FB4-44ED-A821-0664D464B9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F51C39-1662-4A5B-8857-2DFFDFD38E6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6A9DDE7-C3E8-4D32-AFA5-D11C8ED039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636838"/>
            <a:ext cx="8713787" cy="2016125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>
            <a:extLst>
              <a:ext uri="{FF2B5EF4-FFF2-40B4-BE49-F238E27FC236}">
                <a16:creationId xmlns:a16="http://schemas.microsoft.com/office/drawing/2014/main" id="{4C9C4759-D235-436A-AEAC-57D4F546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859337" cy="61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9" name="Picture 3">
            <a:extLst>
              <a:ext uri="{FF2B5EF4-FFF2-40B4-BE49-F238E27FC236}">
                <a16:creationId xmlns:a16="http://schemas.microsoft.com/office/drawing/2014/main" id="{4C7320E3-E734-446D-A4FA-5593D36F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Rectangle 4">
            <a:extLst>
              <a:ext uri="{FF2B5EF4-FFF2-40B4-BE49-F238E27FC236}">
                <a16:creationId xmlns:a16="http://schemas.microsoft.com/office/drawing/2014/main" id="{8A8B89EB-4433-42CB-A2AE-5C74AF0557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F0AA1336-5157-4585-9882-2CE3A4F8C4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29527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S. João 3:16 </a:t>
            </a:r>
          </a:p>
          <a:p>
            <a:pPr algn="just">
              <a:lnSpc>
                <a:spcPct val="90000"/>
              </a:lnSpc>
            </a:pP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 Porque Deus amou o mundo de tal maneira que deu seu filho unigênito para que todo aquele que nele crê, não pereça mas tenha a vida eterna”. </a:t>
            </a:r>
          </a:p>
          <a:p>
            <a:pPr algn="just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arma mais poderosa - o amor.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4" name="Picture 6">
            <a:extLst>
              <a:ext uri="{FF2B5EF4-FFF2-40B4-BE49-F238E27FC236}">
                <a16:creationId xmlns:a16="http://schemas.microsoft.com/office/drawing/2014/main" id="{AE79725E-9991-47EE-880F-75FCB7E9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1" name="Picture 3">
            <a:extLst>
              <a:ext uri="{FF2B5EF4-FFF2-40B4-BE49-F238E27FC236}">
                <a16:creationId xmlns:a16="http://schemas.microsoft.com/office/drawing/2014/main" id="{89926875-1A08-4176-B1B9-19826363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2" name="Rectangle 4">
            <a:extLst>
              <a:ext uri="{FF2B5EF4-FFF2-40B4-BE49-F238E27FC236}">
                <a16:creationId xmlns:a16="http://schemas.microsoft.com/office/drawing/2014/main" id="{CB228410-1450-4513-9368-4CFA6C7DE1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12316598-C26E-416A-AC2A-CDEC19FE9E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420938"/>
            <a:ext cx="7777163" cy="3455987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veio com a Solução para o problema.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Marcos 10:45.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“Pois o filho do homem não veio para ser servido, mas para servir e dar a sua vida em resgate por muitos”.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Nada seria poupado. Coisa alguma seria retido. O céu inteiro seria dado se preciso fosse, como resgate, porque Deus ama você. 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6" name="Picture 6">
            <a:extLst>
              <a:ext uri="{FF2B5EF4-FFF2-40B4-BE49-F238E27FC236}">
                <a16:creationId xmlns:a16="http://schemas.microsoft.com/office/drawing/2014/main" id="{96067B30-4DE2-46E2-8EEA-A141CFBE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0"/>
            <a:ext cx="4675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>
            <a:extLst>
              <a:ext uri="{FF2B5EF4-FFF2-40B4-BE49-F238E27FC236}">
                <a16:creationId xmlns:a16="http://schemas.microsoft.com/office/drawing/2014/main" id="{7BEF9F89-0FB6-495F-A634-17D9E6AF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4" name="Rectangle 4">
            <a:extLst>
              <a:ext uri="{FF2B5EF4-FFF2-40B4-BE49-F238E27FC236}">
                <a16:creationId xmlns:a16="http://schemas.microsoft.com/office/drawing/2014/main" id="{2AD08FCE-A9F6-453D-8A18-15F297CB5E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BA53363F-23CB-44BA-86C3-9949F1D3AD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349500"/>
            <a:ext cx="7777163" cy="352742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Qual o verdadeiro preço?</a:t>
            </a:r>
          </a:p>
          <a:p>
            <a:pPr algn="l">
              <a:lnSpc>
                <a:spcPct val="80000"/>
              </a:lnSpc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 S. Pedro 1:18,19: “ Sabendo que não foi com coisas corruptíveis como prato ou ouro, que fostes resgatados da vossa vã maneira de viver, a qual por tradição recebestes dos vossos pais; mas com o precioso sangue de Cristo como de um cordeiro sem defeito e sem mancha.”</a:t>
            </a:r>
          </a:p>
          <a:p>
            <a:pPr algn="l">
              <a:lnSpc>
                <a:spcPct val="80000"/>
              </a:lnSpc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 S. Pedro 2:24: “ Ele mesmo levou em seu corpo os nossos pecados sobre a madeira, para que , mortos para os pecados, pudéssemos viver para a justiça;  pelas suas pisaduras fostes sarados”.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  <p:bldP spid="13824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>
            <a:extLst>
              <a:ext uri="{FF2B5EF4-FFF2-40B4-BE49-F238E27FC236}">
                <a16:creationId xmlns:a16="http://schemas.microsoft.com/office/drawing/2014/main" id="{78E42324-7A64-4C6F-9BD5-C736BA6C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>
            <a:extLst>
              <a:ext uri="{FF2B5EF4-FFF2-40B4-BE49-F238E27FC236}">
                <a16:creationId xmlns:a16="http://schemas.microsoft.com/office/drawing/2014/main" id="{3DD1635C-97AB-4AAF-A2D6-08D51425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Rectangle 4">
            <a:extLst>
              <a:ext uri="{FF2B5EF4-FFF2-40B4-BE49-F238E27FC236}">
                <a16:creationId xmlns:a16="http://schemas.microsoft.com/office/drawing/2014/main" id="{3B4F9FD5-C49F-4ABD-BA8B-F9C5CBDCA9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EDEE940F-35FE-4B8F-A875-D0BE4B7213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3097212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Porque Sangue? “o salário do pecado é a morte”... “não havendo derramamento de sangue, não há remissão de pecados. “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veio e tratou do resgate com Satanás.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Disse o Diabo: o mundo é meu, sou o príncipe dele. Eu não entrego. Todos são meus.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Qual é o preço? pergunta Jesus.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19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>
            <a:extLst>
              <a:ext uri="{FF2B5EF4-FFF2-40B4-BE49-F238E27FC236}">
                <a16:creationId xmlns:a16="http://schemas.microsoft.com/office/drawing/2014/main" id="{32810E85-E92F-416E-A90C-8DD31CAF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4716462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39" name="Picture 3">
            <a:extLst>
              <a:ext uri="{FF2B5EF4-FFF2-40B4-BE49-F238E27FC236}">
                <a16:creationId xmlns:a16="http://schemas.microsoft.com/office/drawing/2014/main" id="{C7ACEA58-27DD-4D59-A06E-C7D1AF45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0" name="Rectangle 4">
            <a:extLst>
              <a:ext uri="{FF2B5EF4-FFF2-40B4-BE49-F238E27FC236}">
                <a16:creationId xmlns:a16="http://schemas.microsoft.com/office/drawing/2014/main" id="{40DB4108-F1ED-4F9C-BCAE-ABBB000EB0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50C5CCA9-1D43-40E7-B061-9A21AADF7A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276475"/>
            <a:ext cx="7777163" cy="367347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812800" indent="-8128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Qual é afinal o preço?</a:t>
            </a:r>
          </a:p>
          <a:p>
            <a:pPr marL="812800" indent="-8128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Você vai ser traído por Judas.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- Seus discípulos vão fugir.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</a:p>
          <a:p>
            <a:pPr marL="812800" indent="-8128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Vais ser amarrado.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- Vais ser açoitado.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</a:p>
          <a:p>
            <a:pPr marL="812800" indent="-8128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Vais ser esbofeteado.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- Vão cuspir em teu rosto.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</a:p>
          <a:p>
            <a:pPr marL="812800" indent="-8128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Terás uma coroa de espinhos.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- Vão te trocar por Barrabás.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- Serás crucificado entre ladrões.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</a:p>
          <a:p>
            <a:pPr marL="812800" indent="-8128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Derramarás teu sangue na cruz. </a:t>
            </a:r>
            <a:r>
              <a:rPr lang="pt-BR" altLang="pt-BR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“Aceito”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  <p:bldP spid="14234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2" name="Picture 8">
            <a:extLst>
              <a:ext uri="{FF2B5EF4-FFF2-40B4-BE49-F238E27FC236}">
                <a16:creationId xmlns:a16="http://schemas.microsoft.com/office/drawing/2014/main" id="{71244B22-D4B2-448B-903F-B84B3152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0"/>
            <a:ext cx="5380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>
            <a:extLst>
              <a:ext uri="{FF2B5EF4-FFF2-40B4-BE49-F238E27FC236}">
                <a16:creationId xmlns:a16="http://schemas.microsoft.com/office/drawing/2014/main" id="{58B95CE1-05B9-453F-A430-33CB4708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Rectangle 4">
            <a:extLst>
              <a:ext uri="{FF2B5EF4-FFF2-40B4-BE49-F238E27FC236}">
                <a16:creationId xmlns:a16="http://schemas.microsoft.com/office/drawing/2014/main" id="{16659993-53E0-40F9-82DE-8CE4EABE14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1C8D438B-F0D9-4C12-AF80-BB199ACC47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276475"/>
            <a:ext cx="8713788" cy="36004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Onde vou Ter de pagar o preço?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S. João 19:17 “Saiu para o lugar chamado calvário ou caveira, que em hebraico se chama Gólgota.  “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Notem como o pecado é terrível. Ele faz separação.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clamou. </a:t>
            </a: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“Deus meu, Deus meu, porque me desamparaste?”...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Jesus orava</a:t>
            </a: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:” Pai, perdoa-lhes”.</a:t>
            </a: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Há uma única coisa que Deus nunca pode deixar de fazer: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Deus nunca pode deixar de perdoar a um sincero e arrependido pecador.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Porque o preço já está pago!.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8" name="Picture 6">
            <a:extLst>
              <a:ext uri="{FF2B5EF4-FFF2-40B4-BE49-F238E27FC236}">
                <a16:creationId xmlns:a16="http://schemas.microsoft.com/office/drawing/2014/main" id="{C8113A0A-A9E7-46B7-96F2-A4011BD3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60350"/>
            <a:ext cx="493395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5" name="Picture 3">
            <a:extLst>
              <a:ext uri="{FF2B5EF4-FFF2-40B4-BE49-F238E27FC236}">
                <a16:creationId xmlns:a16="http://schemas.microsoft.com/office/drawing/2014/main" id="{A6F5251D-E0A8-4083-B722-33609875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6" name="Rectangle 4">
            <a:extLst>
              <a:ext uri="{FF2B5EF4-FFF2-40B4-BE49-F238E27FC236}">
                <a16:creationId xmlns:a16="http://schemas.microsoft.com/office/drawing/2014/main" id="{6225BEC2-AA27-4C7C-8149-A67651EC11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DC1A5BE7-ABDF-487D-A072-32C10D60DE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3240087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que posso e devo fazer?</a:t>
            </a:r>
          </a:p>
          <a:p>
            <a:pPr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Exercer fé no Sacrifício de Jesus</a:t>
            </a:r>
          </a:p>
          <a:p>
            <a:pPr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Cultivar essa fé. Fazê-la crescer.</a:t>
            </a:r>
          </a:p>
          <a:p>
            <a:pPr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Andar pela fé.</a:t>
            </a:r>
          </a:p>
          <a:p>
            <a:pPr algn="l">
              <a:lnSpc>
                <a:spcPct val="90000"/>
              </a:lnSpc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Permitir a Jesus assentar-se no trono de nosso coração  e nossa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7" name="Picture 7">
            <a:extLst>
              <a:ext uri="{FF2B5EF4-FFF2-40B4-BE49-F238E27FC236}">
                <a16:creationId xmlns:a16="http://schemas.microsoft.com/office/drawing/2014/main" id="{CE9BBFB7-8400-455A-8F65-0A230D1E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0"/>
            <a:ext cx="4772025" cy="60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3" name="Picture 3">
            <a:extLst>
              <a:ext uri="{FF2B5EF4-FFF2-40B4-BE49-F238E27FC236}">
                <a16:creationId xmlns:a16="http://schemas.microsoft.com/office/drawing/2014/main" id="{21B99878-ECD3-49AB-95B5-A4D05433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4" name="Rectangle 4">
            <a:extLst>
              <a:ext uri="{FF2B5EF4-FFF2-40B4-BE49-F238E27FC236}">
                <a16:creationId xmlns:a16="http://schemas.microsoft.com/office/drawing/2014/main" id="{33ECB013-4E1D-4413-A54F-7DCB4C1023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33C15EDB-AF69-4007-AC9E-2884517744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492375"/>
            <a:ext cx="8424863" cy="33845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permitimos ao Dragão assentar-se no trono de nossa vida, estamos prontos para começar os hediondos crimes. 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pede o coração. Quem vai ser o que dirigirá nossas ações e nossas emoções? O cordeiro ou o Dragão?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quem estamos dispostos a entregar o trono de nossa vida?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4" name="Picture 6">
            <a:extLst>
              <a:ext uri="{FF2B5EF4-FFF2-40B4-BE49-F238E27FC236}">
                <a16:creationId xmlns:a16="http://schemas.microsoft.com/office/drawing/2014/main" id="{2630892A-B9A5-416F-8524-384706ED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0"/>
            <a:ext cx="467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1" name="Picture 3">
            <a:extLst>
              <a:ext uri="{FF2B5EF4-FFF2-40B4-BE49-F238E27FC236}">
                <a16:creationId xmlns:a16="http://schemas.microsoft.com/office/drawing/2014/main" id="{D1587D58-1CED-4E88-A600-49F720A86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Rectangle 4">
            <a:extLst>
              <a:ext uri="{FF2B5EF4-FFF2-40B4-BE49-F238E27FC236}">
                <a16:creationId xmlns:a16="http://schemas.microsoft.com/office/drawing/2014/main" id="{E086FD9B-F21A-4EEF-B412-3565A6A872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313C37B4-6820-467D-B80C-1DCFD0D842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497888" cy="302577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faz um convite a você. O mais doce convite encontrado na Bíblia: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Apocalipse 3:20:</a:t>
            </a:r>
          </a:p>
          <a:p>
            <a:pPr algn="l">
              <a:lnSpc>
                <a:spcPct val="90000"/>
              </a:lnSpc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Diz ele: eu estou à porta e bato. Ele pergunta: você está ouvindo o toque da minha mão ferida? Foi por você!!! Se você abrir Eu entrarei; ficarei com você para quando Eu voltar, você venha comigo.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4" name="Picture 8">
            <a:extLst>
              <a:ext uri="{FF2B5EF4-FFF2-40B4-BE49-F238E27FC236}">
                <a16:creationId xmlns:a16="http://schemas.microsoft.com/office/drawing/2014/main" id="{BE7C8C9C-F5CD-4BC4-898C-F6A781DC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0"/>
            <a:ext cx="468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3">
            <a:extLst>
              <a:ext uri="{FF2B5EF4-FFF2-40B4-BE49-F238E27FC236}">
                <a16:creationId xmlns:a16="http://schemas.microsoft.com/office/drawing/2014/main" id="{E802920E-9025-4603-BF91-C0944956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Rectangle 4">
            <a:extLst>
              <a:ext uri="{FF2B5EF4-FFF2-40B4-BE49-F238E27FC236}">
                <a16:creationId xmlns:a16="http://schemas.microsoft.com/office/drawing/2014/main" id="{D410492C-F4EC-4A22-88B7-1205D9D8B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0E885D0E-DBB6-43D4-8CBB-6ED4F0DBA1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12255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just"/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menino queria muito um barquinho para brincar na praia</a:t>
            </a:r>
            <a:r>
              <a:rPr lang="pt-BR" altLang="pt-BR" sz="3600">
                <a:solidFill>
                  <a:schemeClr val="bg1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>
            <a:extLst>
              <a:ext uri="{FF2B5EF4-FFF2-40B4-BE49-F238E27FC236}">
                <a16:creationId xmlns:a16="http://schemas.microsoft.com/office/drawing/2014/main" id="{47738F3E-1CF9-4EE5-A614-9B5A22D4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0"/>
            <a:ext cx="473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A2FDF345-6720-496F-AE7D-126F5B8D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Rectangle 4">
            <a:extLst>
              <a:ext uri="{FF2B5EF4-FFF2-40B4-BE49-F238E27FC236}">
                <a16:creationId xmlns:a16="http://schemas.microsoft.com/office/drawing/2014/main" id="{6CD90DEA-DAD3-40AF-B627-4AE6F2B752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21388"/>
            <a:ext cx="885666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5F751EE9-3C41-4BD4-B144-98ED3906C7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8569325" cy="331152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dragão queria um trono onde pudesse reinar...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 queria governar o Universo. </a:t>
            </a:r>
          </a:p>
          <a:p>
            <a:pPr marL="533400" indent="-5334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Como não pôde, ele sequestrou esse mundo usando de astúcia, engano, mentira e até perseguindo.</a:t>
            </a:r>
            <a:r>
              <a:rPr lang="pt-BR" altLang="pt-BR" sz="3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4" name="Picture 10">
            <a:extLst>
              <a:ext uri="{FF2B5EF4-FFF2-40B4-BE49-F238E27FC236}">
                <a16:creationId xmlns:a16="http://schemas.microsoft.com/office/drawing/2014/main" id="{BACDFD6D-322C-4F8C-BF25-33DF7D35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7" name="Picture 3">
            <a:extLst>
              <a:ext uri="{FF2B5EF4-FFF2-40B4-BE49-F238E27FC236}">
                <a16:creationId xmlns:a16="http://schemas.microsoft.com/office/drawing/2014/main" id="{BD6D2B83-5EFB-4631-8DB1-89724D3D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Rectangle 4">
            <a:extLst>
              <a:ext uri="{FF2B5EF4-FFF2-40B4-BE49-F238E27FC236}">
                <a16:creationId xmlns:a16="http://schemas.microsoft.com/office/drawing/2014/main" id="{9E6F4958-F5E6-4C1E-BD21-123427599C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252DABE8-4342-4282-967F-9A818FCC2D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357563"/>
            <a:ext cx="7777162" cy="14414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just"/>
            <a:r>
              <a:rPr lang="pt-BR" altLang="pt-BR" sz="4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Estamos prontos para deixarmos Jesus morar dentro de nós?</a:t>
            </a:r>
            <a:r>
              <a:rPr lang="pt-BR" altLang="pt-BR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pt-BR" altLang="pt-BR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6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1128995-0DBD-4375-90F2-AEF9A51602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21388"/>
            <a:ext cx="885666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798F377-613F-4417-91DC-1878CC75A8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3141663"/>
            <a:ext cx="7777163" cy="1871662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endParaRPr lang="pt-BR" altLang="pt-BR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>
            <a:extLst>
              <a:ext uri="{FF2B5EF4-FFF2-40B4-BE49-F238E27FC236}">
                <a16:creationId xmlns:a16="http://schemas.microsoft.com/office/drawing/2014/main" id="{92DE955B-BA31-4DD6-AF24-25827D36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4F4A201-6C15-4183-9EB3-B130AA21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8BF1EEB4-2612-4AEA-821C-01B6C60233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7498B5D-B3E8-4FB4-B394-E0F0CAB2FC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708275"/>
            <a:ext cx="7777163" cy="25923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Estamos envolvidos na grande guerra... </a:t>
            </a:r>
          </a:p>
          <a:p>
            <a:pPr algn="l">
              <a:lnSpc>
                <a:spcPct val="90000"/>
              </a:lnSpc>
            </a:pPr>
            <a:endParaRPr lang="pt-BR" altLang="pt-BR" sz="1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Ou a serviço do dragão, ou serviço do Cordeiro</a:t>
            </a:r>
            <a:r>
              <a:rPr lang="pt-BR" altLang="pt-BR" sz="4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>
            <a:extLst>
              <a:ext uri="{FF2B5EF4-FFF2-40B4-BE49-F238E27FC236}">
                <a16:creationId xmlns:a16="http://schemas.microsoft.com/office/drawing/2014/main" id="{B3B693D5-8955-4B57-A252-73A5DE1F61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021388"/>
            <a:ext cx="885666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EDCBD525-D149-4FB6-821C-5260693BA1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7993063" cy="25209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/>
            <a:r>
              <a:rPr lang="pt-BR" altLang="pt-BR" sz="4800">
                <a:solidFill>
                  <a:schemeClr val="bg1"/>
                </a:solidFill>
              </a:rPr>
              <a:t>As armas que estamos empunhando indicam de que lado nos encontramos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>
            <a:extLst>
              <a:ext uri="{FF2B5EF4-FFF2-40B4-BE49-F238E27FC236}">
                <a16:creationId xmlns:a16="http://schemas.microsoft.com/office/drawing/2014/main" id="{DF9FDCB7-1096-4DE5-9779-06A641F6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0"/>
            <a:ext cx="5008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>
            <a:extLst>
              <a:ext uri="{FF2B5EF4-FFF2-40B4-BE49-F238E27FC236}">
                <a16:creationId xmlns:a16="http://schemas.microsoft.com/office/drawing/2014/main" id="{880AA0D1-DEEF-4EA9-A4C5-80902D48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Rectangle 4">
            <a:extLst>
              <a:ext uri="{FF2B5EF4-FFF2-40B4-BE49-F238E27FC236}">
                <a16:creationId xmlns:a16="http://schemas.microsoft.com/office/drawing/2014/main" id="{DA1F2AEE-B939-43E7-A2EE-4E0E4BABEA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17B834EB-8387-4F9D-AD20-B8BAB2CFFA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3284538"/>
            <a:ext cx="7777163" cy="180022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just"/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Um sequestro sempre existe um resgate.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8" name="Picture 6">
            <a:extLst>
              <a:ext uri="{FF2B5EF4-FFF2-40B4-BE49-F238E27FC236}">
                <a16:creationId xmlns:a16="http://schemas.microsoft.com/office/drawing/2014/main" id="{F69391EF-6E35-4813-8119-37DACDC7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>
            <a:extLst>
              <a:ext uri="{FF2B5EF4-FFF2-40B4-BE49-F238E27FC236}">
                <a16:creationId xmlns:a16="http://schemas.microsoft.com/office/drawing/2014/main" id="{3ABABB51-7DEA-454B-ACD8-4DBC6555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Rectangle 4">
            <a:extLst>
              <a:ext uri="{FF2B5EF4-FFF2-40B4-BE49-F238E27FC236}">
                <a16:creationId xmlns:a16="http://schemas.microsoft.com/office/drawing/2014/main" id="{F8953A1A-6A84-401C-BA22-377F0F9EC0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49B3220B-261C-4E1D-90CD-859DDAC7B6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492375"/>
            <a:ext cx="8569325" cy="33131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que é resgate? </a:t>
            </a:r>
          </a:p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É o preço a ser pago pela libertação do objeto sequestrado. </a:t>
            </a:r>
          </a:p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É o adquirir de novo aquilo que nos pertencia. </a:t>
            </a:r>
          </a:p>
          <a:p>
            <a:pPr marL="609600" indent="-6096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É o libertar da escravidão do demônio. </a:t>
            </a:r>
            <a:endParaRPr lang="pt-BR" altLang="pt-B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>
            <a:extLst>
              <a:ext uri="{FF2B5EF4-FFF2-40B4-BE49-F238E27FC236}">
                <a16:creationId xmlns:a16="http://schemas.microsoft.com/office/drawing/2014/main" id="{B44F2A47-309B-4DDF-B91B-ABF6E25E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076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>
            <a:extLst>
              <a:ext uri="{FF2B5EF4-FFF2-40B4-BE49-F238E27FC236}">
                <a16:creationId xmlns:a16="http://schemas.microsoft.com/office/drawing/2014/main" id="{62AE8952-9446-4571-A385-21DBAA1E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4" name="Rectangle 4">
            <a:extLst>
              <a:ext uri="{FF2B5EF4-FFF2-40B4-BE49-F238E27FC236}">
                <a16:creationId xmlns:a16="http://schemas.microsoft.com/office/drawing/2014/main" id="{CB68B553-0643-4D85-BF27-1E251448E8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9912B6C3-013C-4F22-B549-CEA40E70CF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3097212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Este mundo foi criado por Deus e para Deus. Foi criado para honra e glória do criador.</a:t>
            </a:r>
          </a:p>
          <a:p>
            <a:pPr marL="609600" indent="-609600"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Este mundo caiu vítima do ardil do príncipe das trevas e dos marginais do espaço.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>
            <a:extLst>
              <a:ext uri="{FF2B5EF4-FFF2-40B4-BE49-F238E27FC236}">
                <a16:creationId xmlns:a16="http://schemas.microsoft.com/office/drawing/2014/main" id="{6C6DC921-3EF4-48EB-BC13-5174DF6E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0"/>
            <a:ext cx="4784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7" name="Picture 3">
            <a:extLst>
              <a:ext uri="{FF2B5EF4-FFF2-40B4-BE49-F238E27FC236}">
                <a16:creationId xmlns:a16="http://schemas.microsoft.com/office/drawing/2014/main" id="{F03106D7-1D1E-4A32-83B0-D54E3725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8" name="Rectangle 4">
            <a:extLst>
              <a:ext uri="{FF2B5EF4-FFF2-40B4-BE49-F238E27FC236}">
                <a16:creationId xmlns:a16="http://schemas.microsoft.com/office/drawing/2014/main" id="{FFC3DB09-B5FC-410F-BC9E-D4371B4DC7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48AE16CA-4BAF-42F5-9C7D-C1C42F814C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492375"/>
            <a:ext cx="7777163" cy="33845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Quanto custaria o resgate deste planeta? </a:t>
            </a:r>
          </a:p>
          <a:p>
            <a:pPr algn="just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Quanto custaria o resgate por habitante? </a:t>
            </a:r>
          </a:p>
          <a:p>
            <a:pPr algn="just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São bilhões que se tornaram vítimas do sequestro...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0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>
            <a:extLst>
              <a:ext uri="{FF2B5EF4-FFF2-40B4-BE49-F238E27FC236}">
                <a16:creationId xmlns:a16="http://schemas.microsoft.com/office/drawing/2014/main" id="{52A266AB-7F6A-42B1-8545-0A897668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0"/>
            <a:ext cx="4764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1" name="Picture 3">
            <a:extLst>
              <a:ext uri="{FF2B5EF4-FFF2-40B4-BE49-F238E27FC236}">
                <a16:creationId xmlns:a16="http://schemas.microsoft.com/office/drawing/2014/main" id="{C7007FE9-B9C1-4CA2-8E0D-2A357FB1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Rectangle 4">
            <a:extLst>
              <a:ext uri="{FF2B5EF4-FFF2-40B4-BE49-F238E27FC236}">
                <a16:creationId xmlns:a16="http://schemas.microsoft.com/office/drawing/2014/main" id="{39C7540F-3D20-4B25-8635-2EA08F4CED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021388"/>
            <a:ext cx="8928100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DRAMÁTICO RESGATE DE UM PLANETA</a:t>
            </a: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C2D7CB85-DC54-4F5C-B810-7A5023FD05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3313112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Será que as fortunas de Henry Ford, de um Rockfeller, de um Rothchilds, ou da OPEP seriam suficientes?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Salmos 49: 7 e 8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 Pois a redenção da sua vida é caríssimo de sorte que os seus recursos não dariam: para que continuasse a viver para sempre e não viesse a cova”.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Os sequestrados são filhos do Rei Celeste: são filhos do Monarca do Universo.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1025</Words>
  <Application>Microsoft Office PowerPoint</Application>
  <PresentationFormat>Apresentação na tela (4:3)</PresentationFormat>
  <Paragraphs>103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Design padrão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  <vt:lpstr>O DRAMÁTICO RESGATE DE UM PLANETA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73</cp:revision>
  <dcterms:created xsi:type="dcterms:W3CDTF">2005-09-08T13:10:04Z</dcterms:created>
  <dcterms:modified xsi:type="dcterms:W3CDTF">2021-01-07T07:46:13Z</dcterms:modified>
  <cp:category>EVANGELISMO</cp:category>
</cp:coreProperties>
</file>