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9" r:id="rId3"/>
    <p:sldId id="293" r:id="rId4"/>
    <p:sldId id="299" r:id="rId5"/>
    <p:sldId id="310" r:id="rId6"/>
    <p:sldId id="258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22" r:id="rId16"/>
    <p:sldId id="319" r:id="rId17"/>
    <p:sldId id="320" r:id="rId18"/>
    <p:sldId id="321" r:id="rId1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2D686D"/>
    <a:srgbClr val="3399FF"/>
    <a:srgbClr val="FF9933"/>
    <a:srgbClr val="CC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B853308-5C64-4C5D-9D1F-3D2156CE5A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7A62AB4-119D-4A99-9748-79B64788C00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C1FD070A-7530-4F09-8819-F4E9A42F3A1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983FA432-87C0-4DC0-97C9-D9DBBD576AC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5075E034-FE2B-4573-BF2B-153425AA75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911B9274-AA75-40C0-8A73-07E7C49C93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169766-522A-46FD-AE5B-1FF8A61C29C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C86F069-ECEF-421D-822B-9D02E80ED7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1B2377-4186-4EB2-B01E-FC311CF2959C}" type="slidenum">
              <a:rPr lang="pt-BR" altLang="pt-BR"/>
              <a:pPr/>
              <a:t>1</a:t>
            </a:fld>
            <a:endParaRPr lang="pt-BR" altLang="pt-BR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FCD7EA3E-A668-46D2-80AC-6B13C0EBD32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1018929-992B-481A-B4C6-EA9C20F413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8D1F2F7-5898-42EA-AB7F-201502AEC9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F894A-C290-4167-813E-C3E9C90E5AF7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6F4282FF-A9C3-490E-B145-65EA673C589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07250E08-607A-4C54-8895-DAF804A116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03E3AD8-F145-4D52-BF1A-1313F5356B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10D47-1C3B-4D53-B1E9-A06138C9D445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35A170CE-E915-4AAC-8648-8C257ECD46B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03BF16A1-3581-44A8-80C8-2817ED995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63AC722-8F93-4F25-A337-C1F4965A64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AFF557-8CF8-4DCC-BD9A-C6B6C62BC2E2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4CC6A5E2-2856-422B-9E02-CE4CEABEEA4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43FBFEB8-0104-4EE3-B992-3CD407D527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FC6A480-F2A2-43FC-B71D-91A5F38198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7CD626-4123-4545-8683-97AC12C90B65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77A227FB-3727-42FC-A8B2-FCCB85B6020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E0B7B18A-9315-47BE-AF54-DBFB7B67D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589870-CF9B-4039-8846-3E3D959685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09AB2-DFD8-42E2-80BA-A32D74FF6DFC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A3830620-736B-469E-A45E-B868AF0F642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FA5B853A-C5AC-4E27-A3D2-C023E46BC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CFB0E1A-803B-40DA-9D5A-8E76E71B51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3C2E7-72CE-4C73-BA8B-E729F3DEAD8A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23A34498-6D16-45BD-87B0-8C92BFE516D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B495831F-DAF2-4B26-A612-E37D73782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DF44AE-8446-463A-B57E-102EC144D2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D9FEA-C085-4A0F-8126-06DFA0841DF2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1D362374-8B4A-4D95-8BC8-F8482C43228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6759A624-D3F2-441F-848E-436751E9F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1508F14-C63F-468A-99FD-B518B8382E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12086-76D8-4631-B6D9-60541A98A244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BD1AC0EB-B963-4F9D-A985-F115123D307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7875B2C0-F333-41F8-B580-23746736C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A9E881C-F5A7-4CEB-ACDF-15AD1E936E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DD3D5F-21E5-4F5B-AFB0-61AD724C17C1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203998C0-58E1-4718-9686-80D2F177CB1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BFB48FC6-D88F-4B58-8D9E-43754DD31A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A151D3A-CDBC-4CE8-9C58-782E08B88E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B1A3DB-FA8F-48D1-A6C8-CEE9F1D49D02}" type="slidenum">
              <a:rPr lang="pt-BR" altLang="pt-BR"/>
              <a:pPr/>
              <a:t>2</a:t>
            </a:fld>
            <a:endParaRPr lang="pt-BR" altLang="pt-BR"/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22C74966-CCAC-4785-86E7-4E336E01745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E67D9D2A-9A69-4589-8382-C7CCCC24F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1573C92-FE55-4E13-95C8-06B2A10747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FA74C1-BE5C-46C0-9FFC-15A3BED992EB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0501A9BB-F2D4-4CEA-9DE6-65BC89BBAAE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8697D772-BB25-4F18-B317-11258AE67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723B82A-EAA7-4433-9156-18D88DD20D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41A1A-5400-4C78-A945-EFCB59725634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84A593EA-C91A-4479-8904-1DFFE2204F1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6F4B2EC1-278C-44E6-A0F4-F5ACDA73B8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CE96B86-58B6-4EC2-868C-73FBD50C39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9F165-3136-48FD-ABD4-109A2ADA0FC1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43819C05-8C0E-4AD1-ADC2-DAF0455B85C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19AE41BF-18E5-42FA-9FEE-D2C7645EAA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0EC17F-917F-4867-8F9C-3943E21BC3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EFE465-9062-40AA-86D5-66BC17D9C14A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E225E170-5DE7-4074-A884-F4AE91763AC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92635B3-2422-42D3-8893-F9E0D658AD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23192C1-116D-4952-92A1-374B879DD5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8D384-544A-400C-B77C-7AD09976ADF7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2CB879F0-A3C8-4408-B49E-5DB6B8DD51D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0E9E67E4-3D67-4A77-98F6-877273CE3E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0A4B8D4-5CF6-47AF-82A1-257BC8F460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BFA847-B727-450C-9F29-6883E0DA3DF0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D35F39E2-41E0-4FFB-B8EF-5EB546F9AE3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D4DC8AC5-A630-48E7-B891-3613908272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B2F6D71-611D-4745-A3F7-0E5C5FBC20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09D22-FB1B-4AD4-8427-68B62095590B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046B9A1A-630C-428A-AA9D-8A4A0A44F30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7A9B3753-98CB-4C0B-B73D-E1FC605B6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83238-3967-4F68-811B-95CBF7871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4B13A2-18EF-4672-AEFA-E3692C30E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62BAB9-0609-45EB-BBA6-1446F197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1D0F1B-11F5-4BF5-999A-E8143FCC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3163CD-4E81-4E29-82DA-A1C4D4E8A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83436-33B8-41BF-BED1-BFB411BFD9B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777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B4A3C-E507-47B6-89DE-92D199EC3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B67468-DE23-4EBC-A976-97D88B29B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FE4FB9-5433-4EB0-9833-0EFC03501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F44E79-45BC-4FFD-925B-6265FF882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59B282-EF1E-4A7C-98C4-FB78243C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62806-B1EE-4706-BD30-34219F9CBA6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170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DCDCE7B-E84A-4F07-A083-7531D60F1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ACE93A8-ABFA-4A94-9573-E6E001FD2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071FDF-4074-4A06-9EF8-3D10D83DB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4E9C55-983C-4DEE-A966-8E2E14451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4D4C00-02C3-4D66-AC73-7557CBBBE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5AEAB-1120-4A94-B90C-718E6561A6C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8242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C11D9-E78B-413E-8F48-35BF4B09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D54343-01C5-4925-AE1A-6C2E8F087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4F30E9-9959-4FE4-A762-0AFC83696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0C4A24-8761-4678-8393-73C5B795A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0FDD2C-F90F-4081-A12F-7200F285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6724D-4AF2-4C5A-BB99-91CB78AF217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939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785EA0-C547-40DF-AB9A-BA3EB57A6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31938F8-C6F5-4CDD-90F2-A82420EB1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F0660C-12EF-4130-8D81-8C5101125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CD83C95-5F9A-46C0-9D33-6D1B382BB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8FCD00-3392-4C75-87A5-74D875DF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1BADA-22BC-4092-9DAD-33F87DE88DD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70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A2206-8248-4606-B2AE-757A65D0F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AD6C3C-7A49-424B-8A37-349D29D10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402EB6B-46BB-4889-BA9E-800C77384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5C48AD0-03A2-4A11-BC2C-A9A573968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925599-E38F-4B8D-A509-837F0A7CD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5075560-83AD-45F1-86CF-D9AE35147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8BD33-B0B1-425F-B3A2-49BCFE25C2E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208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79BCB9-5FE5-425E-B70F-52DB950D1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E8258C-7C4C-45FC-8C63-A7880AD92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158CEF9-709B-4393-AEC3-32FDB9026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D175980-A355-4E01-8106-6BFDBDA81B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FB0D494-1120-421E-A0EF-8EEE09A142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B492A3D-0EF6-4601-A2B9-FE6669654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340A23A-1D6C-4B45-884E-C5C0A640B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AC01F58-8A49-42A4-BDE5-FF7AA08E3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6247C-AD86-4B70-8884-AB52D4FBCC8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037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779D4E-D9DB-4500-AD4B-DCF526C6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7A89101-32E0-4636-927C-13346B1D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1D1B6A4-2340-4B14-82E4-93BB53576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B9A67AD-F2ED-4A53-A14E-1906111D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511E2-54EA-4BEB-AAAB-C2587C0EDE8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827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EC2862D-41A6-4CBB-B274-0C948EFF4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14203A1-ABE9-4219-8507-D88B2F468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22D0FC7-8DBB-4876-B1F8-0D009B87E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D77BB-5C61-407E-AD85-0F8667FA81D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662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547773-F648-44B5-A60E-7917BE997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2F2D07-849E-4464-B9A9-B1FD05C2D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37DD2FD-6698-4093-8111-925C7D236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F268DA8-BCAB-4EA4-B9BD-D9865AE59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CF2CB5D-A168-49B7-98D8-2A4AC48D0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11A7807-8294-495C-9B6B-FF1344D9D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9CAF3-D2F9-4E05-AA01-FF96453CB1F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696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C9A46-4B73-4AF4-81DD-555CE2404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8F0C07E-0931-401C-B7D0-E7DB8B792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2C25FA1-A493-4055-80E9-9A1F7B463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AA17CA-F235-48F3-A46E-3B4709335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D384E2-CA95-4929-91DF-9A162C1C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A085735-04B1-4599-B8A9-EF58F8DE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FEF52-74D4-4F23-870C-9D56DE2C152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633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610A304-6958-4349-AADE-463263040D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2084ED1-6F27-4F91-969C-277F18685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32CA820-20BC-4877-A9F0-D82B84BC139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919AC13-362A-451D-8F25-848A3E8B088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5A08A7F-7BC8-4E31-B941-D08FF548BE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9ECC9F-D892-4F44-8332-41DCE8FC5F5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924AD40-22E2-4C1D-A875-A3E3129474E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2779713"/>
            <a:ext cx="8713787" cy="1728787"/>
          </a:xfrm>
          <a:solidFill>
            <a:schemeClr val="bg2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ONDE ESTÃO OS MORTOS?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0" name="Picture 6">
            <a:extLst>
              <a:ext uri="{FF2B5EF4-FFF2-40B4-BE49-F238E27FC236}">
                <a16:creationId xmlns:a16="http://schemas.microsoft.com/office/drawing/2014/main" id="{F041DD34-8EFA-4D7A-ABF4-03E0528E7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47" name="Picture 3">
            <a:extLst>
              <a:ext uri="{FF2B5EF4-FFF2-40B4-BE49-F238E27FC236}">
                <a16:creationId xmlns:a16="http://schemas.microsoft.com/office/drawing/2014/main" id="{C35667C2-4E17-492D-A131-16C0E0B3C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8" name="Rectangle 4">
            <a:extLst>
              <a:ext uri="{FF2B5EF4-FFF2-40B4-BE49-F238E27FC236}">
                <a16:creationId xmlns:a16="http://schemas.microsoft.com/office/drawing/2014/main" id="{D06E9835-63C3-40EF-9CB2-81CA7AF4D0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6091238"/>
            <a:ext cx="8351838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ONDE ESTÃO OS MORTOS?</a:t>
            </a:r>
          </a:p>
        </p:txBody>
      </p:sp>
      <p:sp>
        <p:nvSpPr>
          <p:cNvPr id="134149" name="Rectangle 5">
            <a:extLst>
              <a:ext uri="{FF2B5EF4-FFF2-40B4-BE49-F238E27FC236}">
                <a16:creationId xmlns:a16="http://schemas.microsoft.com/office/drawing/2014/main" id="{407719EF-F1D2-4A0A-B837-2CE9D119848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2852738"/>
            <a:ext cx="7848600" cy="2376487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Podem os vivos falarem com o mortos? Os mortos ficam conscientes ou inconscientes?</a:t>
            </a:r>
          </a:p>
          <a:p>
            <a:pPr marL="609600" indent="-609600" algn="l">
              <a:lnSpc>
                <a:spcPct val="80000"/>
              </a:lnSpc>
            </a:pPr>
            <a:endParaRPr lang="pt-BR" altLang="pt-BR" sz="2800" b="1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PODEM OS VIVOS SE COMUNICAR COM OS MORTOS?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14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414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4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4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4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4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 animBg="1"/>
      <p:bldP spid="13414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8" name="Picture 6">
            <a:extLst>
              <a:ext uri="{FF2B5EF4-FFF2-40B4-BE49-F238E27FC236}">
                <a16:creationId xmlns:a16="http://schemas.microsoft.com/office/drawing/2014/main" id="{891F76A6-98A8-4956-8FBF-6F0ABB295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5" name="Picture 3">
            <a:extLst>
              <a:ext uri="{FF2B5EF4-FFF2-40B4-BE49-F238E27FC236}">
                <a16:creationId xmlns:a16="http://schemas.microsoft.com/office/drawing/2014/main" id="{05005192-F0C6-4B96-83EE-215DEB1DE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6" name="Rectangle 4">
            <a:extLst>
              <a:ext uri="{FF2B5EF4-FFF2-40B4-BE49-F238E27FC236}">
                <a16:creationId xmlns:a16="http://schemas.microsoft.com/office/drawing/2014/main" id="{3E11C6F0-15C8-4C33-98F6-9264F843F1E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6091238"/>
            <a:ext cx="8351838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ONDE ESTÃO OS MORTOS?</a:t>
            </a:r>
          </a:p>
        </p:txBody>
      </p:sp>
      <p:sp>
        <p:nvSpPr>
          <p:cNvPr id="136197" name="Rectangle 5">
            <a:extLst>
              <a:ext uri="{FF2B5EF4-FFF2-40B4-BE49-F238E27FC236}">
                <a16:creationId xmlns:a16="http://schemas.microsoft.com/office/drawing/2014/main" id="{9D9030E7-D43C-468D-A5BD-7E03681BAC1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2636838"/>
            <a:ext cx="8280400" cy="3313112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 filha de Jairo. Luc. 8:40-56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Enquanto Jairo falava com Jesus, chegou alguém e disse: “Não incomodes o mestre, tua filha está morta”.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Que disse Jesus?  “Vamos lá!”. Todos estava chorando...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Jesus disse: “ Ela dorme”. Riram de sua  declaração.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Que fez Jesus? Voltou-lhe o Espírito de Vida. 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Quando morremos amigos, estamos dormindo. Não ficou nada!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619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619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6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6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6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6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6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6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6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6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6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6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 animBg="1"/>
      <p:bldP spid="13619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7" name="Picture 7">
            <a:extLst>
              <a:ext uri="{FF2B5EF4-FFF2-40B4-BE49-F238E27FC236}">
                <a16:creationId xmlns:a16="http://schemas.microsoft.com/office/drawing/2014/main" id="{48914FA5-5AA0-46D5-8310-EDD89BBE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0"/>
            <a:ext cx="5126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3" name="Picture 3">
            <a:extLst>
              <a:ext uri="{FF2B5EF4-FFF2-40B4-BE49-F238E27FC236}">
                <a16:creationId xmlns:a16="http://schemas.microsoft.com/office/drawing/2014/main" id="{40A24895-6D8F-4FA5-A186-8B484866A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4" name="Rectangle 4">
            <a:extLst>
              <a:ext uri="{FF2B5EF4-FFF2-40B4-BE49-F238E27FC236}">
                <a16:creationId xmlns:a16="http://schemas.microsoft.com/office/drawing/2014/main" id="{94CCDEF6-F196-4B54-9CEE-E7BB8D9D36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6091238"/>
            <a:ext cx="8351838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ONDE ESTÃO OS MORTOS?</a:t>
            </a:r>
          </a:p>
        </p:txBody>
      </p:sp>
      <p:sp>
        <p:nvSpPr>
          <p:cNvPr id="138245" name="Rectangle 5">
            <a:extLst>
              <a:ext uri="{FF2B5EF4-FFF2-40B4-BE49-F238E27FC236}">
                <a16:creationId xmlns:a16="http://schemas.microsoft.com/office/drawing/2014/main" id="{0BBE081E-3C9C-4BA8-9DAA-921BEBC8847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2636838"/>
            <a:ext cx="8280400" cy="3313112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pt-BR" alt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Lázaro. S. João 11:3-44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Marta e Maria mandaram avisar a Jesus que Lázaro, a quem Jesus amava, estava muito doente. 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Apesar do chamado urgente, Jesus demorou 2 dias.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“Lázaro adormeceu. Lázaro dorme. Vou despertá-lo. Ele está dormindo”.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Os discípulos não entenderam. 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Jesus chega em Betânia, ali morava Lázaro. 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Marta foi ao encontro de Jesus chorando. Maria veio correndo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Foram para o sepulcro . </a:t>
            </a:r>
            <a:r>
              <a:rPr lang="pt-BR" altLang="pt-BR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“Vem para fora Lázaro!”.</a:t>
            </a:r>
            <a:r>
              <a:rPr lang="pt-BR" alt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2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Lázaro dormia e Jesus foi acordá-lo.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824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824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8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8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8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8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8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8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8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8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8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8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8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8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8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8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8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8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 animBg="1"/>
      <p:bldP spid="13824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4" name="Picture 6">
            <a:extLst>
              <a:ext uri="{FF2B5EF4-FFF2-40B4-BE49-F238E27FC236}">
                <a16:creationId xmlns:a16="http://schemas.microsoft.com/office/drawing/2014/main" id="{9457E4D8-B7C9-420F-B9DC-E90FED227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1" name="Picture 3">
            <a:extLst>
              <a:ext uri="{FF2B5EF4-FFF2-40B4-BE49-F238E27FC236}">
                <a16:creationId xmlns:a16="http://schemas.microsoft.com/office/drawing/2014/main" id="{194D5548-DA65-4E7A-80AD-030D073CF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2" name="Rectangle 4">
            <a:extLst>
              <a:ext uri="{FF2B5EF4-FFF2-40B4-BE49-F238E27FC236}">
                <a16:creationId xmlns:a16="http://schemas.microsoft.com/office/drawing/2014/main" id="{C78B41A9-E277-4DCF-890D-54C0A1DB78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6091238"/>
            <a:ext cx="8351838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ONDE ESTÃO OS MORTOS?</a:t>
            </a:r>
          </a:p>
        </p:txBody>
      </p:sp>
      <p:sp>
        <p:nvSpPr>
          <p:cNvPr id="140293" name="Rectangle 5">
            <a:extLst>
              <a:ext uri="{FF2B5EF4-FFF2-40B4-BE49-F238E27FC236}">
                <a16:creationId xmlns:a16="http://schemas.microsoft.com/office/drawing/2014/main" id="{E83A4127-457D-4AB0-9DC4-AEA35472744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2636838"/>
            <a:ext cx="8280400" cy="2376487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QUAL A ESPERANÇA DOS MORTOS?</a:t>
            </a:r>
          </a:p>
          <a:p>
            <a:pPr marL="609600" indent="-609600" algn="l">
              <a:lnSpc>
                <a:spcPct val="80000"/>
              </a:lnSpc>
            </a:pPr>
            <a:endParaRPr lang="pt-BR" altLang="pt-BR" sz="3200" b="1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marL="609600" indent="-609600" algn="l">
              <a:lnSpc>
                <a:spcPct val="8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- Ressurreição. Na volta de Jesus.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- Recompensa, não quando morremos, mas sim na ressurreição.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029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029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0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0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0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0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 animBg="1"/>
      <p:bldP spid="14029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2" name="Picture 6">
            <a:extLst>
              <a:ext uri="{FF2B5EF4-FFF2-40B4-BE49-F238E27FC236}">
                <a16:creationId xmlns:a16="http://schemas.microsoft.com/office/drawing/2014/main" id="{115B7AE8-E3A1-402D-B232-6A7C8DD7A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39" name="Picture 3">
            <a:extLst>
              <a:ext uri="{FF2B5EF4-FFF2-40B4-BE49-F238E27FC236}">
                <a16:creationId xmlns:a16="http://schemas.microsoft.com/office/drawing/2014/main" id="{A5D82194-9E1B-44D4-B325-90F53858E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40" name="Rectangle 4">
            <a:extLst>
              <a:ext uri="{FF2B5EF4-FFF2-40B4-BE49-F238E27FC236}">
                <a16:creationId xmlns:a16="http://schemas.microsoft.com/office/drawing/2014/main" id="{6C658850-D534-448D-85CE-6FA415A5B10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6091238"/>
            <a:ext cx="8351838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ONDE ESTÃO OS MORTOS?</a:t>
            </a:r>
          </a:p>
        </p:txBody>
      </p:sp>
      <p:sp>
        <p:nvSpPr>
          <p:cNvPr id="142341" name="Rectangle 5">
            <a:extLst>
              <a:ext uri="{FF2B5EF4-FFF2-40B4-BE49-F238E27FC236}">
                <a16:creationId xmlns:a16="http://schemas.microsoft.com/office/drawing/2014/main" id="{BC1F3546-34F1-496D-B5B3-35D39A20A34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2565400"/>
            <a:ext cx="8280400" cy="2952750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 o bom ladrão foi para o céu quando Cristo morreu? Luc. 23:42. O ladrão não queria morrer ladrão, não queria morrer um marginal. Não queria morrer um terrorista. Não queria morrer um adúltero. Não queria morrer transgredindo a lei de Deus.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Senhor, lembra-te de mim quando vieres!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Que promessa Jesus fez? “Em  verdade te digo hoje, quando eu estou morrendo por ti, tu estarás comigo no paraíso.”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234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234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2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2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2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2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0" grpId="0" animBg="1"/>
      <p:bldP spid="142341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4" name="Picture 6">
            <a:extLst>
              <a:ext uri="{FF2B5EF4-FFF2-40B4-BE49-F238E27FC236}">
                <a16:creationId xmlns:a16="http://schemas.microsoft.com/office/drawing/2014/main" id="{1FBD7637-C438-435E-A192-85483544A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31" name="Picture 3">
            <a:extLst>
              <a:ext uri="{FF2B5EF4-FFF2-40B4-BE49-F238E27FC236}">
                <a16:creationId xmlns:a16="http://schemas.microsoft.com/office/drawing/2014/main" id="{969B6937-798F-4449-847B-516329437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2" name="Rectangle 4">
            <a:extLst>
              <a:ext uri="{FF2B5EF4-FFF2-40B4-BE49-F238E27FC236}">
                <a16:creationId xmlns:a16="http://schemas.microsoft.com/office/drawing/2014/main" id="{8548E499-D135-43F0-8736-7B5EABCFBE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6091238"/>
            <a:ext cx="8351838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ONDE ESTÃO OS MORTOS?</a:t>
            </a:r>
          </a:p>
        </p:txBody>
      </p:sp>
      <p:sp>
        <p:nvSpPr>
          <p:cNvPr id="150533" name="Rectangle 5">
            <a:extLst>
              <a:ext uri="{FF2B5EF4-FFF2-40B4-BE49-F238E27FC236}">
                <a16:creationId xmlns:a16="http://schemas.microsoft.com/office/drawing/2014/main" id="{DB01CAD9-AD67-488A-9DAB-45B8AE19D48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2851150"/>
            <a:ext cx="8280400" cy="1873250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pt-BR" altLang="pt-BR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Jesus fez a promessa: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40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“– Vou preparar-vos lugar. Voltarei, e vos levarei.”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053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053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 animBg="1"/>
      <p:bldP spid="15053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90" name="Picture 6">
            <a:extLst>
              <a:ext uri="{FF2B5EF4-FFF2-40B4-BE49-F238E27FC236}">
                <a16:creationId xmlns:a16="http://schemas.microsoft.com/office/drawing/2014/main" id="{ECC03746-4ECC-437E-BD5D-1EFCFD968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87" name="Picture 3">
            <a:extLst>
              <a:ext uri="{FF2B5EF4-FFF2-40B4-BE49-F238E27FC236}">
                <a16:creationId xmlns:a16="http://schemas.microsoft.com/office/drawing/2014/main" id="{F00E312E-0409-43A5-BEA9-E8DAEBB26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88" name="Rectangle 4">
            <a:extLst>
              <a:ext uri="{FF2B5EF4-FFF2-40B4-BE49-F238E27FC236}">
                <a16:creationId xmlns:a16="http://schemas.microsoft.com/office/drawing/2014/main" id="{6C7C93F1-DCB2-46DD-9935-9E9CC560ED0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6091238"/>
            <a:ext cx="8351838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ONDE ESTÃO OS MORTOS?</a:t>
            </a:r>
          </a:p>
        </p:txBody>
      </p:sp>
      <p:sp>
        <p:nvSpPr>
          <p:cNvPr id="144389" name="Rectangle 5">
            <a:extLst>
              <a:ext uri="{FF2B5EF4-FFF2-40B4-BE49-F238E27FC236}">
                <a16:creationId xmlns:a16="http://schemas.microsoft.com/office/drawing/2014/main" id="{C5B5E8DC-2153-46D8-953A-C7847428CF1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2636838"/>
            <a:ext cx="8280400" cy="2592387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JESUS NÃO PROMETE O QUE NÃO PODE CUMPRIR</a:t>
            </a:r>
          </a:p>
          <a:p>
            <a:pPr marL="609600" indent="-609600" algn="l">
              <a:lnSpc>
                <a:spcPct val="80000"/>
              </a:lnSpc>
            </a:pPr>
            <a:endParaRPr lang="pt-BR" altLang="pt-BR" sz="2800" b="1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Ele não foi para o céu na Sexta-feira. 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Maria madalena chorava perto do sepulcro. 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Jesus apareceu e houve um diálogo.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438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438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4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4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4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4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4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4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 animBg="1"/>
      <p:bldP spid="144389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8" name="Picture 6">
            <a:extLst>
              <a:ext uri="{FF2B5EF4-FFF2-40B4-BE49-F238E27FC236}">
                <a16:creationId xmlns:a16="http://schemas.microsoft.com/office/drawing/2014/main" id="{F0D07D86-B00E-4371-BA84-2BCB20F66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35" name="Picture 3">
            <a:extLst>
              <a:ext uri="{FF2B5EF4-FFF2-40B4-BE49-F238E27FC236}">
                <a16:creationId xmlns:a16="http://schemas.microsoft.com/office/drawing/2014/main" id="{29C17C1B-2BB6-4F4A-ACA4-F97BABC50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36" name="Rectangle 4">
            <a:extLst>
              <a:ext uri="{FF2B5EF4-FFF2-40B4-BE49-F238E27FC236}">
                <a16:creationId xmlns:a16="http://schemas.microsoft.com/office/drawing/2014/main" id="{E334BBFB-C3EE-48F1-8492-C9CD1E8C12B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6091238"/>
            <a:ext cx="8351838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ONDE ESTÃO OS MORTOS?</a:t>
            </a:r>
          </a:p>
        </p:txBody>
      </p:sp>
      <p:sp>
        <p:nvSpPr>
          <p:cNvPr id="146437" name="Rectangle 5">
            <a:extLst>
              <a:ext uri="{FF2B5EF4-FFF2-40B4-BE49-F238E27FC236}">
                <a16:creationId xmlns:a16="http://schemas.microsoft.com/office/drawing/2014/main" id="{D8B617A5-AD0F-451D-9C67-9BB5CFD913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2636838"/>
            <a:ext cx="8280400" cy="2952750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S. João 20: 15-18 “– não subi para o Pai”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Jesus morreu na Sexta-feira. Dormiu... descansou... Sexta, Sábado e à noite de domingo e pela manhã ressuscitou. Então após isso, apareceu à Maria Madalena. Ele foi perante o Pai e mostrou  suas mãos e seus pés e disse: 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 Pai, tudo feito!. Podemos salvar todos os que me aceitarem como Salvador e como Senhor e como Pai.”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643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643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6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6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6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6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 animBg="1"/>
      <p:bldP spid="14643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6" name="Picture 6">
            <a:extLst>
              <a:ext uri="{FF2B5EF4-FFF2-40B4-BE49-F238E27FC236}">
                <a16:creationId xmlns:a16="http://schemas.microsoft.com/office/drawing/2014/main" id="{0986C630-CBEC-4F05-87DD-DE216B48F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0"/>
            <a:ext cx="4686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83" name="Picture 3">
            <a:extLst>
              <a:ext uri="{FF2B5EF4-FFF2-40B4-BE49-F238E27FC236}">
                <a16:creationId xmlns:a16="http://schemas.microsoft.com/office/drawing/2014/main" id="{42A91F49-51A6-4440-883C-3F018DB61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84" name="Rectangle 4">
            <a:extLst>
              <a:ext uri="{FF2B5EF4-FFF2-40B4-BE49-F238E27FC236}">
                <a16:creationId xmlns:a16="http://schemas.microsoft.com/office/drawing/2014/main" id="{A75800C7-4DAB-4685-99BF-3A3A1A07FEC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6091238"/>
            <a:ext cx="8351838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ONDE ESTÃO OS MORTOS?</a:t>
            </a:r>
          </a:p>
        </p:txBody>
      </p:sp>
      <p:sp>
        <p:nvSpPr>
          <p:cNvPr id="148485" name="Rectangle 5">
            <a:extLst>
              <a:ext uri="{FF2B5EF4-FFF2-40B4-BE49-F238E27FC236}">
                <a16:creationId xmlns:a16="http://schemas.microsoft.com/office/drawing/2014/main" id="{664899B1-60F4-40A9-99DC-582677B65A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2852738"/>
            <a:ext cx="8280400" cy="2376487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Se uma pessoa que morre vai logo para o céu, paraíso, purgatório ou inferno, porque deve Jesus voltar se as pessoas já estão lá? 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Porque o dia do juízo, do julgamento se as pessoas já estão lá? 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Porque a ressurreição se já estão lá?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848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848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8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8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8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8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8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8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 animBg="1"/>
      <p:bldP spid="14848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FEEACDA6-26AB-4DBA-83E9-D767F32052B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2492375"/>
            <a:ext cx="8208962" cy="2592388"/>
          </a:xfrm>
          <a:solidFill>
            <a:schemeClr val="bg2">
              <a:alpha val="58000"/>
            </a:schemeClr>
          </a:solidFill>
          <a:ln/>
        </p:spPr>
        <p:txBody>
          <a:bodyPr anchor="ctr"/>
          <a:lstStyle/>
          <a:p>
            <a:pPr algn="l"/>
            <a:r>
              <a:rPr lang="pt-BR" altLang="pt-BR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homem não foi feito para morrer.</a:t>
            </a:r>
            <a:br>
              <a:rPr lang="pt-BR" altLang="pt-BR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morte tornou-se indesejável, porém inevitável.</a:t>
            </a:r>
            <a:r>
              <a:rPr lang="pt-BR" altLang="pt-BR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pt-BR" altLang="pt-BR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4" name="Picture 6">
            <a:extLst>
              <a:ext uri="{FF2B5EF4-FFF2-40B4-BE49-F238E27FC236}">
                <a16:creationId xmlns:a16="http://schemas.microsoft.com/office/drawing/2014/main" id="{6FF346AC-5B93-4E86-9224-109DE880C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0"/>
            <a:ext cx="5141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1" name="Picture 3">
            <a:extLst>
              <a:ext uri="{FF2B5EF4-FFF2-40B4-BE49-F238E27FC236}">
                <a16:creationId xmlns:a16="http://schemas.microsoft.com/office/drawing/2014/main" id="{702C9F5C-21DF-46B4-9249-4A3088EDF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2" name="Rectangle 4">
            <a:extLst>
              <a:ext uri="{FF2B5EF4-FFF2-40B4-BE49-F238E27FC236}">
                <a16:creationId xmlns:a16="http://schemas.microsoft.com/office/drawing/2014/main" id="{5746DF19-6BE2-4AD5-8030-E52A667320D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92275" y="6091238"/>
            <a:ext cx="7415213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0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ONDE ESTÃO OS MORTOS?</a:t>
            </a:r>
          </a:p>
        </p:txBody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B5572677-3B77-4EF2-9160-4714F74E9B0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2708275"/>
            <a:ext cx="8569325" cy="2808288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533400" indent="-5334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Qual era o plano de Deus? 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Que o homem nunca provasse a morte. 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Através da morte de Cristo, Deus oferece, outra vez, como no Éden, a oportunidade de você viver na vida eterna. </a:t>
            </a:r>
          </a:p>
          <a:p>
            <a:pPr marL="533400" indent="-5334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Adão e Eva ainda poderiam estar vivos se tivessem permanecidos obedientes.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09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nimBg="1"/>
      <p:bldP spid="8909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2" name="Picture 6">
            <a:extLst>
              <a:ext uri="{FF2B5EF4-FFF2-40B4-BE49-F238E27FC236}">
                <a16:creationId xmlns:a16="http://schemas.microsoft.com/office/drawing/2014/main" id="{9BF009C1-234F-4A1F-8C63-D7A9F6FE4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47164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79" name="Picture 3">
            <a:extLst>
              <a:ext uri="{FF2B5EF4-FFF2-40B4-BE49-F238E27FC236}">
                <a16:creationId xmlns:a16="http://schemas.microsoft.com/office/drawing/2014/main" id="{26AEB4AA-9C7B-4365-AE57-E2880BE05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0" name="Rectangle 4">
            <a:extLst>
              <a:ext uri="{FF2B5EF4-FFF2-40B4-BE49-F238E27FC236}">
                <a16:creationId xmlns:a16="http://schemas.microsoft.com/office/drawing/2014/main" id="{191756DF-1109-42A0-8865-9D3DE262BDB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36625" y="6064250"/>
            <a:ext cx="8207375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ONDE ESTÃO OS MORTOS?</a:t>
            </a:r>
          </a:p>
        </p:txBody>
      </p:sp>
      <p:sp>
        <p:nvSpPr>
          <p:cNvPr id="101381" name="Rectangle 5">
            <a:extLst>
              <a:ext uri="{FF2B5EF4-FFF2-40B4-BE49-F238E27FC236}">
                <a16:creationId xmlns:a16="http://schemas.microsoft.com/office/drawing/2014/main" id="{02088B20-BABE-4605-AFFF-5CC672A60FE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3850" y="2492375"/>
            <a:ext cx="8569325" cy="3529013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Duas mortes: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 primeira ninguém vai escapar, é a morte como conseqüência do pecado. Todos pecaram e passarão pelo primeira morte. 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 Segunda morte que é o castigo pelo pecado, só os ímpios, os maus, os pecadores, os desobedientes, sofrerão.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Porque se você aceita a Cristo como seu Salvador e Senhor, confessa a Ele os seus pecados, você não vai sofrer a Segunda morte, pois Cristo já morreu em nosso lugar a Segunda morte.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38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138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nimBg="1"/>
      <p:bldP spid="101381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E45FFD1B-D8C1-4504-BDE3-B0F51568B63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2205038"/>
            <a:ext cx="8208962" cy="3960812"/>
          </a:xfrm>
          <a:solidFill>
            <a:schemeClr val="bg2">
              <a:alpha val="58000"/>
            </a:schemeClr>
          </a:solidFill>
          <a:ln/>
        </p:spPr>
        <p:txBody>
          <a:bodyPr anchor="ctr"/>
          <a:lstStyle/>
          <a:p>
            <a:pPr algn="l"/>
            <a:r>
              <a:rPr lang="pt-BR" altLang="pt-BR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ONDE ESTÃO OS MORTOS?</a:t>
            </a:r>
            <a:br>
              <a:rPr lang="pt-BR" altLang="pt-BR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 onde ele foi?</a:t>
            </a:r>
            <a:b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Onde ele está? </a:t>
            </a:r>
            <a:b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que ele está fazendo? </a:t>
            </a:r>
            <a:b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Está sofrendo ou gozando? </a:t>
            </a:r>
            <a:b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Está no céu ou no inferno? </a:t>
            </a:r>
            <a:b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purgatório ou no limbo? </a:t>
            </a:r>
            <a:b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Está no espaço ou reencarnou? </a:t>
            </a:r>
            <a:b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a alma dele e o espírito dela?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>
            <a:extLst>
              <a:ext uri="{FF2B5EF4-FFF2-40B4-BE49-F238E27FC236}">
                <a16:creationId xmlns:a16="http://schemas.microsoft.com/office/drawing/2014/main" id="{5A8E5A9D-CBDB-4272-B89E-F0C02B406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0"/>
            <a:ext cx="4687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8DCF37A6-611A-48CC-8DDA-F8EBD0292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4AEFB15F-47C6-4236-8009-DFBEE12A21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6091238"/>
            <a:ext cx="8351838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ONDE ESTÃO OS MORTOS?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D5D1784-5A1B-484B-9642-F178095628E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2492375"/>
            <a:ext cx="6913562" cy="3457575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De quantas partes foi o homem feito? 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Gên. 2:7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“E formou Deus o homem do pó da terra”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Dos elementos da terra, dos elementos químicos da Terra – Cálcio, fósforo, ferro, iôdo, etc... 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Por isso o homem para sobreviver alimenta-se desses elementos tirados da terra que estão nas frutas, verduras, cereais e água.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6" name="Picture 6">
            <a:extLst>
              <a:ext uri="{FF2B5EF4-FFF2-40B4-BE49-F238E27FC236}">
                <a16:creationId xmlns:a16="http://schemas.microsoft.com/office/drawing/2014/main" id="{9A467726-BDF4-413B-B068-4A2CCC7D8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3" name="Picture 3">
            <a:extLst>
              <a:ext uri="{FF2B5EF4-FFF2-40B4-BE49-F238E27FC236}">
                <a16:creationId xmlns:a16="http://schemas.microsoft.com/office/drawing/2014/main" id="{1D5C5116-C010-4BDB-8B93-AB6E7D776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4" name="Rectangle 4">
            <a:extLst>
              <a:ext uri="{FF2B5EF4-FFF2-40B4-BE49-F238E27FC236}">
                <a16:creationId xmlns:a16="http://schemas.microsoft.com/office/drawing/2014/main" id="{E298CDB8-9F78-4574-8FA9-EC2EF50F1F7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6091238"/>
            <a:ext cx="8351838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ONDE ESTÃO OS MORTOS?</a:t>
            </a:r>
          </a:p>
        </p:txBody>
      </p:sp>
      <p:sp>
        <p:nvSpPr>
          <p:cNvPr id="128005" name="Rectangle 5">
            <a:extLst>
              <a:ext uri="{FF2B5EF4-FFF2-40B4-BE49-F238E27FC236}">
                <a16:creationId xmlns:a16="http://schemas.microsoft.com/office/drawing/2014/main" id="{87927AA0-F34F-4E77-8574-4A15C39312F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2492375"/>
            <a:ext cx="7848600" cy="3457575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Era um boneco completo. Com todos os órgãos.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 coração lá estava. Os pulmões os rins, fígado, os olhos, boca, ouvidos, nariz, cérebro, artérias, veias, capilares, mãos pernas, pés ... Tudo pronto!!! Mas era apenas um boneco. 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Deus soprou nas suas narinas o fôlego de vida. Só Deus tem vida pra dar, porque Ele é vida.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Gênesis 2:7 – “E o homem foi feito alma vivente”.</a:t>
            </a:r>
            <a:r>
              <a:rPr lang="pt-BR" alt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Composto de duas partes: Elementos químicos da terra que para simplificar Deus chama do pó da terra e fôlego de vida.</a:t>
            </a:r>
            <a:endParaRPr lang="pt-BR" altLang="pt-BR" b="1" u="sng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800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800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8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8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8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8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8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8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 animBg="1"/>
      <p:bldP spid="12800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4" name="Picture 6">
            <a:extLst>
              <a:ext uri="{FF2B5EF4-FFF2-40B4-BE49-F238E27FC236}">
                <a16:creationId xmlns:a16="http://schemas.microsoft.com/office/drawing/2014/main" id="{88EAB95D-3582-4496-AF6B-05A9CC602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324975" cy="69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1" name="Picture 3">
            <a:extLst>
              <a:ext uri="{FF2B5EF4-FFF2-40B4-BE49-F238E27FC236}">
                <a16:creationId xmlns:a16="http://schemas.microsoft.com/office/drawing/2014/main" id="{A6587097-27CE-41CC-BE52-B00751762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2" name="Rectangle 4">
            <a:extLst>
              <a:ext uri="{FF2B5EF4-FFF2-40B4-BE49-F238E27FC236}">
                <a16:creationId xmlns:a16="http://schemas.microsoft.com/office/drawing/2014/main" id="{EAB4F1AA-5A3C-4CDD-8698-785E7C878B2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6091238"/>
            <a:ext cx="8351838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ONDE ESTÃO OS MORTOS?</a:t>
            </a:r>
          </a:p>
        </p:txBody>
      </p:sp>
      <p:sp>
        <p:nvSpPr>
          <p:cNvPr id="130053" name="Rectangle 5">
            <a:extLst>
              <a:ext uri="{FF2B5EF4-FFF2-40B4-BE49-F238E27FC236}">
                <a16:creationId xmlns:a16="http://schemas.microsoft.com/office/drawing/2014/main" id="{F706BCD4-63F6-41D5-ACE0-E0C37CD878E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2492375"/>
            <a:ext cx="7848600" cy="3457575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Quando alguém morre o que acontece? 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Os elementos químicos se desfazem, tornam-se em pó. Cheira mal, vai para a terra de onde foi tirado, mas a bíblia diz que fomos formados de duas partes; pó da terra e fôlego de vida.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 pó vai para a terra, e o fôlego, o espírito de vida?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28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Eclesiastes 12:7 – “volta para Deus”.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005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005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 animBg="1"/>
      <p:bldP spid="13005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2" name="Picture 6">
            <a:extLst>
              <a:ext uri="{FF2B5EF4-FFF2-40B4-BE49-F238E27FC236}">
                <a16:creationId xmlns:a16="http://schemas.microsoft.com/office/drawing/2014/main" id="{CB24F883-36FD-4587-852D-2E9035013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099" name="Picture 3">
            <a:extLst>
              <a:ext uri="{FF2B5EF4-FFF2-40B4-BE49-F238E27FC236}">
                <a16:creationId xmlns:a16="http://schemas.microsoft.com/office/drawing/2014/main" id="{C12EEF82-3384-484E-AAC6-740C03F84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0" name="Rectangle 4">
            <a:extLst>
              <a:ext uri="{FF2B5EF4-FFF2-40B4-BE49-F238E27FC236}">
                <a16:creationId xmlns:a16="http://schemas.microsoft.com/office/drawing/2014/main" id="{F9BE4F6C-42E5-4488-BF2F-300048C5C5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6091238"/>
            <a:ext cx="8351838" cy="793750"/>
          </a:xfrm>
          <a:solidFill>
            <a:schemeClr val="accent1">
              <a:alpha val="58000"/>
            </a:schemeClr>
          </a:solidFill>
          <a:ln/>
        </p:spPr>
        <p:txBody>
          <a:bodyPr anchor="ctr"/>
          <a:lstStyle/>
          <a:p>
            <a:r>
              <a:rPr lang="pt-BR" altLang="pt-BR" sz="44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ONDE ESTÃO OS MORTOS?</a:t>
            </a:r>
          </a:p>
        </p:txBody>
      </p:sp>
      <p:sp>
        <p:nvSpPr>
          <p:cNvPr id="132101" name="Rectangle 5">
            <a:extLst>
              <a:ext uri="{FF2B5EF4-FFF2-40B4-BE49-F238E27FC236}">
                <a16:creationId xmlns:a16="http://schemas.microsoft.com/office/drawing/2014/main" id="{7650EA4C-6F1C-4CE7-B470-55C33D891C4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2852738"/>
            <a:ext cx="7848600" cy="2952750"/>
          </a:xfrm>
          <a:solidFill>
            <a:schemeClr val="tx1">
              <a:alpha val="22000"/>
            </a:schemeClr>
          </a:solidFill>
          <a:ln/>
        </p:spPr>
        <p:txBody>
          <a:bodyPr/>
          <a:lstStyle/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Deus não criou o homem imortal. Ofereceu sim, imortalidade condicional. 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Qual a condição? Obediência.</a:t>
            </a:r>
          </a:p>
          <a:p>
            <a:pPr marL="609600" indent="-609600" algn="l">
              <a:lnSpc>
                <a:spcPct val="80000"/>
              </a:lnSpc>
            </a:pPr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Ao morrer o homem, seja bom ou mal, todos vão para o mesmo lugar. O pó para a terra. A vida para Deus. Jesus deu a vida no Éden. Esta vida será restituída através de Cristo.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210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210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2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 animBg="1"/>
      <p:bldP spid="132101" grpId="0" build="p" animBg="1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1105</Words>
  <Application>Microsoft Office PowerPoint</Application>
  <PresentationFormat>Apresentação na tela (4:3)</PresentationFormat>
  <Paragraphs>98</Paragraphs>
  <Slides>18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0" baseType="lpstr">
      <vt:lpstr>Arial</vt:lpstr>
      <vt:lpstr>Design padrão</vt:lpstr>
      <vt:lpstr>ONDE ESTÃO OS MORTOS?</vt:lpstr>
      <vt:lpstr>O homem não foi feito para morrer. A morte tornou-se indesejável, porém inevitável. </vt:lpstr>
      <vt:lpstr>ONDE ESTÃO OS MORTOS?</vt:lpstr>
      <vt:lpstr>ONDE ESTÃO OS MORTOS?</vt:lpstr>
      <vt:lpstr>ONDE ESTÃO OS MORTOS? Para onde ele foi? Onde ele está?  O que ele está fazendo?  Está sofrendo ou gozando?  Está no céu ou no inferno?  No purgatório ou no limbo?  Está no espaço ou reencarnou?  E a alma dele e o espírito dela?</vt:lpstr>
      <vt:lpstr>ONDE ESTÃO OS MORTOS?</vt:lpstr>
      <vt:lpstr>ONDE ESTÃO OS MORTOS?</vt:lpstr>
      <vt:lpstr>ONDE ESTÃO OS MORTOS?</vt:lpstr>
      <vt:lpstr>ONDE ESTÃO OS MORTOS?</vt:lpstr>
      <vt:lpstr>ONDE ESTÃO OS MORTOS?</vt:lpstr>
      <vt:lpstr>ONDE ESTÃO OS MORTOS?</vt:lpstr>
      <vt:lpstr>ONDE ESTÃO OS MORTOS?</vt:lpstr>
      <vt:lpstr>ONDE ESTÃO OS MORTOS?</vt:lpstr>
      <vt:lpstr>ONDE ESTÃO OS MORTOS?</vt:lpstr>
      <vt:lpstr>ONDE ESTÃO OS MORTOS?</vt:lpstr>
      <vt:lpstr>ONDE ESTÃO OS MORTOS?</vt:lpstr>
      <vt:lpstr>ONDE ESTÃO OS MORTOS?</vt:lpstr>
      <vt:lpstr>ONDE ESTÃO OS MORTOS?</vt:lpstr>
    </vt:vector>
  </TitlesOfParts>
  <Company>OFICINADEVIDEO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GRANDE GUERRA</dc:title>
  <dc:subject>UM FUTURO SEM MEDO</dc:subject>
  <dc:creator>4TONS - Pr. Marcelo Augusto de Carvalho</dc:creator>
  <cp:keywords>www.4tons.com.br</cp:keywords>
  <dc:description>COMÉRCIO PROIBIDO. USO PESSOAL</dc:description>
  <cp:lastModifiedBy>UCB - Marcelo Augusto de Carvalho</cp:lastModifiedBy>
  <cp:revision>69</cp:revision>
  <dcterms:created xsi:type="dcterms:W3CDTF">2005-09-08T13:10:04Z</dcterms:created>
  <dcterms:modified xsi:type="dcterms:W3CDTF">2021-01-07T07:46:27Z</dcterms:modified>
  <cp:category>EVANGELISMO</cp:category>
</cp:coreProperties>
</file>