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3" r:id="rId3"/>
    <p:sldId id="324" r:id="rId4"/>
    <p:sldId id="293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1" r:id="rId13"/>
    <p:sldId id="333" r:id="rId14"/>
    <p:sldId id="336" r:id="rId15"/>
    <p:sldId id="337" r:id="rId16"/>
    <p:sldId id="334" r:id="rId17"/>
    <p:sldId id="335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52" r:id="rId26"/>
    <p:sldId id="345" r:id="rId27"/>
    <p:sldId id="346" r:id="rId28"/>
    <p:sldId id="347" r:id="rId29"/>
    <p:sldId id="348" r:id="rId30"/>
    <p:sldId id="350" r:id="rId31"/>
    <p:sldId id="351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99CC"/>
    <a:srgbClr val="2D686D"/>
    <a:srgbClr val="3399FF"/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3D6E8D6-D1F5-43B5-9AB7-3C11308C8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3FA0FBD-2D6C-41A1-B3A0-EB37B6F2DE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A93E8CA6-D391-46D3-8614-24FC2A586DF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69AAAE6-72DC-45A0-ADA1-46C0CF8DC9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AD6A93CD-7BFE-45F8-B706-97A5DECAC4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229C529-7D94-4C34-8E1C-65B7443D8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AF5BB-2797-4243-B493-678FB140A33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68219F-956A-4FDB-B4EE-A3A4F99BA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81E66-93E4-4E94-9E33-EDC3982B4245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6DF69D5-E4D3-455A-A6D7-D9466C5D07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11FC6CF-DE9F-4B23-8346-9C016C0BB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F44AD7-99E1-44AF-A8A3-6D1EB45FB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A1D96-0E7E-45F7-BF9C-8F9F24B9502E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664CD5-86BE-4CC8-BB21-159802C688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DD47289C-B70C-4C76-84B3-AC957FBF8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97176B-54AB-4DDA-BE12-9FDC4A8D3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F14D6-B6E7-4B78-81FB-F8C35DFE69DB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E57E1501-BAB1-4319-BD7D-BDF4F534E2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879D76B8-02A8-46D4-A952-376F31E9B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90E3D-397C-431B-B501-B2A9CDDE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25AFC-A681-4567-AAEC-68977E0508C7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932AB03F-FAE6-4C9B-B10D-07E0229186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12FFD055-4039-40E9-88B8-A4F24BE11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8F5609-C888-4D0A-BA63-F8500F07C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44874-D3B6-4928-84CC-3FAE956EEBF9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866D8D0E-7175-425F-987C-229676E74B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45DC501E-C28B-471A-A456-377DEF3AF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4D0B91-FD14-481D-BC2B-B05029BDE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6C9AB-0D2B-4239-A6C9-885665D38049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265E73D8-5349-485F-9B43-0C29B87905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32EA1AAE-1AF0-4594-A99C-AAA010161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D7FB31-048B-4084-8167-B46B41A00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77573-D438-4DE0-B5C2-0D0BA04A6990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FA37F702-3523-4D94-AB2D-03F71260E2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245E803E-3F0C-4FC8-983A-0C12AE80A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ED2A8-1396-4CF9-A734-20698726A8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8D778-0585-4D0B-A75A-83FCF2EAFB8E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FFE55DE4-E57C-449A-8552-DEA58D4206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AE4897C-EF77-4750-83CF-7FFEA498E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FAF9FB-AA0F-4F19-9753-28BB6A643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3250F-7963-4401-AA1E-6127DDCD3FC5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DF5198BB-FBA3-4113-8CFD-98302276AD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295B8216-B885-4151-B8EE-BBF6DA742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B6F8A4-9465-4EE4-B674-9877D37F8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4EF27-3CC2-406F-848A-6C94B63040B8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4C54CF4A-5C16-4ABD-A770-82D53BF2B2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6AF3FEEE-484F-4FB1-805B-54006C9DB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2AC0D3-8150-48B4-B012-CDC8E5D09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741ED-E078-494C-9A40-75ED4C3A0BF3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388C6C99-0A34-4AB1-A036-42CC53A458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E95E986A-25B3-40DB-B6D7-F0B1C97C4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D378B9-81AC-4ACE-A5A8-BDCB995AA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CD82B-8515-4FCF-8852-2CEAA9BA385E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3A686DC0-4947-426E-AD95-2748E97C03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027CCB0-69C2-466C-9781-7E9D0467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762AD5-640A-453C-9994-759A30759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2BE90-0EC7-45AE-9A2B-5AF387255215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CDCEC168-86D1-43BA-BD40-C72122A7A1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7A4298CD-42BA-44A4-A148-0912287B2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63724E-4AD9-458E-B3A6-E4696063D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BB69A-F636-4F12-87CA-F8CA2A79968F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98ACD66A-F4AB-45B6-9A74-C6FAC28257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A437830D-BA28-42F6-9F0B-2656B2487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9023A9-107E-43F3-884B-07B65B922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C8B77-9861-458B-A507-3DF8A53FEF35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D7FFEAFD-A445-49A1-AF5B-9DC04C76DE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3E377CAD-1E28-4CF4-9A46-74123E18C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280483-73BE-4E26-80C4-A99A39552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6E3E4-0A2B-4B25-B504-5DD5D9006771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897A0115-3832-4CDA-88B8-07F0CB23E3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2CF8472C-CB4A-4147-A804-37648E799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E2E9C3-07D7-447C-BF11-FF78FAF03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8BAE1-D2AB-4ECE-ACAE-5F4BF762CAF3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C989C820-F3C7-423C-A6E6-635688F87B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E5A963D0-74B8-4D20-861E-4FC06D4A9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6C64A0-CBA3-42C1-A264-ECC37CF9E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3E16D-BAAA-46CB-BFF2-79109C310095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9003A508-7666-4DE9-B2E3-3BCD798938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2501DF41-5D58-4FEB-80AD-AA9C4B1C8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D09F25-3B7C-45FE-B134-3E19AB66D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2777C-9BA8-43B1-B2BF-6396F4548BAC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AF7B7BF-5AE0-4E80-9126-7E7255160C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82F7DC7-7441-4F0C-AB29-B686A53CC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DC0AA8-A665-42F0-A957-C9954C01D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24BAD-F175-4E44-8CC7-7FB970C27C2D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15B98B64-DD73-465D-91AF-CE928A1CFA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2FF6B816-32D0-4B19-BDD9-A93624B08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9C889C-239A-43D1-BB66-17B941B49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60418-A943-4171-8670-B3022AF5D94B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8E352E07-6120-4E90-8E06-4E140DF3A4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DB0B57BC-1661-4FE4-B559-D83B93F42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44FB91-D80F-4C54-B53F-93BABA1BC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B03F1-32EB-4839-A109-08B94F7EC6C2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89191AF6-4B39-4A98-B655-35F00B76BA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F200DEBA-EE78-46C4-9958-F2E0114A7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42D314-6B19-4A2E-9162-BDA758C86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1AAD-43F0-4DF8-9C6D-C2293E56A2C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2618DE50-25A9-4973-819A-7B789E1C0F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392C69D-A94E-4F26-AAC6-6EB7BD931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8BB8CE-D257-4114-B414-8483562A7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07765-4FD6-4602-811D-40608BF67D4C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696B6F9A-1B70-42AB-9126-CC43EE4955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AEC2B46-3237-46D2-9AE3-999046DCB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9F3753-3F19-4D87-8065-E8AC68748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FC2A9-0CC8-40DA-AFCF-8AD90EA385CC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AE98E0E1-ECC7-4F55-8808-F2DF0EF7F8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468EA2C3-759A-4493-8E21-0CADF492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0E85F4-4E9A-4396-A601-88B558BB9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D32D4-6C2E-4ACF-AA90-DD19B7C70F40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EB8110E-8821-4F84-8DA9-0E066B9BCA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4A6E8FF-F3D1-4913-B963-50CA35C56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1BC616-5F4B-4CD4-9ED2-EB3F6B609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5B0D6-DA29-4D66-9EA2-A6A0E02184B2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E5375F3B-DBF6-4384-B07C-78668259CA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F438659-D020-42D7-AD0A-720271D18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609C99-A499-4276-B037-8E1DB9585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B89DB-9B64-4D67-9A8C-96B493AF5D3B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85713252-CE13-4C60-BB4A-0DD8B7013A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F9F02FF-B5EB-4300-97A5-CABA5D2DB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2C13C2-9316-4A14-934C-C0010CF43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5959D-253B-454B-86AF-6BE596AD463E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096BC72C-2F46-4291-B263-DF1A4E20CA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A95F3244-F905-4A5B-892B-AE3BE23DA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12FD28-BA4B-476B-B9CF-E614A0013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AA8F6-6E17-47C2-AAAB-450BCA40AA58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BDDE3B0F-7B48-4703-8AB7-A417357111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0EB86CF-88F1-4850-96B6-1FF171F08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9179CE-33CF-4494-8BAE-861B07746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05C0B-3D7D-4DEC-8A71-2948C8C5FC7C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2FCEE311-02E4-4E09-BD7E-4C4472773B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4D3EB83-4E56-465E-8B54-A11BFC570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6D9BC-547C-4F42-91A2-3787B527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C7DD41-E7A8-4429-998F-32661833E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FEEDC1-5387-4357-AAFF-346ECE15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2F8333-00D0-420A-BC4A-9C05C785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8169A5-AF67-40E8-8847-6BE610F4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CF083-9617-4C10-89FD-04491DF321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27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40DC6-DF3A-4E19-A771-E6E5FB17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A812E5-5F82-467A-A861-F0436CE6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02B1E0-A5A2-49A0-A8BB-465AD31A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36969-F214-4D0C-B9B1-D36FF01D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D7EF10-51A2-4A4F-8934-745C7198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0D00-C3CE-40B6-A7E9-9AC44B472B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14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18D67F-64E0-4249-AAF7-71771ABCA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387D82-8B78-486C-91C3-94A8FB82F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AAB06-0D04-421F-90BE-F834AEA1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EAFBF-EAED-4DE6-B12F-8A197AC7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85154D-8034-4C72-9404-6086EBCF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588A1-32F7-461F-B14D-0497B683B7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012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4FC70-9DD9-46FF-AEF4-0C5553D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2BC65E-652A-4CE3-A642-DA2E0AF0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1182E8-4FDA-401F-9979-FFBBCA73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DE965C-89F6-4D1A-85AD-ABB1EDD6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2E46E5-A429-4302-B6BA-845CC040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D0FD1-07EB-4E3B-9FA2-017BDE4ECC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388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EC5B9-1917-471A-AFBB-A6F2185E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ADFBE8-80C3-48F3-8B29-CF67321B2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D37683-3A8E-4710-9BD3-D1DB87C1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29E70E-4646-4CA6-8888-1480CE27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4C9A1E-A859-4BD0-8A85-D9D3EB10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15DD0-4965-448C-B4F8-BA5BD701CF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721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87756-443E-4C3C-B710-BB4BEF9E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0924D7-714E-4C91-A354-607D47090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19641B-7DAB-4F59-AC88-7D30C0A8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FBBD1B-7531-4235-B9F9-545C626F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DB1197-BB53-4532-9FBB-64ACE193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614219-CA94-43B4-B4A3-EEF81D87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46D96-BEE7-4B2E-AA47-F79AFB090F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740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56EB1-2428-42D6-B06B-650DABFC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FB12B6-3CA8-4265-85FA-5077D1947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51E668-4085-40D3-804B-65A681F8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378FA5-0B05-4BB9-A9F8-8E67ED80E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1EE34D-E6BC-4CB1-A95B-26F3D0B5D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44B4DC-C9D4-41E6-BB5B-67C17022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8194EC-FD3A-4620-BFF0-A0745312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158BF6-41A0-4950-A1CA-0B5628D7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10FBD-8A2C-4D91-A031-326E1C526B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743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5072-EB79-47B3-80EB-407E5BDD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9DB1A7-880A-4A69-993D-4C9DE338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E30DAA-FD3D-4024-AD7F-F5BB662D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1F928B-F2BA-4C8E-9214-D607798B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F5C9E-5C82-4BEB-988B-F3A4EC323C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773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6B1336-21B3-432E-A75E-BFBF1516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E3F852-7102-477A-AFEE-A8FEB1B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06A0D8-E63F-4B52-95E2-64A49DE8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8DC78-9B7B-4FA6-A7E4-9FAC201D61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781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91A50-F09C-4298-B6D0-EF87914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1D34B-71B2-4E60-BB23-EC63A992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00A1F4-32DC-490D-AC37-2A6B5FA91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01215-A685-4055-85FF-30D1FD3F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D2C145-21C2-41EA-9C85-EFA72899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F5A451-23F6-4C98-9B70-4D379B2E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4CFB9-7DD4-4359-B266-2D5059A8A3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13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EEE98-044D-4272-8FD7-B978E12D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49E99F-91A7-4B2A-8C71-F94CC655D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BBD2E9-8DB4-4B12-83D1-E1856CB7C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466AB3-F9F8-459D-9A0B-D3E10EEC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1FC58F-BBEA-4ED0-A1AD-0C96016C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F5B518-8B89-4C7E-BE1B-CAFB4E71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9494C-7730-4EE1-BD25-9B27F1F0C6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96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815744-9F96-43A4-B74E-2BA9584E6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65D893-F4CF-44BC-B9DE-446545724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5F702C-9BE9-4DE7-80C7-E3F03D3B56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4E0C67-5A2B-4170-9F14-EBB6CE50F8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E02596-A0C3-473E-B304-E928347FCC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4FB7FF-4152-4729-A32A-19D649EFBCD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AFBB8C-712B-404A-BC9A-DB9F9AD97C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rgbClr val="339966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3" name="Picture 7">
            <a:extLst>
              <a:ext uri="{FF2B5EF4-FFF2-40B4-BE49-F238E27FC236}">
                <a16:creationId xmlns:a16="http://schemas.microsoft.com/office/drawing/2014/main" id="{547B03DA-8E54-4323-80A0-FEC1CDBB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8" name="Picture 2">
            <a:extLst>
              <a:ext uri="{FF2B5EF4-FFF2-40B4-BE49-F238E27FC236}">
                <a16:creationId xmlns:a16="http://schemas.microsoft.com/office/drawing/2014/main" id="{400F50D1-8D89-40EA-A75E-601A8CDB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>
            <a:extLst>
              <a:ext uri="{FF2B5EF4-FFF2-40B4-BE49-F238E27FC236}">
                <a16:creationId xmlns:a16="http://schemas.microsoft.com/office/drawing/2014/main" id="{BFE5C41A-43DF-43FD-8E1F-9EA554D46D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B188A169-D0D1-4C43-B0CB-27D142C7FB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852738"/>
            <a:ext cx="8569325" cy="20891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homem, somente o homem, rebela-se contra as leis divinas.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4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>
            <a:extLst>
              <a:ext uri="{FF2B5EF4-FFF2-40B4-BE49-F238E27FC236}">
                <a16:creationId xmlns:a16="http://schemas.microsoft.com/office/drawing/2014/main" id="{4473823A-0673-4103-BC88-A9FF1C76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8" name="Picture 2">
            <a:extLst>
              <a:ext uri="{FF2B5EF4-FFF2-40B4-BE49-F238E27FC236}">
                <a16:creationId xmlns:a16="http://schemas.microsoft.com/office/drawing/2014/main" id="{FC1F4BF7-1CBA-4538-8560-B6FCF7F1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2E99F34D-ECA4-4A4E-858D-3B6235623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7C9A8097-83C9-4627-A0C6-18EBC7FD06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5923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homem não respeita as leis da saúde, come o que não deve comer, o que não deve beber, polui a mente com leituras e cenas  imorais, pornográficas.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Só o homem compraz-se na indignidade, da prostituição, do homossexualismo, amor livre, nas drogas, alcoolismo, nicotina.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  <p:bldP spid="17818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0" name="Picture 6">
            <a:extLst>
              <a:ext uri="{FF2B5EF4-FFF2-40B4-BE49-F238E27FC236}">
                <a16:creationId xmlns:a16="http://schemas.microsoft.com/office/drawing/2014/main" id="{D621E2FD-ACC5-449A-8127-8CDFE707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6" name="Picture 2">
            <a:extLst>
              <a:ext uri="{FF2B5EF4-FFF2-40B4-BE49-F238E27FC236}">
                <a16:creationId xmlns:a16="http://schemas.microsoft.com/office/drawing/2014/main" id="{F8622AF7-3BEB-4110-845E-E9CFDF2A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id="{2E33E27A-8ADB-4FE3-931D-0685824DC3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90DBA4DA-85BF-41BD-8F69-B5AE911F9E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5209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just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As causas do descalabro moral, econômico e espiritual, as razões para o comportamento violento, brutal, odioso, vingativo do homem, as razões  para a noite de temor em que vivemos, é o desrespeito ao código moral da humanidade.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8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>
            <a:extLst>
              <a:ext uri="{FF2B5EF4-FFF2-40B4-BE49-F238E27FC236}">
                <a16:creationId xmlns:a16="http://schemas.microsoft.com/office/drawing/2014/main" id="{F40E332E-7425-4A53-98AF-8BD2CDEB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6" name="Picture 2">
            <a:extLst>
              <a:ext uri="{FF2B5EF4-FFF2-40B4-BE49-F238E27FC236}">
                <a16:creationId xmlns:a16="http://schemas.microsoft.com/office/drawing/2014/main" id="{8BB87383-7B8D-47D7-9AE8-AD558DE8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7C96A9A7-AB80-4AB8-A2A6-7E93F34577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1267FECB-E24D-404D-9F4D-E86E10D412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92375"/>
            <a:ext cx="8569325" cy="30241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“justo”. Rom. 3:26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“justa”. Rom. 7:12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“verdadeiro”. S. João 3:33	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“verdadeira”. Nm.	9:13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“puro”. IS. João 3:33		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“pura”. Salm. 19:7e 8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“luz”. S. João 1:5		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“luz”. Prov. 6:23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0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0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0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3" name="Picture 5">
            <a:extLst>
              <a:ext uri="{FF2B5EF4-FFF2-40B4-BE49-F238E27FC236}">
                <a16:creationId xmlns:a16="http://schemas.microsoft.com/office/drawing/2014/main" id="{89DF1128-AC53-4FC2-ADE7-6CE118242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0" name="Picture 2">
            <a:extLst>
              <a:ext uri="{FF2B5EF4-FFF2-40B4-BE49-F238E27FC236}">
                <a16:creationId xmlns:a16="http://schemas.microsoft.com/office/drawing/2014/main" id="{346515B8-32AF-4920-85BC-E28A1A9A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AEE7AD04-6250-4484-BF3A-5891588AF1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266460FC-3A86-4662-A808-8BA0F21601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92375"/>
            <a:ext cx="8569325" cy="30241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“fiel”. I Cor. 1:9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“fiel”. Salm. 119:86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“bom”. Núm. 1:7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“boa”. Rom. 7:12 e 16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“espiritual”. I cor. 10:1-4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“espiritual”. Rom.7:14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“santo”. Isaías 6:3;  i S. Pedro 1:15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“santa”. Rom. 7:12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>
            <a:extLst>
              <a:ext uri="{FF2B5EF4-FFF2-40B4-BE49-F238E27FC236}">
                <a16:creationId xmlns:a16="http://schemas.microsoft.com/office/drawing/2014/main" id="{678046EC-4B79-4D19-8975-8B0761D2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18" name="Picture 2">
            <a:extLst>
              <a:ext uri="{FF2B5EF4-FFF2-40B4-BE49-F238E27FC236}">
                <a16:creationId xmlns:a16="http://schemas.microsoft.com/office/drawing/2014/main" id="{CD8F4648-7646-4DF8-8433-4F0860F8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Rectangle 3">
            <a:extLst>
              <a:ext uri="{FF2B5EF4-FFF2-40B4-BE49-F238E27FC236}">
                <a16:creationId xmlns:a16="http://schemas.microsoft.com/office/drawing/2014/main" id="{B675DB3E-4098-4FC8-8F4C-A9FE620686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3FB929AF-D9C3-4E2C-8C77-1E0CF3DAAE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3050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a “verdade”. S. joão 14:6 10:30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“verdade”. Salm. 119:142 e 151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“vida”. S. João 14:6; 10:30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“vida”. S. João 12:50; S. Mat. 19:7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é nossa “justiça”. Jer. 23:6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Sua lei é “justiça”. Salm. 119:172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>
            <a:extLst>
              <a:ext uri="{FF2B5EF4-FFF2-40B4-BE49-F238E27FC236}">
                <a16:creationId xmlns:a16="http://schemas.microsoft.com/office/drawing/2014/main" id="{4427C201-378C-4426-B913-2D9D9436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75"/>
            <a:ext cx="65881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4" name="Picture 2">
            <a:extLst>
              <a:ext uri="{FF2B5EF4-FFF2-40B4-BE49-F238E27FC236}">
                <a16:creationId xmlns:a16="http://schemas.microsoft.com/office/drawing/2014/main" id="{C7C44499-E05C-4E8A-8CCE-1A1EDD28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974A2DFD-815A-4BEF-948C-E629249D09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9A945600-3237-4D08-BA71-7C858EC63E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just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Os dez mandamentos, o Código Moral da humanidade, rege o físico, mente e espírito. É a constituição divina para governar o mundo e seus habitantes. </a:t>
            </a:r>
          </a:p>
          <a:p>
            <a:pPr marL="533400" indent="-533400" algn="just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É a única parte da Santa Bíblia que Deus mesmo quis escrever.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7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>
            <a:extLst>
              <a:ext uri="{FF2B5EF4-FFF2-40B4-BE49-F238E27FC236}">
                <a16:creationId xmlns:a16="http://schemas.microsoft.com/office/drawing/2014/main" id="{112998CF-D3D9-417C-A784-C83C95EA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2" name="Picture 2">
            <a:extLst>
              <a:ext uri="{FF2B5EF4-FFF2-40B4-BE49-F238E27FC236}">
                <a16:creationId xmlns:a16="http://schemas.microsoft.com/office/drawing/2014/main" id="{26BEB8BD-07F4-4873-B277-DF973AAB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3DD08D6E-DBB6-40E2-96A3-4C57C89DB7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5949526A-AC4B-4387-BCE6-824541B292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1o. Mandamento:</a:t>
            </a:r>
          </a:p>
          <a:p>
            <a:pPr marL="533400" indent="-5334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Amar a nenhuma pessoas ou objeto acima de Deus. Nada deve ser Superior a Deus em nossa vida. Proíbe Ter outro Deus. Anuncia a existência de um Deus único. Prescreve deveres de culto e adoração a Deus.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0" name="Picture 6">
            <a:extLst>
              <a:ext uri="{FF2B5EF4-FFF2-40B4-BE49-F238E27FC236}">
                <a16:creationId xmlns:a16="http://schemas.microsoft.com/office/drawing/2014/main" id="{09075805-AE34-4C70-88BA-0B145119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701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6" name="Picture 2">
            <a:extLst>
              <a:ext uri="{FF2B5EF4-FFF2-40B4-BE49-F238E27FC236}">
                <a16:creationId xmlns:a16="http://schemas.microsoft.com/office/drawing/2014/main" id="{36C614D8-C182-4903-8191-142805FA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Rectangle 3">
            <a:extLst>
              <a:ext uri="{FF2B5EF4-FFF2-40B4-BE49-F238E27FC236}">
                <a16:creationId xmlns:a16="http://schemas.microsoft.com/office/drawing/2014/main" id="{8B5DD98D-017F-48AE-A0B9-2E32CD5963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5F9ABB12-62E8-4DD6-BE53-53B6220E88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2º Mandamento: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maneira de adorar a Deus. Um dos mais violados no mundo cristão e pagão.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Como adorá-lo?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deseja que O adoremos sem interferência de objetos materializados.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nimBg="1"/>
      <p:bldP spid="19046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9" name="Picture 7">
            <a:extLst>
              <a:ext uri="{FF2B5EF4-FFF2-40B4-BE49-F238E27FC236}">
                <a16:creationId xmlns:a16="http://schemas.microsoft.com/office/drawing/2014/main" id="{DE0C0790-C4AB-4C40-BFBF-F85E8B39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774065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4" name="Picture 2">
            <a:extLst>
              <a:ext uri="{FF2B5EF4-FFF2-40B4-BE49-F238E27FC236}">
                <a16:creationId xmlns:a16="http://schemas.microsoft.com/office/drawing/2014/main" id="{938EF526-E1D4-47EC-8987-E138F4E2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5" name="Rectangle 3">
            <a:extLst>
              <a:ext uri="{FF2B5EF4-FFF2-40B4-BE49-F238E27FC236}">
                <a16:creationId xmlns:a16="http://schemas.microsoft.com/office/drawing/2014/main" id="{90E7C586-4EB5-4409-8388-D90A5AA7A2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8409031A-08AC-4A3F-9D9E-B3106927CB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3º Mandamento: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Santidade de Deus. Reverencia, respeito ao nome de Deus.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Copistas mudavam pena pra uma de ouro quando tinham que escrever o nome de Deus.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não inocentará aquele que usar em vão seu Santo nome.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251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39BDDD2-8636-45F7-8E37-577EF8BD48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708275"/>
            <a:ext cx="8462962" cy="2592388"/>
          </a:xfrm>
          <a:solidFill>
            <a:srgbClr val="339966">
              <a:alpha val="58000"/>
            </a:srgbClr>
          </a:solidFill>
          <a:ln/>
        </p:spPr>
        <p:txBody>
          <a:bodyPr anchor="ctr"/>
          <a:lstStyle/>
          <a:p>
            <a:pPr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 concluir sua perfeita obra na criação, o Supremo Criador pôde exclamar com imensa satisfação: “E viu Deus tudo quanto tinha  feito e eis que era muito bom”.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5" name="Picture 5">
            <a:extLst>
              <a:ext uri="{FF2B5EF4-FFF2-40B4-BE49-F238E27FC236}">
                <a16:creationId xmlns:a16="http://schemas.microsoft.com/office/drawing/2014/main" id="{A82F3804-8693-41FC-A7DE-E6E090F1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2" name="Picture 2">
            <a:extLst>
              <a:ext uri="{FF2B5EF4-FFF2-40B4-BE49-F238E27FC236}">
                <a16:creationId xmlns:a16="http://schemas.microsoft.com/office/drawing/2014/main" id="{72A210F9-3D23-4033-91D0-FBC1955C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Rectangle 3">
            <a:extLst>
              <a:ext uri="{FF2B5EF4-FFF2-40B4-BE49-F238E27FC236}">
                <a16:creationId xmlns:a16="http://schemas.microsoft.com/office/drawing/2014/main" id="{78E3E69B-C10A-4A0D-9CF8-912FD67A4F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0E0F7DBE-D4EE-4A58-9F00-1876B1B564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4º Mandamento: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dia em que você deve adorar a Deus.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determinou que seis dias pertenceriam ao homem. Separou o 7º dia para descanso físico e espiritual.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Sinal da Besta, 7 pragas, Sinal de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6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3" name="Picture 5">
            <a:extLst>
              <a:ext uri="{FF2B5EF4-FFF2-40B4-BE49-F238E27FC236}">
                <a16:creationId xmlns:a16="http://schemas.microsoft.com/office/drawing/2014/main" id="{5B3A77CC-9FD9-4507-87B5-1C265FCE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0"/>
            <a:ext cx="4827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0" name="Picture 2">
            <a:extLst>
              <a:ext uri="{FF2B5EF4-FFF2-40B4-BE49-F238E27FC236}">
                <a16:creationId xmlns:a16="http://schemas.microsoft.com/office/drawing/2014/main" id="{BFF849B9-F720-4767-8C98-FB792A40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3C3044C0-2850-4782-B0DF-E5924F64D6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45EB85C6-1BEC-496A-8AF4-380E82A566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5º Mandamento: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Estipula dedicação filial. Obediência.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Em vida a desobediência traz amargura. Na morte pagam homenagem.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Traz uma grande promessa.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  <p:bldP spid="1966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2" name="Picture 6">
            <a:extLst>
              <a:ext uri="{FF2B5EF4-FFF2-40B4-BE49-F238E27FC236}">
                <a16:creationId xmlns:a16="http://schemas.microsoft.com/office/drawing/2014/main" id="{250D6FBB-AFAF-4AB7-9AC6-70DD7ED9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58" name="Picture 2">
            <a:extLst>
              <a:ext uri="{FF2B5EF4-FFF2-40B4-BE49-F238E27FC236}">
                <a16:creationId xmlns:a16="http://schemas.microsoft.com/office/drawing/2014/main" id="{4CC67EAF-B80A-4213-BD14-76822446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9" name="Rectangle 3">
            <a:extLst>
              <a:ext uri="{FF2B5EF4-FFF2-40B4-BE49-F238E27FC236}">
                <a16:creationId xmlns:a16="http://schemas.microsoft.com/office/drawing/2014/main" id="{D3526D51-CA59-4609-9D5A-0914EB6FB8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98660" name="Rectangle 4">
            <a:extLst>
              <a:ext uri="{FF2B5EF4-FFF2-40B4-BE49-F238E27FC236}">
                <a16:creationId xmlns:a16="http://schemas.microsoft.com/office/drawing/2014/main" id="{8E96AA5A-4D3F-469D-BFDC-F158260D90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6º Mandamento: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Não só impede o assassínio, mas o ódio, a idéia de vingança. A raiva e ódio. Intemperança, autodestruição, vícios, vida desregrada.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RESPEITO PELA VIDA, note como o doador da Lei afirma Sua preocupação para com a santidade da vida humana.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nimBg="1"/>
      <p:bldP spid="198660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9" name="Picture 5">
            <a:extLst>
              <a:ext uri="{FF2B5EF4-FFF2-40B4-BE49-F238E27FC236}">
                <a16:creationId xmlns:a16="http://schemas.microsoft.com/office/drawing/2014/main" id="{6C8D32D5-334D-419B-9339-64836AE1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0"/>
            <a:ext cx="540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6" name="Picture 2">
            <a:extLst>
              <a:ext uri="{FF2B5EF4-FFF2-40B4-BE49-F238E27FC236}">
                <a16:creationId xmlns:a16="http://schemas.microsoft.com/office/drawing/2014/main" id="{84B3763D-A4F1-4154-9BA4-23AA3366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Rectangle 3">
            <a:extLst>
              <a:ext uri="{FF2B5EF4-FFF2-40B4-BE49-F238E27FC236}">
                <a16:creationId xmlns:a16="http://schemas.microsoft.com/office/drawing/2014/main" id="{5F748C20-E508-4C90-8CF3-D9676CF29F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B8DC3851-D304-4CCB-86A2-1332848C88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just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 assassínio é um pecado chocante porque seus resultados nunca podem ser desfeitos. Nenhum poder humano pode restaurar a vida que é violentamente terminada. Aquele que mata, usurpa um poder que pertence somente a Deus ou à comunidade que administra a justiça em seu lugar.”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nimBg="1"/>
      <p:bldP spid="20070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>
            <a:extLst>
              <a:ext uri="{FF2B5EF4-FFF2-40B4-BE49-F238E27FC236}">
                <a16:creationId xmlns:a16="http://schemas.microsoft.com/office/drawing/2014/main" id="{4EFDC6E5-436D-4F4A-8007-D8C1D706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550862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4" name="Picture 2">
            <a:extLst>
              <a:ext uri="{FF2B5EF4-FFF2-40B4-BE49-F238E27FC236}">
                <a16:creationId xmlns:a16="http://schemas.microsoft.com/office/drawing/2014/main" id="{E1803E60-92F8-494B-9D79-AC05A233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5" name="Rectangle 3">
            <a:extLst>
              <a:ext uri="{FF2B5EF4-FFF2-40B4-BE49-F238E27FC236}">
                <a16:creationId xmlns:a16="http://schemas.microsoft.com/office/drawing/2014/main" id="{8A1A91EA-DB66-47EE-8222-7DBAAF8256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0572F978-E264-4FD3-8A99-B474DAAC23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3764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8º Mandamento: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Cárceres repletos de transgressões deste mandamento.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Traz insegurança. Exige segurança.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/>
      <p:bldP spid="20275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>
            <a:extLst>
              <a:ext uri="{FF2B5EF4-FFF2-40B4-BE49-F238E27FC236}">
                <a16:creationId xmlns:a16="http://schemas.microsoft.com/office/drawing/2014/main" id="{46D281E6-15B4-4EBC-80EE-6F5D73B2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550862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9" name="Picture 3">
            <a:extLst>
              <a:ext uri="{FF2B5EF4-FFF2-40B4-BE49-F238E27FC236}">
                <a16:creationId xmlns:a16="http://schemas.microsoft.com/office/drawing/2014/main" id="{72FA42FD-B6A3-4C53-AD51-EE795032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>
            <a:extLst>
              <a:ext uri="{FF2B5EF4-FFF2-40B4-BE49-F238E27FC236}">
                <a16:creationId xmlns:a16="http://schemas.microsoft.com/office/drawing/2014/main" id="{E1C149B4-B248-4D12-A296-815E5E41EB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19141" name="Rectangle 5">
            <a:extLst>
              <a:ext uri="{FF2B5EF4-FFF2-40B4-BE49-F238E27FC236}">
                <a16:creationId xmlns:a16="http://schemas.microsoft.com/office/drawing/2014/main" id="{16D756B7-60DE-4E77-9AB1-051246F61B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3764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7º Mandamento: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Proíbe pensamentos impuros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Não há nada de errado no sexo. Deus o criou. Há muita coisa errada com o mau uso dele.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Transgressão deste mandamento acarreta maiores consequências: lares desfeitos, suicídios, crimes passionais, órfãos de pais vivos, mercado de sexo.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/>
      <p:bldP spid="21914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>
            <a:extLst>
              <a:ext uri="{FF2B5EF4-FFF2-40B4-BE49-F238E27FC236}">
                <a16:creationId xmlns:a16="http://schemas.microsoft.com/office/drawing/2014/main" id="{57AEEB56-2A05-4AE1-AFA1-317E9A84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2" name="Picture 2">
            <a:extLst>
              <a:ext uri="{FF2B5EF4-FFF2-40B4-BE49-F238E27FC236}">
                <a16:creationId xmlns:a16="http://schemas.microsoft.com/office/drawing/2014/main" id="{A8953620-ABE3-4B28-B5E2-C77DAE74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3" name="Rectangle 3">
            <a:extLst>
              <a:ext uri="{FF2B5EF4-FFF2-40B4-BE49-F238E27FC236}">
                <a16:creationId xmlns:a16="http://schemas.microsoft.com/office/drawing/2014/main" id="{D39C0437-4B7D-4590-A49A-1A525179A4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4F276D32-5FC6-4167-83EB-9541C5E815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2336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9º Mandamento: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Veda toda a sorte de enganos, mentiras, testemunhos falsos, exagero da verdade.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nimBg="1"/>
      <p:bldP spid="20480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>
            <a:extLst>
              <a:ext uri="{FF2B5EF4-FFF2-40B4-BE49-F238E27FC236}">
                <a16:creationId xmlns:a16="http://schemas.microsoft.com/office/drawing/2014/main" id="{09009770-4297-4C97-BE0E-2CC23A81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0" name="Picture 2">
            <a:extLst>
              <a:ext uri="{FF2B5EF4-FFF2-40B4-BE49-F238E27FC236}">
                <a16:creationId xmlns:a16="http://schemas.microsoft.com/office/drawing/2014/main" id="{B76271B9-8D6F-4D37-BB42-9782C632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Rectangle 3">
            <a:extLst>
              <a:ext uri="{FF2B5EF4-FFF2-40B4-BE49-F238E27FC236}">
                <a16:creationId xmlns:a16="http://schemas.microsoft.com/office/drawing/2014/main" id="{2EF3BCA9-5B5C-4791-BB6A-1FCCF738BF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91A911EC-CC19-485E-BC9C-21B2497C50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180022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10º Mandamento: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Elimina a raiz das maiores moléstias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a Cobiça.</a:t>
            </a:r>
            <a:r>
              <a:rPr lang="en-US" altLang="pt-BR" sz="3200">
                <a:solidFill>
                  <a:schemeClr val="bg1"/>
                </a:solidFill>
              </a:rPr>
              <a:t> </a:t>
            </a:r>
            <a:endParaRPr lang="pt-BR" altLang="pt-B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1" name="Picture 5">
            <a:extLst>
              <a:ext uri="{FF2B5EF4-FFF2-40B4-BE49-F238E27FC236}">
                <a16:creationId xmlns:a16="http://schemas.microsoft.com/office/drawing/2014/main" id="{0975108A-0705-4B0C-877D-BF2CE36D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0"/>
            <a:ext cx="4778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8" name="Picture 2">
            <a:extLst>
              <a:ext uri="{FF2B5EF4-FFF2-40B4-BE49-F238E27FC236}">
                <a16:creationId xmlns:a16="http://schemas.microsoft.com/office/drawing/2014/main" id="{57E8EE63-3AB0-4CD4-8BBB-E609472C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Rectangle 3">
            <a:extLst>
              <a:ext uri="{FF2B5EF4-FFF2-40B4-BE49-F238E27FC236}">
                <a16:creationId xmlns:a16="http://schemas.microsoft.com/office/drawing/2014/main" id="{8AA1D6E0-9BA7-4906-AFDF-C71BBAE43B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C6DB953D-5F65-4DEE-B06B-6DF4096FEB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Santa Lei é um dos atributos do caráter de Deus e que Ele é eterno.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disse em S. Mateus 24:35: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 céu e a Terra passarão, mas as minhas palavras não hão de passar”.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Não deixarão deter seu cumprimento, não perderão seu valor.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nimBg="1"/>
      <p:bldP spid="208900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9" name="Picture 5">
            <a:extLst>
              <a:ext uri="{FF2B5EF4-FFF2-40B4-BE49-F238E27FC236}">
                <a16:creationId xmlns:a16="http://schemas.microsoft.com/office/drawing/2014/main" id="{7AB51208-D0B8-4329-8DE7-23415B28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0"/>
            <a:ext cx="5014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6" name="Picture 2">
            <a:extLst>
              <a:ext uri="{FF2B5EF4-FFF2-40B4-BE49-F238E27FC236}">
                <a16:creationId xmlns:a16="http://schemas.microsoft.com/office/drawing/2014/main" id="{2FF0B4E9-C26A-4080-9362-F2D89FB8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9947FCA2-CB21-4B66-8AC8-906FBE5D4E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D361617A-D45B-4B84-B320-0EC4FC23CC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S. Lucas 16:17.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É mais fácil passar o céu e  Terra do que mexer, trocar, mudar, tirar, nem que seja um til da Lei.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É mais fácil, para Deus permitir, deixar de existir, céus e Terra, sóis e planetas, constelações e galáxias, do que mexer, mudar ou trocar qualquer dos mandamentos da Lei divina. Mesmo um acento é intocável.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nimBg="1"/>
      <p:bldP spid="21094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BC7D0FF-C193-4D65-AF20-6E8B7AB594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420938"/>
            <a:ext cx="8424863" cy="3024187"/>
          </a:xfrm>
          <a:solidFill>
            <a:srgbClr val="339966">
              <a:alpha val="58000"/>
            </a:srgbClr>
          </a:solidFill>
          <a:ln/>
        </p:spPr>
        <p:txBody>
          <a:bodyPr anchor="ctr"/>
          <a:lstStyle/>
          <a:p>
            <a:pPr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Toda natureza, animada e inanimada, racional e irracional, exibiam beleza, graça e perfeição. </a:t>
            </a:r>
            <a:b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Tudo estava e continuou por algum tempo em harmonia com as leis que regem o bem-estar de todos seres criados.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>
            <a:extLst>
              <a:ext uri="{FF2B5EF4-FFF2-40B4-BE49-F238E27FC236}">
                <a16:creationId xmlns:a16="http://schemas.microsoft.com/office/drawing/2014/main" id="{0C1158D4-F06A-4CEE-8DFC-32E365909B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215044" name="Rectangle 4">
            <a:extLst>
              <a:ext uri="{FF2B5EF4-FFF2-40B4-BE49-F238E27FC236}">
                <a16:creationId xmlns:a16="http://schemas.microsoft.com/office/drawing/2014/main" id="{11B685DE-C03D-4B16-BECF-E90C632633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endParaRPr lang="en-US" altLang="pt-B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nimBg="1"/>
      <p:bldP spid="21504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5">
            <a:extLst>
              <a:ext uri="{FF2B5EF4-FFF2-40B4-BE49-F238E27FC236}">
                <a16:creationId xmlns:a16="http://schemas.microsoft.com/office/drawing/2014/main" id="{3EDC5016-BA35-40A7-A445-16056C4F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989138"/>
            <a:ext cx="41449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>
            <a:extLst>
              <a:ext uri="{FF2B5EF4-FFF2-40B4-BE49-F238E27FC236}">
                <a16:creationId xmlns:a16="http://schemas.microsoft.com/office/drawing/2014/main" id="{116A33D5-8B1C-4901-92BD-8B93648C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>
            <a:extLst>
              <a:ext uri="{FF2B5EF4-FFF2-40B4-BE49-F238E27FC236}">
                <a16:creationId xmlns:a16="http://schemas.microsoft.com/office/drawing/2014/main" id="{4ECB5916-9287-4A2B-8D91-DD59DBD7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4">
            <a:extLst>
              <a:ext uri="{FF2B5EF4-FFF2-40B4-BE49-F238E27FC236}">
                <a16:creationId xmlns:a16="http://schemas.microsoft.com/office/drawing/2014/main" id="{05FF53EC-7400-4217-A04A-43E20AA089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787BE5D-BCA0-4C39-8588-5D4A097F25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924175"/>
            <a:ext cx="8569325" cy="25923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ser humano racional foi criado à imagem e semelhança de um Deus que também é complexo triangular indivisível.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mesma harmonia, a mesma unidade existente na Trindade divina, deve, precisa, existir em cada um de nós.</a:t>
            </a:r>
            <a:r>
              <a:rPr lang="pt-BR" altLang="pt-BR" sz="3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2" name="Picture 6">
            <a:extLst>
              <a:ext uri="{FF2B5EF4-FFF2-40B4-BE49-F238E27FC236}">
                <a16:creationId xmlns:a16="http://schemas.microsoft.com/office/drawing/2014/main" id="{754ABD37-B66E-4395-B1A2-26CCBB87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0"/>
            <a:ext cx="5495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698" name="Picture 2">
            <a:extLst>
              <a:ext uri="{FF2B5EF4-FFF2-40B4-BE49-F238E27FC236}">
                <a16:creationId xmlns:a16="http://schemas.microsoft.com/office/drawing/2014/main" id="{6DE5F399-6BEF-42B4-A769-9EAFCC72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A7752255-10AA-4402-A20B-0226CCD281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F85FB525-3AB4-49E2-8F6A-27100BAC86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Para ser feliz o homem e a mulher necessitam promover o desenvolvimento harmônico das três partes indivisíveis dos quais somos formados.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Físico - corpo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Mente – intelectual, moral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Espírito – relação espiritual com Deus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1" name="Picture 7">
            <a:extLst>
              <a:ext uri="{FF2B5EF4-FFF2-40B4-BE49-F238E27FC236}">
                <a16:creationId xmlns:a16="http://schemas.microsoft.com/office/drawing/2014/main" id="{A3065011-29D4-47EA-978B-BA548BD6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0"/>
            <a:ext cx="4900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6" name="Picture 2">
            <a:extLst>
              <a:ext uri="{FF2B5EF4-FFF2-40B4-BE49-F238E27FC236}">
                <a16:creationId xmlns:a16="http://schemas.microsoft.com/office/drawing/2014/main" id="{EC69E5E3-6CC0-4A07-8DAB-760DF1BF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Rectangle 3">
            <a:extLst>
              <a:ext uri="{FF2B5EF4-FFF2-40B4-BE49-F238E27FC236}">
                <a16:creationId xmlns:a16="http://schemas.microsoft.com/office/drawing/2014/main" id="{739EBF6B-B8CE-4B0E-BF85-4D65C32996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E71674F1-E0A5-43F2-AA6F-9F6656264B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SER MORAL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Tendo sido criado por um Deus Santo, puro e veraz, o homem foi, por excelência, criado para ser criatura moral, dado a moralidade.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>
            <a:extLst>
              <a:ext uri="{FF2B5EF4-FFF2-40B4-BE49-F238E27FC236}">
                <a16:creationId xmlns:a16="http://schemas.microsoft.com/office/drawing/2014/main" id="{1FAB027D-17E6-47A7-8FFF-D18BE764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4" name="Picture 2">
            <a:extLst>
              <a:ext uri="{FF2B5EF4-FFF2-40B4-BE49-F238E27FC236}">
                <a16:creationId xmlns:a16="http://schemas.microsoft.com/office/drawing/2014/main" id="{BBF84135-89B7-4BC1-8EF9-5FD1684F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53618FC2-76F6-4278-AAF7-ED60EBFBEB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20D536CB-CEFA-4ABF-9C50-3040AF48AA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638425"/>
            <a:ext cx="8569325" cy="237490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Infelizmente pelo afastamento de Deus , o homem tornou-se um ser imoral e amoral.</a:t>
            </a:r>
          </a:p>
          <a:p>
            <a:pPr marL="609600" indent="-609600" algn="l">
              <a:lnSpc>
                <a:spcPct val="80000"/>
              </a:lnSpc>
            </a:pPr>
            <a:endParaRPr lang="pt-BR" altLang="pt-BR" sz="28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Diz S. Paulo: “O homem canal, pecador, natural, não pode entender as coisas do espírito, as coisas de Deus, as coisas da moral.”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  <p:bldP spid="16179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>
            <a:extLst>
              <a:ext uri="{FF2B5EF4-FFF2-40B4-BE49-F238E27FC236}">
                <a16:creationId xmlns:a16="http://schemas.microsoft.com/office/drawing/2014/main" id="{BF8A5D5A-F9DD-4673-97C6-1F8F3E91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2" name="Picture 2">
            <a:extLst>
              <a:ext uri="{FF2B5EF4-FFF2-40B4-BE49-F238E27FC236}">
                <a16:creationId xmlns:a16="http://schemas.microsoft.com/office/drawing/2014/main" id="{3160A656-0DB9-4C4C-9C6F-7DC8D217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Rectangle 3">
            <a:extLst>
              <a:ext uri="{FF2B5EF4-FFF2-40B4-BE49-F238E27FC236}">
                <a16:creationId xmlns:a16="http://schemas.microsoft.com/office/drawing/2014/main" id="{EE0BBCBC-EE2A-46A6-A739-2F90ED02FF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88ED14E2-C84B-4C1E-9837-B82D26C68C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Afastado de Deus, o homem torna-se imoral:</a:t>
            </a:r>
            <a:endParaRPr lang="pt-BR" altLang="pt-BR" b="1" u="sng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Contrário aos bons costumes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Mal comportado na sociedade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Desonesto, devasso, libertino, desregrado, impuro, desvirtuoso, viciado, odioso e violento.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O imoral torna-se um mau cristão, um mau cidadão, um mau filho, uma mau esposo, um mau pai, um mau patrão, um mau empregado.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16384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4" name="Picture 6">
            <a:extLst>
              <a:ext uri="{FF2B5EF4-FFF2-40B4-BE49-F238E27FC236}">
                <a16:creationId xmlns:a16="http://schemas.microsoft.com/office/drawing/2014/main" id="{6C5C5551-5C67-4483-9663-BAAFB670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0"/>
            <a:ext cx="4625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0" name="Picture 2">
            <a:extLst>
              <a:ext uri="{FF2B5EF4-FFF2-40B4-BE49-F238E27FC236}">
                <a16:creationId xmlns:a16="http://schemas.microsoft.com/office/drawing/2014/main" id="{5007176C-ECD0-42B4-9B46-F0DC7488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47A36B99-86D4-461A-A3F8-DBBE64EE87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REGRAS DO VIVER FELIZ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EC04FCC5-2AEE-4E64-8E50-B82F2C3718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92375"/>
            <a:ext cx="8569325" cy="30241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LEIS DIVINAS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Tudo no universo é regido por leis imutáveis.</a:t>
            </a:r>
            <a:endParaRPr lang="pt-BR" altLang="pt-BR" b="1" u="sng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Ninguém precisa ensinar as aves a voar, os peixes a nadar, a abelha a produzir mel, nem a vaca a produzir leite.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movimento da maré, a perfeição com que os astros giram no espaço, as constelações, as galáxias, movem-se em perfeita harmonia, sem ruído e sem alarde.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  <p:bldP spid="165892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1453</Words>
  <Application>Microsoft Office PowerPoint</Application>
  <PresentationFormat>Apresentação na tela (4:3)</PresentationFormat>
  <Paragraphs>150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Arial</vt:lpstr>
      <vt:lpstr>Design padrão</vt:lpstr>
      <vt:lpstr>10 REGRAS DO VIVER FELIZ</vt:lpstr>
      <vt:lpstr>Ao concluir sua perfeita obra na criação, o Supremo Criador pôde exclamar com imensa satisfação: “E viu Deus tudo quanto tinha  feito e eis que era muito bom”. </vt:lpstr>
      <vt:lpstr>Toda natureza, animada e inanimada, racional e irracional, exibiam beleza, graça e perfeição.  Tudo estava e continuou por algum tempo em harmonia com as leis que regem o bem-estar de todos seres criados.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10 REGRAS DO VIVER FELIZ</vt:lpstr>
      <vt:lpstr>Apresentação do PowerPoint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94</cp:revision>
  <dcterms:created xsi:type="dcterms:W3CDTF">2005-09-08T13:10:04Z</dcterms:created>
  <dcterms:modified xsi:type="dcterms:W3CDTF">2021-01-07T07:46:41Z</dcterms:modified>
  <cp:category>EVANGELISMO</cp:category>
</cp:coreProperties>
</file>