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5" r:id="rId3"/>
    <p:sldId id="327" r:id="rId4"/>
    <p:sldId id="328" r:id="rId5"/>
    <p:sldId id="293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99CC"/>
    <a:srgbClr val="2D686D"/>
    <a:srgbClr val="3399FF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71A84A7-36F3-4B49-A545-93D36C0FE8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95F1A0-CA85-4B7C-9A53-03DA597AD1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55C952E-94E5-415A-8CFF-016A91BE850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1BA94BB-551E-4E6E-A1AC-95AE1322D3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39A3F56-DB38-452D-8C24-B600FB9F93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82340B23-D0D5-49C9-8721-D11604B50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7BA02-CD31-492F-A6D8-79D300C183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F9B762-7CA3-4FBC-BB74-02C9EFF47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0AE1-DB08-459F-9442-98E9E3DC082E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6F2D681-A5E9-4FDE-8353-D5F9019774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279262-D9AB-469D-8D65-6DE8BFD2C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FA75C6-69E4-4D26-98C2-D754A39BB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3F29B-639E-4E33-9E38-E070ABE8C4BE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E48F04C0-DFDE-4ECD-A3D0-83B0EA8254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61779C79-710A-45DE-BE76-CF5DD3E8F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D05E75-F656-48A7-89E7-D7E1E92B4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E8DEF-3966-4D08-A39D-28AA47EB838C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B4F3B7E8-1E35-413C-AA99-BC3E56AE92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5864C9B1-88F8-46FB-819A-5F640F747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F6A56C-F580-4324-B12C-9D4B4D3A8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B162A-AE19-429D-BB17-3ADC7B5B4D38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0068BA42-1723-4C28-9C7E-B38A88FE4D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185DC93-7D26-4025-801A-12008AC5F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D3BD95-E5FE-4699-B104-814FDDA4C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40008-C9EB-4153-9A71-BC1AC34B920F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8EDCF722-27AD-4F85-9C80-883950B5AB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5087E70-432D-4B70-9638-23D026A0D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FA0034-5A36-49B1-9228-B6ED4014A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F108-FE1C-4163-BB56-8ABBBA89FCD2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CD3A4DA5-7FBB-46AB-8A47-699AF87711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4A0DE594-85E3-48F7-B36F-F6521592C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AB36D3-3508-4794-AEE7-17080F4D0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364C9-C040-4D7F-AD87-7864FFCF2C64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0C188583-5B3C-4486-8D1E-AC59095FFD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98FAD0F-E618-444A-BE12-E416D872B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839005-A1F4-4667-BB3A-1710B33A4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E166E-3A1C-4DC2-B237-9C71B5FED236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A28DBF50-0A12-4867-A6EE-D168A6B06B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1D8CEEB-104E-4EAF-A743-B6EB0624B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8D856E-7355-4B22-8CAA-9498FF273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AE338-6536-48D7-987B-F76FF929A565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ECA8D47B-2930-4E4A-9255-418127F020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3296F3D0-192D-4DE0-BAF5-879DAFFD8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402896-EF51-4737-A26F-66B0D454A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CE39-9305-4BD4-829D-8058DCC8D3C0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1077F061-6E6A-4466-95AA-B9CEF0356A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BE69880-2F69-4434-987B-833E97C18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A7D894-CADF-4AF4-B893-C30BCA8A8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8C03F-24CD-4A0B-9AF4-D6ED3EC48E46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4ACEA4DE-B52D-4D03-8CC5-0EFC6AAC16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97ABF7B-C751-4F49-9265-DE9A34D9E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39E500-5FF5-4E97-B8B3-7BB040036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DC040-89B9-4A94-B7B2-0AE1DEDE0DD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D5462AE5-D592-43AF-905D-F7B23EBEA9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C17973A0-5809-4DEF-972C-5942ACCDB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4E9D1C-FA85-49DB-B846-FDC09F23C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95F1F-3122-4D8C-8088-3489D970E2DB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87428D8A-1F66-4F93-935C-0DBA7BEB25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C27EABAE-F5E3-4999-98B0-4E3B7FE02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455D58-5D0C-4E59-9061-440FC53A09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12BF3-5174-495D-9FC5-17DF71E39C40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336DC3A-5587-44EC-9D16-AFAC9C5AC5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4956B3A4-849A-4B5B-80F8-6247DF7D6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BB7A68-5CFB-4BFE-83FB-9EE30C8F6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57D9F-6277-4AF5-8F54-4D50FCD6B99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4BB907F1-9DAC-462D-A75E-0E05B17914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A060717-A1ED-44A6-A70B-D3A82F14C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D34054-BB19-42A0-98AE-9D7DD4B25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42A32-FE5A-49E5-877F-9C77EEA6AFA9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7B5A64CE-C939-4FB5-B107-71CF4AF846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7513631-A35E-4A52-A997-ACA1E3250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DF985B-DE8D-44BC-97D1-CB6382728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ECFC3-1DB4-4826-9F54-CF2D7B84E69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65F815C0-F4D9-456F-8A6B-727A2E7D2A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4D5F915-DE40-47C1-86BF-59A11AA26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44ABD2-BB27-48A8-A837-275F93981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E30FA-803E-405B-AE93-B7DFD91FACC9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74C40E60-1D75-4F18-8D28-30C3A90B9B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C65DC0FB-6526-41DA-BDA0-DEB0FA547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E3E98D-D395-45FC-8059-00900D1C6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4F87A-0D5C-4245-81FB-0846B850AEF4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D4CFE466-30D1-4B78-9681-275D1B92EA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744FF7F-98C4-496A-8D9F-03D0B9901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7563B0-F3B7-4FFD-8F07-2E65E1779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B010C-F32A-435E-9C4A-776F7E704612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3EF63525-E76C-48D0-BD97-944786D017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EAE7F10C-75E8-4809-A88A-C11C9FB0F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50E41B-863A-4AAF-AFA9-322A15DE5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A9F2D-921D-4357-AD31-7C50D798343D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80DE202C-DAFF-44B0-ACF7-7DA6CCA92E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3154CA7A-CB09-42E2-8E20-BF2EAD38D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5F18F-8411-4C46-9271-4E8C01E7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445059-5A28-4258-ABDF-125D74D3C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39000-4CC1-4603-BBE8-DEA718B1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76B81F-0784-4D1B-AE11-A61E8E6C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77046A-EBEB-4C91-9976-19193683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2F51-121A-4CB0-817D-C71EE1512C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770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1BD02-8B71-4ED1-AFF6-ADD6F062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05C729-E3AF-4523-9488-15CEF1C19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2D461-52BB-4BF2-A490-3773DAFB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E5AEA4-50D1-4EAF-A6B6-76BC3B83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05F3-7A3F-4635-B34A-506C9C36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1CA5B-CBD8-4563-9975-3917E7FD51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281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70A8C-9A90-4990-AB05-E2E2F7E7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F0A769-D0B9-48CB-BB87-BF162DDD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B8445-0E14-470F-BEC9-B3A9EDFB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6A72D0-015A-420B-9046-E9CA9333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7D28F5-C22E-4DE2-AD7D-FDD8DDB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5066F-E70A-4A61-9A22-0EA1D93783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00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C9245-DDEA-497E-AB56-CD789CA2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7B85C8-BDE4-4FFD-B009-FAD5DF84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05FB-74C5-429A-BCDB-B2CA7764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1D8E86-B4D6-4E0A-9E25-BAD2459A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D1CB65-843D-482C-AEB3-0EF9530F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63B3-5C99-4374-A5BD-6CF4E10365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383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96C91-C27F-4DB2-9A05-5AFB7ACD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05865E-F09C-4B92-BF2A-6BB99EF3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58B15E-2F51-44C8-82F8-E22255D4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55FC6-61EF-469A-9252-BC4A98F0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59957-C6F8-42A2-8ECF-DFE8C3CB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B1A15-8613-4D9D-8ED6-C6466E9235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99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50F5E-9F50-40DB-A898-B11ADBFE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C57E8-9371-49F3-9B11-2EE5F6BA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B3E4D-7A9F-424D-A9B3-EDD09388D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586A57-DD5E-4599-929C-BDD826B1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012E7F-35B4-410F-A853-F5A1C937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316D72-B6A8-4A92-A4CA-A3ADBC0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545FA-1591-4205-99BF-C26F4F1F33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6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01E3-6143-4D95-94AC-66B6C26D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D1E705-613A-4EE1-BFBD-DB356EF30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541A26-C801-4441-B462-2C17ED28D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976D6A-DABE-40B9-9ED3-653827D7A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86C82D-7707-47E9-867A-FEE4BFB8C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E6F5EF-3FEC-4836-8AD6-45578BD5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6D62B7-91FF-47B0-88C0-8016396F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3F6BD0-EC5D-4B63-8BF9-2F58AED3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6F383-809B-4B34-85EB-AC5368166E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64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29466-D7FC-4A73-9F07-59CE0E8D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F9B221-717B-43A3-A7DE-C596408B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AD8DEC-3184-4919-A527-ECC77812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4F82B0-F99B-4250-99D7-19AEB85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1633A-A059-497E-9682-0EAB4C53F9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09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FA29AE-974A-4122-8E0A-B158A492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14A9C7-968E-49CC-A2CA-192E0CDA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3E0537-C7C4-497E-AF41-AF3A46E0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F0D4-8BC1-4AEC-9B75-BB64226885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86BE4-1E27-466A-9F97-D4124C8D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5755C1-6064-4ED0-B878-805E9E91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B0C386-A673-4A2E-8458-F0DCB4AD5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B368F4-56DE-4C86-B0C6-D2FAAC28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6A8602-7CED-4C1A-9222-1202625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058B67-007C-4FA9-9925-346951D0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FE995-3251-425D-9177-DC3789944E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93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BDDA7-F059-4E1A-8AEC-09E6E15F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F24D8E-B413-456E-BB77-B50A1AE84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F8C5A-8BF4-4729-8BA8-A70FC683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89373A-29AB-43B9-A247-13D78105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A8C688-26C5-4A74-8E18-870EDBAB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6804CB-50AC-40BD-861E-2C32BA01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681CA-10A5-4B39-8269-498C37B383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2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AAB699-7665-4775-9732-BAE07C99F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13723D-AC1A-43FA-9A0D-786B39649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C9A40A-F1B5-48D2-8E84-CDBA052239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FA80F4-30A9-4028-A7B7-94CFBD876F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01678F-C883-45ED-B249-FD69E18171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97047-AD31-4E72-B063-19B6EA922BB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44E7A6-6917-464C-B4BA-1064C747B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rgbClr val="333399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>
            <a:extLst>
              <a:ext uri="{FF2B5EF4-FFF2-40B4-BE49-F238E27FC236}">
                <a16:creationId xmlns:a16="http://schemas.microsoft.com/office/drawing/2014/main" id="{7606D895-6EB1-464E-8EA6-727E8766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2" name="Picture 2">
            <a:extLst>
              <a:ext uri="{FF2B5EF4-FFF2-40B4-BE49-F238E27FC236}">
                <a16:creationId xmlns:a16="http://schemas.microsoft.com/office/drawing/2014/main" id="{046D3F1B-1FF7-4E30-9757-860879D0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Rectangle 3">
            <a:extLst>
              <a:ext uri="{FF2B5EF4-FFF2-40B4-BE49-F238E27FC236}">
                <a16:creationId xmlns:a16="http://schemas.microsoft.com/office/drawing/2014/main" id="{90C070E5-CCB3-42DA-A5A5-1B95A2629F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B00ADE70-FABF-4E9D-9C2B-A9689D1A1F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7368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fato de Deus ter santificado o 7º dia da semana indica, mostra, que o sétimo dia não seria apenas para o descanso físico, não seria apenas para o homem e a mulher deixarem de trabalhar, deixarem de ir a oficina, fábrica escritório, roça, etc.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/>
      <p:bldP spid="17408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3" name="Picture 5">
            <a:extLst>
              <a:ext uri="{FF2B5EF4-FFF2-40B4-BE49-F238E27FC236}">
                <a16:creationId xmlns:a16="http://schemas.microsoft.com/office/drawing/2014/main" id="{63004C8F-8D62-475F-AC87-D53FE2F8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0"/>
            <a:ext cx="4802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0" name="Picture 2">
            <a:extLst>
              <a:ext uri="{FF2B5EF4-FFF2-40B4-BE49-F238E27FC236}">
                <a16:creationId xmlns:a16="http://schemas.microsoft.com/office/drawing/2014/main" id="{F80BD972-8312-4815-AD83-8227D051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Rectangle 3">
            <a:extLst>
              <a:ext uri="{FF2B5EF4-FFF2-40B4-BE49-F238E27FC236}">
                <a16:creationId xmlns:a16="http://schemas.microsoft.com/office/drawing/2014/main" id="{D4A0AEE3-7A61-443F-B1AE-19A9B7F2A3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8083CEC4-C8D0-4A23-8FA4-3D00752505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2336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Ao Ter Deus abençoado e santificado o sétimo dia indica que, no Sábado o homem e sua família prestariam adoração ao Deus que nos criou e nos salvou.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Neste dia você e a sua família param o trabalho e juntos estarão na igreja adorando o Criador de todos os mundos e Salvador de todos os homens.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>
            <a:extLst>
              <a:ext uri="{FF2B5EF4-FFF2-40B4-BE49-F238E27FC236}">
                <a16:creationId xmlns:a16="http://schemas.microsoft.com/office/drawing/2014/main" id="{431CA8D5-7B97-4E49-868B-862890BD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8" name="Picture 2">
            <a:extLst>
              <a:ext uri="{FF2B5EF4-FFF2-40B4-BE49-F238E27FC236}">
                <a16:creationId xmlns:a16="http://schemas.microsoft.com/office/drawing/2014/main" id="{0B6BA52D-EF16-4E65-9239-A94B994C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B105130B-3002-432C-89FF-539A1145D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78180" name="Rectangle 4">
            <a:extLst>
              <a:ext uri="{FF2B5EF4-FFF2-40B4-BE49-F238E27FC236}">
                <a16:creationId xmlns:a16="http://schemas.microsoft.com/office/drawing/2014/main" id="{E84BC877-280C-4ABA-B515-DF21A878FA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3845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descanso semanal é de autoridade divina. </a:t>
            </a:r>
          </a:p>
          <a:p>
            <a:pPr marL="609600" indent="-6096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Nenhum homem tem autoridade para impor a seu semelhante qual é o dia do descanso. </a:t>
            </a:r>
          </a:p>
          <a:p>
            <a:pPr marL="609600" indent="-6096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Nenhuma nação tem o direito de legislar sobre qual o dia do descanso. </a:t>
            </a:r>
          </a:p>
          <a:p>
            <a:pPr marL="609600" indent="-6096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Nenhum organismo religioso tem o poder para decretar qual é o dia do descanso.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2" name="Picture 8">
            <a:extLst>
              <a:ext uri="{FF2B5EF4-FFF2-40B4-BE49-F238E27FC236}">
                <a16:creationId xmlns:a16="http://schemas.microsoft.com/office/drawing/2014/main" id="{1E16459B-0616-4F37-93CD-2FD21403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6" name="Picture 2">
            <a:extLst>
              <a:ext uri="{FF2B5EF4-FFF2-40B4-BE49-F238E27FC236}">
                <a16:creationId xmlns:a16="http://schemas.microsoft.com/office/drawing/2014/main" id="{E8FAAC0C-10B1-4A25-97AA-A0E42DC2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484C5C33-E66D-4A8C-9868-B4959295DF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061FD812-002D-4BA6-A06B-DB61F28205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636838"/>
            <a:ext cx="8569325" cy="28098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dia do descanso não foi criado por Moisés.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nem pelos Judeus. Muitos dizem: “o Sábado foi feito pelo judeus”.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nem pelos batistas, pentecostais, presbiterianos, luteranos, católicos ou espíritas, nem pelos adventistas.</a:t>
            </a:r>
            <a:r>
              <a:rPr lang="pt-BR" altLang="pt-BR" sz="2800">
                <a:solidFill>
                  <a:schemeClr val="bg1"/>
                </a:solidFill>
              </a:rPr>
              <a:t>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Isto é falso testemunho!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>
            <a:extLst>
              <a:ext uri="{FF2B5EF4-FFF2-40B4-BE49-F238E27FC236}">
                <a16:creationId xmlns:a16="http://schemas.microsoft.com/office/drawing/2014/main" id="{61BDE002-5764-4901-967D-8825C7D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>
            <a:extLst>
              <a:ext uri="{FF2B5EF4-FFF2-40B4-BE49-F238E27FC236}">
                <a16:creationId xmlns:a16="http://schemas.microsoft.com/office/drawing/2014/main" id="{62A2BD07-5F1B-4419-A91A-F6E830A6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>
            <a:extLst>
              <a:ext uri="{FF2B5EF4-FFF2-40B4-BE49-F238E27FC236}">
                <a16:creationId xmlns:a16="http://schemas.microsoft.com/office/drawing/2014/main" id="{3AFAB2F7-29B7-4950-8E14-91EF0CCC0D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11793FCD-5492-4797-85F7-47C75B8FBA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2336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criou, Deus fez, Deus instituiu o verdadeiro dia de descanso.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Sábado, o sétimo dia, é o único dia santo de que fala a Bíblia.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7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7A468084-E01F-40C8-86A7-CBA39368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0"/>
            <a:ext cx="4908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2" name="Picture 2">
            <a:extLst>
              <a:ext uri="{FF2B5EF4-FFF2-40B4-BE49-F238E27FC236}">
                <a16:creationId xmlns:a16="http://schemas.microsoft.com/office/drawing/2014/main" id="{21D68674-063B-475D-97F8-7F3E5BFD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AEA104FA-E85E-4221-918F-384A693020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261C4825-DC1B-498B-ACA6-BF3CB47985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9527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descanso, semanal teve sua origem em Deus, na criação do mundo.  Quando não havia um judeu, um católico, um protestante, um milagreiro, quando não havia um adventista.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Havia apenas um casal, Adão e Eva. Ali Deus criou o dia do descanso.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3" name="Picture 5">
            <a:extLst>
              <a:ext uri="{FF2B5EF4-FFF2-40B4-BE49-F238E27FC236}">
                <a16:creationId xmlns:a16="http://schemas.microsoft.com/office/drawing/2014/main" id="{1B844CC8-F7CD-4FFC-B1D5-BCEDC4DF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0" name="Picture 2">
            <a:extLst>
              <a:ext uri="{FF2B5EF4-FFF2-40B4-BE49-F238E27FC236}">
                <a16:creationId xmlns:a16="http://schemas.microsoft.com/office/drawing/2014/main" id="{D02671E6-AA00-40F4-AD4F-446DB93A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6A2FA2E7-567D-4CD9-B20F-AEA184DC82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E1B5A469-BDC8-414E-AB33-5920982364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5923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Êxodo 20:8-11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quarto mandamento começa com o verbo lembrar.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Seis dias são de vocês, para vocês trabalharem. O 7º dia abençoado é santificado, este é o Senhor Teu Deus.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3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/>
      <p:bldP spid="18637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1" name="Picture 5">
            <a:extLst>
              <a:ext uri="{FF2B5EF4-FFF2-40B4-BE49-F238E27FC236}">
                <a16:creationId xmlns:a16="http://schemas.microsoft.com/office/drawing/2014/main" id="{19BA241F-97EC-4D81-B71B-15776A7F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956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>
            <a:extLst>
              <a:ext uri="{FF2B5EF4-FFF2-40B4-BE49-F238E27FC236}">
                <a16:creationId xmlns:a16="http://schemas.microsoft.com/office/drawing/2014/main" id="{EE643397-2719-4F2A-A730-459A23A6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AA2505D5-2D0E-47C9-8567-36121F5D1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909A6C66-41A3-412B-9989-B33F2DACB7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813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sétimo dia é o Sábado”.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sétimo dia é o dia do descanso”.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sétimo dia é o dia abençoado e santificado”.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“O sétimo dia é o dia para o descanso, para o culto e para a adoração”.</a:t>
            </a:r>
            <a:r>
              <a:rPr lang="pt-BR" altLang="pt-BR" sz="3200" i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1" name="Picture 7">
            <a:extLst>
              <a:ext uri="{FF2B5EF4-FFF2-40B4-BE49-F238E27FC236}">
                <a16:creationId xmlns:a16="http://schemas.microsoft.com/office/drawing/2014/main" id="{0591C8F2-2E5F-4171-85C1-968C1EB3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6" name="Picture 2">
            <a:extLst>
              <a:ext uri="{FF2B5EF4-FFF2-40B4-BE49-F238E27FC236}">
                <a16:creationId xmlns:a16="http://schemas.microsoft.com/office/drawing/2014/main" id="{A2851AC7-C57A-4949-A94D-2799A998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>
            <a:extLst>
              <a:ext uri="{FF2B5EF4-FFF2-40B4-BE49-F238E27FC236}">
                <a16:creationId xmlns:a16="http://schemas.microsoft.com/office/drawing/2014/main" id="{5F908FD3-5619-445F-8BDF-DAF5395B01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AE53D2BB-FAD3-441C-B511-36A3AC597A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2336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não deixou com o homem o direito de escolher qual é o dia do descanso.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não deixou o homem com o direito de escolher se deve ou não matar.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/>
      <p:bldP spid="19046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>
            <a:extLst>
              <a:ext uri="{FF2B5EF4-FFF2-40B4-BE49-F238E27FC236}">
                <a16:creationId xmlns:a16="http://schemas.microsoft.com/office/drawing/2014/main" id="{DE50BD6F-F1C6-45DA-BB99-0BDD1A80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4" name="Picture 2">
            <a:extLst>
              <a:ext uri="{FF2B5EF4-FFF2-40B4-BE49-F238E27FC236}">
                <a16:creationId xmlns:a16="http://schemas.microsoft.com/office/drawing/2014/main" id="{44678D68-6E24-4AA5-8F0D-AF0CC6BE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3E9730E4-0C95-4A43-9A98-6FB71FDF67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5E4EF9C9-F97F-418F-99AA-AAEF0B2C1D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32400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S. Marcos 2:27,28.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Em que dia da semana o homem foi feito? No sexto dia.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Este homem e esta mulher que Deus criou no sexto dia iria necessitar de um dia de descanso físico.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para estar com a família.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dia para a adoração e culto Divino.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/>
      <p:bldP spid="19251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1F6CA66-66D4-474D-9B59-EB7CEFDD40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rgbClr val="333399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>
            <a:extLst>
              <a:ext uri="{FF2B5EF4-FFF2-40B4-BE49-F238E27FC236}">
                <a16:creationId xmlns:a16="http://schemas.microsoft.com/office/drawing/2014/main" id="{77EEB818-26C5-49B6-8DC2-15B61FBE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2" name="Picture 2">
            <a:extLst>
              <a:ext uri="{FF2B5EF4-FFF2-40B4-BE49-F238E27FC236}">
                <a16:creationId xmlns:a16="http://schemas.microsoft.com/office/drawing/2014/main" id="{947494E3-ABAC-4BD5-9D0F-0996A9F8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C6827FBA-6993-4B61-BFD5-0BCE5F5E0A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EC691D58-D50D-449F-878F-525C588580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6838"/>
            <a:ext cx="8569325" cy="30972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Santificar o Sábado é o sinal de Deus.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Muitos adoram a Deus em vão, pois não adoram  no dia que Ele escolheu.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Deus fez o homem no Jardim do Éden, deu um dia abençoado e santificado para o culto – adoração.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Deus restaurar este mundo, outra vez o homem terá a adoração no dia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>
            <a:extLst>
              <a:ext uri="{FF2B5EF4-FFF2-40B4-BE49-F238E27FC236}">
                <a16:creationId xmlns:a16="http://schemas.microsoft.com/office/drawing/2014/main" id="{3827B884-7DE6-4322-B5D0-F12D95D9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0" name="Picture 2">
            <a:extLst>
              <a:ext uri="{FF2B5EF4-FFF2-40B4-BE49-F238E27FC236}">
                <a16:creationId xmlns:a16="http://schemas.microsoft.com/office/drawing/2014/main" id="{58B72338-7245-42F4-B153-47AABF51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A4D8D82D-135C-4108-A5F0-2A03DF82AD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8EC671A6-8EA5-4312-BF83-026F92003B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1686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vai colocar o homem outra vez no éden.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Isaías 65:17, 66:22-23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“Criarei novos céus e nova terra...”</a:t>
            </a:r>
          </a:p>
          <a:p>
            <a:pPr marL="533400" indent="-533400" algn="l">
              <a:lnSpc>
                <a:spcPct val="90000"/>
              </a:lnSpc>
            </a:pPr>
            <a:r>
              <a:rPr lang="pt-BR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“De uma lua nova a outra e de um Sábado a outro, toda a humanidade virá e se inclinará diante de mim.“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  <p:bldP spid="1966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45438A8E-CDB0-4E88-A75D-4186551294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rgbClr val="333399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 é o dia de descanso semanal?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97026471-2E0E-4982-B64F-73CEEE845E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3068638"/>
            <a:ext cx="8964612" cy="1728787"/>
          </a:xfrm>
          <a:solidFill>
            <a:srgbClr val="333399">
              <a:alpha val="58000"/>
            </a:srgbClr>
          </a:solidFill>
          <a:ln/>
        </p:spPr>
        <p:txBody>
          <a:bodyPr anchor="ctr"/>
          <a:lstStyle/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Mulçumanos descansam na Sexta-Feira</a:t>
            </a:r>
            <a:b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Judeus descansam no Sábado</a:t>
            </a:r>
            <a:b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Católicos descansam no Domingo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Picture 9">
            <a:extLst>
              <a:ext uri="{FF2B5EF4-FFF2-40B4-BE49-F238E27FC236}">
                <a16:creationId xmlns:a16="http://schemas.microsoft.com/office/drawing/2014/main" id="{F98C8D8E-D6AC-4CE9-90E1-DB2F3148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0"/>
            <a:ext cx="499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>
            <a:extLst>
              <a:ext uri="{FF2B5EF4-FFF2-40B4-BE49-F238E27FC236}">
                <a16:creationId xmlns:a16="http://schemas.microsoft.com/office/drawing/2014/main" id="{F0BFCA81-0E61-410B-AACF-596CC39E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35B47D8D-62E7-48B8-87CE-4E9C2304A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107045B1-CE2E-42AF-8E49-F5A2995BF7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3050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ORIGEM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 onde surgiu a idéia do descanso semanal?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diz a santa Bíblia sobre o assunto?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3" name="Picture 5">
            <a:extLst>
              <a:ext uri="{FF2B5EF4-FFF2-40B4-BE49-F238E27FC236}">
                <a16:creationId xmlns:a16="http://schemas.microsoft.com/office/drawing/2014/main" id="{9EFED025-0954-4FED-AD99-E6BF1F25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0" name="Picture 2">
            <a:extLst>
              <a:ext uri="{FF2B5EF4-FFF2-40B4-BE49-F238E27FC236}">
                <a16:creationId xmlns:a16="http://schemas.microsoft.com/office/drawing/2014/main" id="{FD7B86B0-E3E7-4E9C-931F-23E6CA25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87B4A1FD-C8F8-4698-B0C3-E45514E555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D39B9533-CA5E-4644-B33C-DB8FB5A8B3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2336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advertiu em S. Mateus 22:29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dizendo que os homens </a:t>
            </a: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“erram porque não conhecem as escrituras nem o poder de Deus!”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>
            <a:extLst>
              <a:ext uri="{FF2B5EF4-FFF2-40B4-BE49-F238E27FC236}">
                <a16:creationId xmlns:a16="http://schemas.microsoft.com/office/drawing/2014/main" id="{9A5898B7-0916-411E-8744-544E77A4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0"/>
            <a:ext cx="5008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8" name="Picture 2">
            <a:extLst>
              <a:ext uri="{FF2B5EF4-FFF2-40B4-BE49-F238E27FC236}">
                <a16:creationId xmlns:a16="http://schemas.microsoft.com/office/drawing/2014/main" id="{F6390D9D-EAD3-464B-AB23-7E20D845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8C3B77EC-B30F-43B7-B0E0-EC5F2D67F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5779C672-FB2B-4AC1-A6E4-7D1C094D33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420938"/>
            <a:ext cx="8569325" cy="33845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Na Criação de nosso mundo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1º. Dia, Deus fez a Luz.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2º. dia, o firmamento.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3º. dia, vegetação, flores, frutos, cereais e árvores; muito verde, muitas cores.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4º. dia, astros. 5º. dia, aves e peixes.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6º. dia, animais quadrúpedes e também o homem e a mulher.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5">
            <a:extLst>
              <a:ext uri="{FF2B5EF4-FFF2-40B4-BE49-F238E27FC236}">
                <a16:creationId xmlns:a16="http://schemas.microsoft.com/office/drawing/2014/main" id="{7FBB1D22-E723-4DA3-9361-22ED330B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0"/>
            <a:ext cx="514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6" name="Picture 2">
            <a:extLst>
              <a:ext uri="{FF2B5EF4-FFF2-40B4-BE49-F238E27FC236}">
                <a16:creationId xmlns:a16="http://schemas.microsoft.com/office/drawing/2014/main" id="{0C2D65BD-7288-44A2-9E2B-EC31A892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D16BC9FA-1C40-43C7-8B53-9580D99E08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7AB3B09A-40DC-42D3-8C7C-4E21FF830F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7368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Quem mais fez Deus?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Gen. 1:31 diz que estava </a:t>
            </a: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tudo muito bom</a:t>
            </a: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semana, no entanto, estava incompleta, faltava um dia e Deus fez o dia que faltava, completando assim o ciclo semanal.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fez para um fim muito específico o 7º Dia.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Gen. 2:1-3. Três coisas Deus fez no sétimo dia: </a:t>
            </a: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descansou, abençoou e santificou.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8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>
            <a:extLst>
              <a:ext uri="{FF2B5EF4-FFF2-40B4-BE49-F238E27FC236}">
                <a16:creationId xmlns:a16="http://schemas.microsoft.com/office/drawing/2014/main" id="{00C85002-DC85-41F9-97BE-460A0753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572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4" name="Picture 2">
            <a:extLst>
              <a:ext uri="{FF2B5EF4-FFF2-40B4-BE49-F238E27FC236}">
                <a16:creationId xmlns:a16="http://schemas.microsoft.com/office/drawing/2014/main" id="{229A9587-0639-4A68-829F-51E5425F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Rectangle 3">
            <a:extLst>
              <a:ext uri="{FF2B5EF4-FFF2-40B4-BE49-F238E27FC236}">
                <a16:creationId xmlns:a16="http://schemas.microsoft.com/office/drawing/2014/main" id="{6D0BDBB9-7A95-4589-8F02-44B5B652E3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91238"/>
            <a:ext cx="8856663" cy="793750"/>
          </a:xfrm>
          <a:solidFill>
            <a:srgbClr val="0099CC">
              <a:alpha val="58000"/>
            </a:srgb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ORIGEM DO DESCANSO SEMANAL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C582C59A-D795-4225-B9C5-101CAAD444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30241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idéia de o homem trabalhar do primeiro ao 6º dia da semana é de origem divina.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idéia de o homem descansar no sétimo dia é de origem divina.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abençoou e santificou o 7º dia da semana  para o descanso de suas criaturas.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935</Words>
  <Application>Microsoft Office PowerPoint</Application>
  <PresentationFormat>Apresentação na tela (4:3)</PresentationFormat>
  <Paragraphs>98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Design padrão</vt:lpstr>
      <vt:lpstr>ORIGEM DO DESCANSO SEMANAL</vt:lpstr>
      <vt:lpstr>ORIGEM DO DESCANSO SEMANAL</vt:lpstr>
      <vt:lpstr>Qual é o dia de descanso semanal?</vt:lpstr>
      <vt:lpstr>Mulçumanos descansam na Sexta-Feira Judeus descansam no Sábado Católicos descansam no Domingo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  <vt:lpstr>ORIGEM DO DESCANSO SEMANAL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89</cp:revision>
  <dcterms:created xsi:type="dcterms:W3CDTF">2005-09-08T13:10:04Z</dcterms:created>
  <dcterms:modified xsi:type="dcterms:W3CDTF">2021-01-07T07:46:55Z</dcterms:modified>
  <cp:category>EVANGELISMO</cp:category>
</cp:coreProperties>
</file>