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75" r:id="rId3"/>
    <p:sldId id="377" r:id="rId4"/>
    <p:sldId id="293" r:id="rId5"/>
    <p:sldId id="378" r:id="rId6"/>
    <p:sldId id="379" r:id="rId7"/>
    <p:sldId id="380" r:id="rId8"/>
    <p:sldId id="381" r:id="rId9"/>
    <p:sldId id="382" r:id="rId10"/>
    <p:sldId id="383" r:id="rId11"/>
    <p:sldId id="384" r:id="rId12"/>
    <p:sldId id="385" r:id="rId13"/>
    <p:sldId id="386" r:id="rId14"/>
    <p:sldId id="387" r:id="rId15"/>
    <p:sldId id="388" r:id="rId16"/>
    <p:sldId id="389" r:id="rId17"/>
    <p:sldId id="390" r:id="rId18"/>
    <p:sldId id="391" r:id="rId19"/>
    <p:sldId id="392" r:id="rId20"/>
    <p:sldId id="374" r:id="rId2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00CC66"/>
    <a:srgbClr val="0099CC"/>
    <a:srgbClr val="2D686D"/>
    <a:srgbClr val="3399FF"/>
    <a:srgbClr val="FF9933"/>
    <a:srgbClr val="CC99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660"/>
  </p:normalViewPr>
  <p:slideViewPr>
    <p:cSldViewPr>
      <p:cViewPr varScale="1">
        <p:scale>
          <a:sx n="62" d="100"/>
          <a:sy n="62" d="100"/>
        </p:scale>
        <p:origin x="140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678880D0-F808-487F-92E6-F5CD98A03BC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90D2592C-D1EC-4633-9AD9-9396A80A496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A9A41E4D-1F0D-4D6D-A3EA-C2BE93891D03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2FC8DDDF-DA5A-4E04-ADD7-889539CC352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9462" name="Rectangle 6">
            <a:extLst>
              <a:ext uri="{FF2B5EF4-FFF2-40B4-BE49-F238E27FC236}">
                <a16:creationId xmlns:a16="http://schemas.microsoft.com/office/drawing/2014/main" id="{9A65CAC9-9051-48A4-B476-7C55B90BC66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19463" name="Rectangle 7">
            <a:extLst>
              <a:ext uri="{FF2B5EF4-FFF2-40B4-BE49-F238E27FC236}">
                <a16:creationId xmlns:a16="http://schemas.microsoft.com/office/drawing/2014/main" id="{201B40DA-7C4F-4B35-9B46-5E93F045F3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61594E1-DC01-4B4E-AC1A-9BBEE4A00C40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2CFF612-8F8E-490E-AF73-DB4EBDEF8D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421E64-457C-430C-9BE0-905A200F74F3}" type="slidenum">
              <a:rPr lang="pt-BR" altLang="pt-BR"/>
              <a:pPr/>
              <a:t>1</a:t>
            </a:fld>
            <a:endParaRPr lang="pt-BR" altLang="pt-BR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8E52365E-CD47-48FD-8FE9-3E6F41C262B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CC487824-FFC5-464C-B7EA-DA15DC1288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2D59BF4-3D3F-4FC9-956A-60ABE8F218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A43833-7A67-4ADD-A72B-D0FBA4B33679}" type="slidenum">
              <a:rPr lang="pt-BR" altLang="pt-BR"/>
              <a:pPr/>
              <a:t>10</a:t>
            </a:fld>
            <a:endParaRPr lang="pt-BR" altLang="pt-BR"/>
          </a:p>
        </p:txBody>
      </p:sp>
      <p:sp>
        <p:nvSpPr>
          <p:cNvPr id="285698" name="Rectangle 2">
            <a:extLst>
              <a:ext uri="{FF2B5EF4-FFF2-40B4-BE49-F238E27FC236}">
                <a16:creationId xmlns:a16="http://schemas.microsoft.com/office/drawing/2014/main" id="{D76D0703-894B-4843-A9DE-FA17C2C181F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Rectangle 3">
            <a:extLst>
              <a:ext uri="{FF2B5EF4-FFF2-40B4-BE49-F238E27FC236}">
                <a16:creationId xmlns:a16="http://schemas.microsoft.com/office/drawing/2014/main" id="{51FBCB24-0937-4B2E-A1FC-0E8CC59C5D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721B1BE-8569-4AAA-AA86-A715E8E562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8778AF-2A69-4BA2-94A7-B25CBCE53DE2}" type="slidenum">
              <a:rPr lang="pt-BR" altLang="pt-BR"/>
              <a:pPr/>
              <a:t>11</a:t>
            </a:fld>
            <a:endParaRPr lang="pt-BR" altLang="pt-BR"/>
          </a:p>
        </p:txBody>
      </p:sp>
      <p:sp>
        <p:nvSpPr>
          <p:cNvPr id="287746" name="Rectangle 2">
            <a:extLst>
              <a:ext uri="{FF2B5EF4-FFF2-40B4-BE49-F238E27FC236}">
                <a16:creationId xmlns:a16="http://schemas.microsoft.com/office/drawing/2014/main" id="{572149B6-EC49-428F-854E-D967546B670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>
            <a:extLst>
              <a:ext uri="{FF2B5EF4-FFF2-40B4-BE49-F238E27FC236}">
                <a16:creationId xmlns:a16="http://schemas.microsoft.com/office/drawing/2014/main" id="{3311FA3B-E247-4E30-94D1-877D4DC703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F4C851B-B7A4-41E0-A1A7-7B76C8D2EE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62862D-4C1D-4B81-BE9F-2EA9FC56C7A8}" type="slidenum">
              <a:rPr lang="pt-BR" altLang="pt-BR"/>
              <a:pPr/>
              <a:t>12</a:t>
            </a:fld>
            <a:endParaRPr lang="pt-BR" altLang="pt-BR"/>
          </a:p>
        </p:txBody>
      </p:sp>
      <p:sp>
        <p:nvSpPr>
          <p:cNvPr id="289794" name="Rectangle 2">
            <a:extLst>
              <a:ext uri="{FF2B5EF4-FFF2-40B4-BE49-F238E27FC236}">
                <a16:creationId xmlns:a16="http://schemas.microsoft.com/office/drawing/2014/main" id="{01C7CAF4-019E-437C-A2DE-072BFFC9653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>
            <a:extLst>
              <a:ext uri="{FF2B5EF4-FFF2-40B4-BE49-F238E27FC236}">
                <a16:creationId xmlns:a16="http://schemas.microsoft.com/office/drawing/2014/main" id="{33B2E07B-968C-4C82-9810-F3B6062068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E54407D-7D6C-47AA-B3C8-0CD976F2B8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31802C-330F-4D13-8788-FFC7992E7A1F}" type="slidenum">
              <a:rPr lang="pt-BR" altLang="pt-BR"/>
              <a:pPr/>
              <a:t>13</a:t>
            </a:fld>
            <a:endParaRPr lang="pt-BR" altLang="pt-BR"/>
          </a:p>
        </p:txBody>
      </p:sp>
      <p:sp>
        <p:nvSpPr>
          <p:cNvPr id="291842" name="Rectangle 2">
            <a:extLst>
              <a:ext uri="{FF2B5EF4-FFF2-40B4-BE49-F238E27FC236}">
                <a16:creationId xmlns:a16="http://schemas.microsoft.com/office/drawing/2014/main" id="{239D3998-D4F5-47FC-AAFC-F986FDCCCA0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>
            <a:extLst>
              <a:ext uri="{FF2B5EF4-FFF2-40B4-BE49-F238E27FC236}">
                <a16:creationId xmlns:a16="http://schemas.microsoft.com/office/drawing/2014/main" id="{8096BD76-5154-4395-BCA6-3753D6814C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408ACB9-6693-4652-9E8A-2F4D1F91E2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7D2683-8CE6-449A-9F65-58882C7625B3}" type="slidenum">
              <a:rPr lang="pt-BR" altLang="pt-BR"/>
              <a:pPr/>
              <a:t>14</a:t>
            </a:fld>
            <a:endParaRPr lang="pt-BR" altLang="pt-BR"/>
          </a:p>
        </p:txBody>
      </p:sp>
      <p:sp>
        <p:nvSpPr>
          <p:cNvPr id="293890" name="Rectangle 2">
            <a:extLst>
              <a:ext uri="{FF2B5EF4-FFF2-40B4-BE49-F238E27FC236}">
                <a16:creationId xmlns:a16="http://schemas.microsoft.com/office/drawing/2014/main" id="{7F37694E-DFAE-4DFB-8123-E593A94528C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1" name="Rectangle 3">
            <a:extLst>
              <a:ext uri="{FF2B5EF4-FFF2-40B4-BE49-F238E27FC236}">
                <a16:creationId xmlns:a16="http://schemas.microsoft.com/office/drawing/2014/main" id="{EB14709F-0B0F-497F-B849-CE4C650F43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FA4CB1E-0761-4C51-B91C-1EB41C16EA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4811D0-9375-43EF-8788-FC3DC2705C28}" type="slidenum">
              <a:rPr lang="pt-BR" altLang="pt-BR"/>
              <a:pPr/>
              <a:t>15</a:t>
            </a:fld>
            <a:endParaRPr lang="pt-BR" altLang="pt-BR"/>
          </a:p>
        </p:txBody>
      </p:sp>
      <p:sp>
        <p:nvSpPr>
          <p:cNvPr id="295938" name="Rectangle 2">
            <a:extLst>
              <a:ext uri="{FF2B5EF4-FFF2-40B4-BE49-F238E27FC236}">
                <a16:creationId xmlns:a16="http://schemas.microsoft.com/office/drawing/2014/main" id="{F56B8863-68FD-49AC-8C3B-EC0A45DE521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>
            <a:extLst>
              <a:ext uri="{FF2B5EF4-FFF2-40B4-BE49-F238E27FC236}">
                <a16:creationId xmlns:a16="http://schemas.microsoft.com/office/drawing/2014/main" id="{6D089AFE-1DAE-4C69-828D-047F86F081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0A564E9-8465-4F59-9BDC-8D6DB5F198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797053-A3BA-43CF-8BEE-2F7A21F578DF}" type="slidenum">
              <a:rPr lang="pt-BR" altLang="pt-BR"/>
              <a:pPr/>
              <a:t>16</a:t>
            </a:fld>
            <a:endParaRPr lang="pt-BR" altLang="pt-BR"/>
          </a:p>
        </p:txBody>
      </p:sp>
      <p:sp>
        <p:nvSpPr>
          <p:cNvPr id="297986" name="Rectangle 2">
            <a:extLst>
              <a:ext uri="{FF2B5EF4-FFF2-40B4-BE49-F238E27FC236}">
                <a16:creationId xmlns:a16="http://schemas.microsoft.com/office/drawing/2014/main" id="{A98B70FF-056F-4C28-AB97-43C41AADB21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>
            <a:extLst>
              <a:ext uri="{FF2B5EF4-FFF2-40B4-BE49-F238E27FC236}">
                <a16:creationId xmlns:a16="http://schemas.microsoft.com/office/drawing/2014/main" id="{FD2AE247-F455-4522-BF2F-A9F3F5500F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DE734A9-E52E-4842-BC26-7C061BC7E1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7598F2-3BD2-4856-9AE5-047103D3CD36}" type="slidenum">
              <a:rPr lang="pt-BR" altLang="pt-BR"/>
              <a:pPr/>
              <a:t>17</a:t>
            </a:fld>
            <a:endParaRPr lang="pt-BR" altLang="pt-BR"/>
          </a:p>
        </p:txBody>
      </p:sp>
      <p:sp>
        <p:nvSpPr>
          <p:cNvPr id="300034" name="Rectangle 2">
            <a:extLst>
              <a:ext uri="{FF2B5EF4-FFF2-40B4-BE49-F238E27FC236}">
                <a16:creationId xmlns:a16="http://schemas.microsoft.com/office/drawing/2014/main" id="{DED372BD-2429-4A5A-BAD5-17823284D1E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>
            <a:extLst>
              <a:ext uri="{FF2B5EF4-FFF2-40B4-BE49-F238E27FC236}">
                <a16:creationId xmlns:a16="http://schemas.microsoft.com/office/drawing/2014/main" id="{1722B0A6-66E9-4ACD-AA23-8D4232F86C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B5E395A-59AC-4680-971E-B5DE90E578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700351-62FB-4A25-BA71-574117B79C2A}" type="slidenum">
              <a:rPr lang="pt-BR" altLang="pt-BR"/>
              <a:pPr/>
              <a:t>18</a:t>
            </a:fld>
            <a:endParaRPr lang="pt-BR" altLang="pt-BR"/>
          </a:p>
        </p:txBody>
      </p:sp>
      <p:sp>
        <p:nvSpPr>
          <p:cNvPr id="302082" name="Rectangle 2">
            <a:extLst>
              <a:ext uri="{FF2B5EF4-FFF2-40B4-BE49-F238E27FC236}">
                <a16:creationId xmlns:a16="http://schemas.microsoft.com/office/drawing/2014/main" id="{4C767963-58F5-4560-AEE0-04DE44B7E0F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>
            <a:extLst>
              <a:ext uri="{FF2B5EF4-FFF2-40B4-BE49-F238E27FC236}">
                <a16:creationId xmlns:a16="http://schemas.microsoft.com/office/drawing/2014/main" id="{03C41A7F-12DB-43DC-ADF3-F0E64F03FE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740135F-1A8F-4B96-9471-97E722D6F9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44708E-E06B-4EC0-B770-8F1D3C40CFB1}" type="slidenum">
              <a:rPr lang="pt-BR" altLang="pt-BR"/>
              <a:pPr/>
              <a:t>19</a:t>
            </a:fld>
            <a:endParaRPr lang="pt-BR" altLang="pt-BR"/>
          </a:p>
        </p:txBody>
      </p:sp>
      <p:sp>
        <p:nvSpPr>
          <p:cNvPr id="304130" name="Rectangle 2">
            <a:extLst>
              <a:ext uri="{FF2B5EF4-FFF2-40B4-BE49-F238E27FC236}">
                <a16:creationId xmlns:a16="http://schemas.microsoft.com/office/drawing/2014/main" id="{A53F22C6-7FFE-4162-88CF-04646C68E8C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1" name="Rectangle 3">
            <a:extLst>
              <a:ext uri="{FF2B5EF4-FFF2-40B4-BE49-F238E27FC236}">
                <a16:creationId xmlns:a16="http://schemas.microsoft.com/office/drawing/2014/main" id="{B3DD0484-F1E2-4056-93C4-21586DC49D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AA7BB10-BF3E-440B-A390-A1CE9B0219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68E89C-8729-4B1B-95A9-3837AC3713D2}" type="slidenum">
              <a:rPr lang="pt-BR" altLang="pt-BR"/>
              <a:pPr/>
              <a:t>2</a:t>
            </a:fld>
            <a:endParaRPr lang="pt-BR" altLang="pt-BR"/>
          </a:p>
        </p:txBody>
      </p:sp>
      <p:sp>
        <p:nvSpPr>
          <p:cNvPr id="269314" name="Rectangle 2">
            <a:extLst>
              <a:ext uri="{FF2B5EF4-FFF2-40B4-BE49-F238E27FC236}">
                <a16:creationId xmlns:a16="http://schemas.microsoft.com/office/drawing/2014/main" id="{DF4B2FA7-A7C2-4F63-9476-F9B9D99A5B7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5" name="Rectangle 3">
            <a:extLst>
              <a:ext uri="{FF2B5EF4-FFF2-40B4-BE49-F238E27FC236}">
                <a16:creationId xmlns:a16="http://schemas.microsoft.com/office/drawing/2014/main" id="{89B5C8E6-BCB7-437D-8309-D0E64477F3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5D6EFCC-706C-4702-A473-C4C9FAE45E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576727-1C04-4476-831B-4B3FDD4AFE65}" type="slidenum">
              <a:rPr lang="pt-BR" altLang="pt-BR"/>
              <a:pPr/>
              <a:t>20</a:t>
            </a:fld>
            <a:endParaRPr lang="pt-BR" altLang="pt-BR"/>
          </a:p>
        </p:txBody>
      </p:sp>
      <p:sp>
        <p:nvSpPr>
          <p:cNvPr id="267266" name="Rectangle 2">
            <a:extLst>
              <a:ext uri="{FF2B5EF4-FFF2-40B4-BE49-F238E27FC236}">
                <a16:creationId xmlns:a16="http://schemas.microsoft.com/office/drawing/2014/main" id="{5DD9AEEC-9A8B-4EF9-ABC4-0D5145A2455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>
            <a:extLst>
              <a:ext uri="{FF2B5EF4-FFF2-40B4-BE49-F238E27FC236}">
                <a16:creationId xmlns:a16="http://schemas.microsoft.com/office/drawing/2014/main" id="{F5D34E1D-4613-4148-B432-12026A5467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98CF6FD-64D3-49A6-8D54-62DE68927C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91E0DE-FF72-4221-BC3E-2E690AA6A931}" type="slidenum">
              <a:rPr lang="pt-BR" altLang="pt-BR"/>
              <a:pPr/>
              <a:t>3</a:t>
            </a:fld>
            <a:endParaRPr lang="pt-BR" altLang="pt-BR"/>
          </a:p>
        </p:txBody>
      </p:sp>
      <p:sp>
        <p:nvSpPr>
          <p:cNvPr id="273410" name="Rectangle 2">
            <a:extLst>
              <a:ext uri="{FF2B5EF4-FFF2-40B4-BE49-F238E27FC236}">
                <a16:creationId xmlns:a16="http://schemas.microsoft.com/office/drawing/2014/main" id="{350603CD-9EC2-4C8D-84B6-23CB5233684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>
            <a:extLst>
              <a:ext uri="{FF2B5EF4-FFF2-40B4-BE49-F238E27FC236}">
                <a16:creationId xmlns:a16="http://schemas.microsoft.com/office/drawing/2014/main" id="{55871A11-E2F1-4DEB-81B6-8D805AC81F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8DDD78A-CFE0-4E61-A902-347F08C701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AAD87C-9AD8-4E0D-AA92-C44BBE934009}" type="slidenum">
              <a:rPr lang="pt-BR" altLang="pt-BR"/>
              <a:pPr/>
              <a:t>4</a:t>
            </a:fld>
            <a:endParaRPr lang="pt-BR" altLang="pt-BR"/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222491B0-B0BB-4E74-8DBC-33E5121E78C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400991A4-0C77-4848-B52A-F8A6391E1B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86A95A3-1C4D-4F78-99FB-879E084DD5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EAF2CD-B1B1-4C4B-8C3D-A6CC7755408A}" type="slidenum">
              <a:rPr lang="pt-BR" altLang="pt-BR"/>
              <a:pPr/>
              <a:t>5</a:t>
            </a:fld>
            <a:endParaRPr lang="pt-BR" altLang="pt-BR"/>
          </a:p>
        </p:txBody>
      </p:sp>
      <p:sp>
        <p:nvSpPr>
          <p:cNvPr id="275458" name="Rectangle 2">
            <a:extLst>
              <a:ext uri="{FF2B5EF4-FFF2-40B4-BE49-F238E27FC236}">
                <a16:creationId xmlns:a16="http://schemas.microsoft.com/office/drawing/2014/main" id="{C7EF0467-8C3F-45D5-8825-80084B832E0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59" name="Rectangle 3">
            <a:extLst>
              <a:ext uri="{FF2B5EF4-FFF2-40B4-BE49-F238E27FC236}">
                <a16:creationId xmlns:a16="http://schemas.microsoft.com/office/drawing/2014/main" id="{712531E4-7ACB-4C42-8708-E34B342977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E77D61D-BB28-4F57-940C-8B02B9610A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9D6C82-F52F-4443-A70D-8ED4F6BCD4F1}" type="slidenum">
              <a:rPr lang="pt-BR" altLang="pt-BR"/>
              <a:pPr/>
              <a:t>6</a:t>
            </a:fld>
            <a:endParaRPr lang="pt-BR" altLang="pt-BR"/>
          </a:p>
        </p:txBody>
      </p:sp>
      <p:sp>
        <p:nvSpPr>
          <p:cNvPr id="277506" name="Rectangle 2">
            <a:extLst>
              <a:ext uri="{FF2B5EF4-FFF2-40B4-BE49-F238E27FC236}">
                <a16:creationId xmlns:a16="http://schemas.microsoft.com/office/drawing/2014/main" id="{EEF38F7E-1268-4FDD-A14F-FE1BC5B0BCD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C8AA933D-4224-4FBC-8026-201B673B5F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2DEFB9D-A8A5-448B-BD6F-683794AC55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83C62D-0A62-4E7C-8B8D-74A641B1CC0F}" type="slidenum">
              <a:rPr lang="pt-BR" altLang="pt-BR"/>
              <a:pPr/>
              <a:t>7</a:t>
            </a:fld>
            <a:endParaRPr lang="pt-BR" altLang="pt-BR"/>
          </a:p>
        </p:txBody>
      </p:sp>
      <p:sp>
        <p:nvSpPr>
          <p:cNvPr id="279554" name="Rectangle 2">
            <a:extLst>
              <a:ext uri="{FF2B5EF4-FFF2-40B4-BE49-F238E27FC236}">
                <a16:creationId xmlns:a16="http://schemas.microsoft.com/office/drawing/2014/main" id="{1D06575A-ABD8-4332-B48E-4AAE6E1EC81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5" name="Rectangle 3">
            <a:extLst>
              <a:ext uri="{FF2B5EF4-FFF2-40B4-BE49-F238E27FC236}">
                <a16:creationId xmlns:a16="http://schemas.microsoft.com/office/drawing/2014/main" id="{9F8DC86B-B7BC-4EBC-BC8C-0B037A99B6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3851673-0083-4646-A78F-E94DBD71F6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F8C212-E8D2-4586-A5EB-209F22483668}" type="slidenum">
              <a:rPr lang="pt-BR" altLang="pt-BR"/>
              <a:pPr/>
              <a:t>8</a:t>
            </a:fld>
            <a:endParaRPr lang="pt-BR" altLang="pt-BR"/>
          </a:p>
        </p:txBody>
      </p:sp>
      <p:sp>
        <p:nvSpPr>
          <p:cNvPr id="281602" name="Rectangle 2">
            <a:extLst>
              <a:ext uri="{FF2B5EF4-FFF2-40B4-BE49-F238E27FC236}">
                <a16:creationId xmlns:a16="http://schemas.microsoft.com/office/drawing/2014/main" id="{BC6FADC7-777B-44CF-90D4-95B8403A4BB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3">
            <a:extLst>
              <a:ext uri="{FF2B5EF4-FFF2-40B4-BE49-F238E27FC236}">
                <a16:creationId xmlns:a16="http://schemas.microsoft.com/office/drawing/2014/main" id="{EE4AA8E5-BEFE-4A0F-8298-7262B852A0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D2DDA00-1811-4F74-BCA4-7A73391E93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191C94-EE37-4A7A-A637-4D49BA730A02}" type="slidenum">
              <a:rPr lang="pt-BR" altLang="pt-BR"/>
              <a:pPr/>
              <a:t>9</a:t>
            </a:fld>
            <a:endParaRPr lang="pt-BR" altLang="pt-BR"/>
          </a:p>
        </p:txBody>
      </p:sp>
      <p:sp>
        <p:nvSpPr>
          <p:cNvPr id="283650" name="Rectangle 2">
            <a:extLst>
              <a:ext uri="{FF2B5EF4-FFF2-40B4-BE49-F238E27FC236}">
                <a16:creationId xmlns:a16="http://schemas.microsoft.com/office/drawing/2014/main" id="{9774308D-AFCD-491A-B88E-09C1CBD8FA6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>
            <a:extLst>
              <a:ext uri="{FF2B5EF4-FFF2-40B4-BE49-F238E27FC236}">
                <a16:creationId xmlns:a16="http://schemas.microsoft.com/office/drawing/2014/main" id="{4DA59824-E7B6-4CDB-A5F2-D2C83722AA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F86040-12A5-4610-93AF-03DECC7F48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8A00B50-8A72-4F22-BAFB-B015ABED42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F3C5BD4-69B8-413C-AF2F-F4A8AFB9D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6B5D71E-2423-4EB8-8575-F00FBB4EC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DE09905-7B6F-4728-B6F2-CED70B01D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4716B-7488-4701-B515-D1A1EA1F7B1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00635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2EC8C6-47C3-4378-9BB4-3B762CB60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CD2F064-6357-4FD2-90F3-8416282E0D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2028FA-6B20-446D-95B8-589D1E5D3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EE704A7-EE30-46A5-BFD2-0BD344188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B27D594-C0CF-49C7-9436-89CDDB41A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9ECD11-9AA1-4865-A499-B3DED4518DD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38850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1FACDE-3C9F-4E59-9E10-52CA9440D4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65A902A-93A8-4214-8020-8D75E591E2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3F443A4-8F1C-4197-A998-192ABA803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051685-A658-460E-BB27-818ACD810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7F2B53-0D39-4414-AFE9-C7674AFEC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129DE8-5D8B-4BFF-B40E-25FE9500CC8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46828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2D41FB-D3FD-4659-BD4E-B246A549E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2CC91A7-7BEE-4A00-A900-E7648EB46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0479C77-3F3A-47B4-A021-0F2338C51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6E76890-9652-4877-B9A2-4B7E84DBF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FD6B0F9-7F48-43AF-9ACD-2198795C4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F7D72-F92A-4875-B3CC-8945D1CAA86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6804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BEDEFD-4CE9-4029-AFF4-EC1CF5CF4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8931F8B-B07B-40DE-A1F0-F5BD54705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16478F-BF38-49AE-A73D-69E8556AD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1F4B2DE-3EB9-4038-B838-2DD880F0D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DB23B9C-5630-49B8-8B79-A171E8887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9C017-BE57-48FA-8549-05A05BCCAF7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07522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16C094-5721-453E-BDF4-04D3F736E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971864B-7E74-48D5-9FFD-E2A699CFA9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96EA701-1E73-454C-A7F6-AF2448D7F8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69E70F0-50EE-480D-8046-D2036A3AA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A989AE8-D25C-4582-AE37-009596420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FDBF3F3-683E-43F5-9AAE-49F7273D6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13D38-8637-4667-9BFE-841E4D5E4D9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01727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EF7B43-4E09-40BB-BE99-F93F7DAF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A053FEA-E834-4DAA-BA23-36E8CE648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EDC585B-DF03-4EB1-A9FA-741B61A3B1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2813AE0-36BD-4B72-8A3D-15EC6469B3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F520080-A7DF-48A4-9EA8-39437FF9FE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CCF5CDD-E725-4945-8E38-D0F73506E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BA149D8-0192-4945-8867-977A61E74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6CA2894-6199-4139-8CDB-1D9E4BA01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36334B-FA82-412E-8FFD-0B83EAE32DF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46022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D04A56-4517-4037-9974-74B6B3A92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86D0CE7-7EF1-461C-8492-DAF8CB82F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5D529C3-292E-456F-9076-33F2C7D67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A2A2D77-43B2-4C5B-821D-A1F9F553E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CC65E4-657A-491D-825D-921A342904D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94145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C59A1E3-2012-49BC-B427-DDC64AFD2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21D192F-5D4F-4A11-B423-31867C0DC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C3FA00D-9A9E-46F6-8850-D960EE178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3B155-960D-4619-A811-2AA618E2F61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57769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A68C25-E62A-4E5C-A503-06E9C3C83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8258E8B-C5A0-4C82-9B35-6AB6844B8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3697C03-54CE-40C4-AF95-9DD5333ED7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B267A68-824C-4B9D-A8CB-0CD1EC999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8270EC2-C95C-433C-A053-8218FFA44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7BA5821-FAAF-439C-9A8A-742CF1297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DCFEEC-FFB2-4AB8-A3CD-EB867CF8BC3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89816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C3D3C9-759F-4A3A-8592-CA2C32791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16DF4C8-38C6-4926-9F45-D36688CF1A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793CBAB-9D8B-4004-A014-56AE0C52A7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A364A50-7F05-4CA1-9AE5-569B68CE2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E55BA3F-5294-4B60-888D-C00322EDF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BF3A290-0234-4976-A976-10215839B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2B723F-C3F2-4107-9E2E-D5DA4360E7D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94571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BC7524D-54AE-42DA-BB74-B76C59C06D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BE5D54F-DC91-45D3-BDA3-B999B1B927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CBF71F1-BBD0-4408-9F71-66B59AF1AA4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7F6FDA4-532B-4DF1-97F9-A4774E3E1A3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B2D592C-28E9-4CB2-8B37-680ADADCF3E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BD4CCBE-E14C-427C-B114-720A8C2BF401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96FF078-1ACE-43B3-8BAF-8BE42F72E8B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9388" y="2779713"/>
            <a:ext cx="8713787" cy="1728787"/>
          </a:xfrm>
          <a:solidFill>
            <a:schemeClr val="bg1">
              <a:alpha val="14999"/>
            </a:schemeClr>
          </a:solidFill>
          <a:ln/>
        </p:spPr>
        <p:txBody>
          <a:bodyPr anchor="ctr"/>
          <a:lstStyle/>
          <a:p>
            <a: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PROTEGIDO DOS LEÕES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677" name="Picture 5">
            <a:extLst>
              <a:ext uri="{FF2B5EF4-FFF2-40B4-BE49-F238E27FC236}">
                <a16:creationId xmlns:a16="http://schemas.microsoft.com/office/drawing/2014/main" id="{DC34A22E-477B-4A99-AD8B-8052DE154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4674" name="Picture 2">
            <a:extLst>
              <a:ext uri="{FF2B5EF4-FFF2-40B4-BE49-F238E27FC236}">
                <a16:creationId xmlns:a16="http://schemas.microsoft.com/office/drawing/2014/main" id="{A50C5FD6-7930-429B-8E38-2BD3CBF32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4675" name="Rectangle 3">
            <a:extLst>
              <a:ext uri="{FF2B5EF4-FFF2-40B4-BE49-F238E27FC236}">
                <a16:creationId xmlns:a16="http://schemas.microsoft.com/office/drawing/2014/main" id="{E5B2774B-622B-4FA9-914A-CFD8CE15C43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6091238"/>
            <a:ext cx="8856663" cy="793750"/>
          </a:xfrm>
          <a:solidFill>
            <a:schemeClr val="bg1">
              <a:alpha val="35001"/>
            </a:schemeClr>
          </a:solidFill>
          <a:ln/>
        </p:spPr>
        <p:txBody>
          <a:bodyPr anchor="ctr"/>
          <a:lstStyle/>
          <a:p>
            <a:r>
              <a:rPr lang="pt-BR" altLang="pt-BR" sz="44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PROTEGIDO DOS LEÕES</a:t>
            </a:r>
          </a:p>
        </p:txBody>
      </p:sp>
      <p:sp>
        <p:nvSpPr>
          <p:cNvPr id="284676" name="Rectangle 4">
            <a:extLst>
              <a:ext uri="{FF2B5EF4-FFF2-40B4-BE49-F238E27FC236}">
                <a16:creationId xmlns:a16="http://schemas.microsoft.com/office/drawing/2014/main" id="{AF94C533-152E-4177-AD60-3444E2A5486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349500"/>
            <a:ext cx="8569325" cy="3671888"/>
          </a:xfrm>
          <a:solidFill>
            <a:schemeClr val="tx2">
              <a:alpha val="22000"/>
            </a:schemeClr>
          </a:solidFill>
          <a:ln/>
        </p:spPr>
        <p:txBody>
          <a:bodyPr/>
          <a:lstStyle/>
          <a:p>
            <a:pPr marL="609600" indent="-609600" algn="l">
              <a:lnSpc>
                <a:spcPct val="8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– FÉ FLEXÍVEL DE DANIEL</a:t>
            </a:r>
          </a:p>
          <a:p>
            <a:pPr marL="609600" indent="-609600" algn="l">
              <a:lnSpc>
                <a:spcPct val="8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Chegando à cova dos leões, de manhã bem cedo, o rei descobriu que Daniel havia sido miraculosamente salvo.</a:t>
            </a:r>
          </a:p>
          <a:p>
            <a:pPr marL="609600" indent="-609600" algn="l">
              <a:lnSpc>
                <a:spcPct val="8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Daniel rendeu homenagem a Deus: “O meu Deus enviou o seu anjo e fechou a boca dos leões, para que não me fizessem dano, porque foi achada em mim inocência diante dele; também contra ti, ó rei, não cometi delito algum”. Dan. 6:22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4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4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467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467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4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4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4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4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4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4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5" grpId="0" animBg="1"/>
      <p:bldP spid="284676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25" name="Picture 5">
            <a:extLst>
              <a:ext uri="{FF2B5EF4-FFF2-40B4-BE49-F238E27FC236}">
                <a16:creationId xmlns:a16="http://schemas.microsoft.com/office/drawing/2014/main" id="{5E49C508-EEDA-4ACF-A151-A3E2A9436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0"/>
            <a:ext cx="51419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22" name="Picture 2">
            <a:extLst>
              <a:ext uri="{FF2B5EF4-FFF2-40B4-BE49-F238E27FC236}">
                <a16:creationId xmlns:a16="http://schemas.microsoft.com/office/drawing/2014/main" id="{9EFB7EBB-AFB4-4811-8080-BB4F59A97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23" name="Rectangle 3">
            <a:extLst>
              <a:ext uri="{FF2B5EF4-FFF2-40B4-BE49-F238E27FC236}">
                <a16:creationId xmlns:a16="http://schemas.microsoft.com/office/drawing/2014/main" id="{5CB19BA0-D1B6-465A-A610-A9724333897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6091238"/>
            <a:ext cx="8856663" cy="793750"/>
          </a:xfrm>
          <a:solidFill>
            <a:schemeClr val="bg1">
              <a:alpha val="35001"/>
            </a:schemeClr>
          </a:solidFill>
          <a:ln/>
        </p:spPr>
        <p:txBody>
          <a:bodyPr anchor="ctr"/>
          <a:lstStyle/>
          <a:p>
            <a:r>
              <a:rPr lang="pt-BR" altLang="pt-BR" sz="44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PROTEGIDO DOS LEÕES</a:t>
            </a:r>
          </a:p>
        </p:txBody>
      </p:sp>
      <p:sp>
        <p:nvSpPr>
          <p:cNvPr id="286724" name="Rectangle 4">
            <a:extLst>
              <a:ext uri="{FF2B5EF4-FFF2-40B4-BE49-F238E27FC236}">
                <a16:creationId xmlns:a16="http://schemas.microsoft.com/office/drawing/2014/main" id="{85CF5C68-B766-47A6-8EC7-2320135B774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636838"/>
            <a:ext cx="8569325" cy="2952750"/>
          </a:xfrm>
          <a:solidFill>
            <a:schemeClr val="tx2">
              <a:alpha val="22000"/>
            </a:schemeClr>
          </a:solidFill>
          <a:ln/>
        </p:spPr>
        <p:txBody>
          <a:bodyPr/>
          <a:lstStyle/>
          <a:p>
            <a:pPr marL="609600" indent="-609600" algn="l">
              <a:lnSpc>
                <a:spcPct val="90000"/>
              </a:lnSpc>
            </a:pPr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A  experiência de Daniel mostra que Deus está pronto a nos ajudar no momento da crise. I Coríntios 10:13</a:t>
            </a:r>
          </a:p>
          <a:p>
            <a:pPr marL="609600" indent="-609600" algn="l">
              <a:lnSpc>
                <a:spcPct val="90000"/>
              </a:lnSpc>
            </a:pPr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- Ele não permite que soframos provações além do que podemos suportar, e nos dá força para vencer.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6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6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2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2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6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6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6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3" grpId="0" animBg="1"/>
      <p:bldP spid="28672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774" name="Picture 6">
            <a:extLst>
              <a:ext uri="{FF2B5EF4-FFF2-40B4-BE49-F238E27FC236}">
                <a16:creationId xmlns:a16="http://schemas.microsoft.com/office/drawing/2014/main" id="{427D65F2-2392-43E5-B1CA-D6F98457F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0"/>
            <a:ext cx="5118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8773" name="Picture 5">
            <a:extLst>
              <a:ext uri="{FF2B5EF4-FFF2-40B4-BE49-F238E27FC236}">
                <a16:creationId xmlns:a16="http://schemas.microsoft.com/office/drawing/2014/main" id="{CC92E389-1278-4D8E-A4B2-3AC76B596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8770" name="Picture 2">
            <a:extLst>
              <a:ext uri="{FF2B5EF4-FFF2-40B4-BE49-F238E27FC236}">
                <a16:creationId xmlns:a16="http://schemas.microsoft.com/office/drawing/2014/main" id="{A656B9AA-3A8C-49E0-8F2D-BBB5656B4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8771" name="Rectangle 3">
            <a:extLst>
              <a:ext uri="{FF2B5EF4-FFF2-40B4-BE49-F238E27FC236}">
                <a16:creationId xmlns:a16="http://schemas.microsoft.com/office/drawing/2014/main" id="{01CFB25B-33D5-4A3D-ACE0-91C733CAC00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6091238"/>
            <a:ext cx="8856663" cy="793750"/>
          </a:xfrm>
          <a:solidFill>
            <a:schemeClr val="bg1">
              <a:alpha val="35001"/>
            </a:schemeClr>
          </a:solidFill>
          <a:ln/>
        </p:spPr>
        <p:txBody>
          <a:bodyPr anchor="ctr"/>
          <a:lstStyle/>
          <a:p>
            <a:r>
              <a:rPr lang="pt-BR" altLang="pt-BR" sz="44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PROTEGIDO DOS LEÕES</a:t>
            </a:r>
          </a:p>
        </p:txBody>
      </p:sp>
      <p:sp>
        <p:nvSpPr>
          <p:cNvPr id="288772" name="Rectangle 4">
            <a:extLst>
              <a:ext uri="{FF2B5EF4-FFF2-40B4-BE49-F238E27FC236}">
                <a16:creationId xmlns:a16="http://schemas.microsoft.com/office/drawing/2014/main" id="{62CD702E-7537-4D7F-AEB2-4BCB70E3C74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708275"/>
            <a:ext cx="8569325" cy="2881313"/>
          </a:xfrm>
          <a:solidFill>
            <a:schemeClr val="tx2">
              <a:alpha val="22000"/>
            </a:schemeClr>
          </a:solidFill>
          <a:ln/>
        </p:spPr>
        <p:txBody>
          <a:bodyPr/>
          <a:lstStyle/>
          <a:p>
            <a:pPr marL="609600" indent="-609600" algn="l">
              <a:lnSpc>
                <a:spcPct val="90000"/>
              </a:lnSpc>
            </a:pPr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O poder de Satanás para nos esmagar é maior do que nossa habilidade para resistir. Deixados sozinhos, somos impotentes. Mas, fortalecidos pelo poder de Deus, seremos vitoriosos.</a:t>
            </a:r>
          </a:p>
          <a:p>
            <a:pPr marL="609600" indent="-609600" algn="l">
              <a:lnSpc>
                <a:spcPct val="90000"/>
              </a:lnSpc>
            </a:pPr>
            <a:r>
              <a:rPr lang="pt-BR" altLang="pt-BR" sz="3200" b="1" i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Filipenses 4:13 - uma clara promessa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8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8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877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877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8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8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8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8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1" grpId="0" animBg="1"/>
      <p:bldP spid="288772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22" name="Picture 6">
            <a:extLst>
              <a:ext uri="{FF2B5EF4-FFF2-40B4-BE49-F238E27FC236}">
                <a16:creationId xmlns:a16="http://schemas.microsoft.com/office/drawing/2014/main" id="{CFBA2464-A593-4C08-8532-9938246D8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0"/>
            <a:ext cx="7092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0818" name="Picture 2">
            <a:extLst>
              <a:ext uri="{FF2B5EF4-FFF2-40B4-BE49-F238E27FC236}">
                <a16:creationId xmlns:a16="http://schemas.microsoft.com/office/drawing/2014/main" id="{674ED442-9667-41C6-A51D-0B39EA51F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0819" name="Rectangle 3">
            <a:extLst>
              <a:ext uri="{FF2B5EF4-FFF2-40B4-BE49-F238E27FC236}">
                <a16:creationId xmlns:a16="http://schemas.microsoft.com/office/drawing/2014/main" id="{94463898-42A0-4ED0-BE63-A7ABDFAF08F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6091238"/>
            <a:ext cx="8856663" cy="793750"/>
          </a:xfrm>
          <a:solidFill>
            <a:schemeClr val="bg1">
              <a:alpha val="35001"/>
            </a:schemeClr>
          </a:solidFill>
          <a:ln/>
        </p:spPr>
        <p:txBody>
          <a:bodyPr anchor="ctr"/>
          <a:lstStyle/>
          <a:p>
            <a:r>
              <a:rPr lang="pt-BR" altLang="pt-BR" sz="44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PROTEGIDO DOS LEÕES</a:t>
            </a:r>
          </a:p>
        </p:txBody>
      </p:sp>
      <p:sp>
        <p:nvSpPr>
          <p:cNvPr id="290820" name="Rectangle 4">
            <a:extLst>
              <a:ext uri="{FF2B5EF4-FFF2-40B4-BE49-F238E27FC236}">
                <a16:creationId xmlns:a16="http://schemas.microsoft.com/office/drawing/2014/main" id="{8A4C43CB-FF9A-4395-9177-B45FACB93FE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708275"/>
            <a:ext cx="8569325" cy="2881313"/>
          </a:xfrm>
          <a:solidFill>
            <a:schemeClr val="tx2">
              <a:alpha val="22000"/>
            </a:schemeClr>
          </a:solidFill>
          <a:ln/>
        </p:spPr>
        <p:txBody>
          <a:bodyPr/>
          <a:lstStyle/>
          <a:p>
            <a:pPr marL="609600" indent="-609600" algn="just">
              <a:lnSpc>
                <a:spcPct val="90000"/>
              </a:lnSpc>
            </a:pPr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Dario, um rei pagão, prestou homenagem ao rei de Daniel (Dan. 6:26-27). </a:t>
            </a:r>
          </a:p>
          <a:p>
            <a:pPr marL="609600" indent="-609600" algn="just">
              <a:lnSpc>
                <a:spcPct val="90000"/>
              </a:lnSpc>
            </a:pPr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A palavra “permanente”, quer dizer “digno de confiança”, “fidedigno”, “alguém com quem se pode contar”. </a:t>
            </a:r>
          </a:p>
          <a:p>
            <a:pPr marL="609600" indent="-609600" algn="just">
              <a:lnSpc>
                <a:spcPct val="90000"/>
              </a:lnSpc>
            </a:pPr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Deus nunca nos desampara.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90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90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082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082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0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0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0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0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0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0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19" grpId="0" animBg="1"/>
      <p:bldP spid="290820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69" name="Picture 5">
            <a:extLst>
              <a:ext uri="{FF2B5EF4-FFF2-40B4-BE49-F238E27FC236}">
                <a16:creationId xmlns:a16="http://schemas.microsoft.com/office/drawing/2014/main" id="{220C1622-4AE0-4BF6-805A-47BE4619C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0"/>
            <a:ext cx="51419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2866" name="Picture 2">
            <a:extLst>
              <a:ext uri="{FF2B5EF4-FFF2-40B4-BE49-F238E27FC236}">
                <a16:creationId xmlns:a16="http://schemas.microsoft.com/office/drawing/2014/main" id="{3177AFF1-BAFB-4810-B24D-3D7A5395E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2867" name="Rectangle 3">
            <a:extLst>
              <a:ext uri="{FF2B5EF4-FFF2-40B4-BE49-F238E27FC236}">
                <a16:creationId xmlns:a16="http://schemas.microsoft.com/office/drawing/2014/main" id="{9F5E8E6B-86DD-4E2E-BA02-167F9977859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6091238"/>
            <a:ext cx="8856663" cy="793750"/>
          </a:xfrm>
          <a:solidFill>
            <a:schemeClr val="bg1">
              <a:alpha val="35001"/>
            </a:schemeClr>
          </a:solidFill>
          <a:ln/>
        </p:spPr>
        <p:txBody>
          <a:bodyPr anchor="ctr"/>
          <a:lstStyle/>
          <a:p>
            <a:r>
              <a:rPr lang="pt-BR" altLang="pt-BR" sz="44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PROTEGIDO DOS LEÕES</a:t>
            </a:r>
          </a:p>
        </p:txBody>
      </p:sp>
      <p:sp>
        <p:nvSpPr>
          <p:cNvPr id="292868" name="Rectangle 4">
            <a:extLst>
              <a:ext uri="{FF2B5EF4-FFF2-40B4-BE49-F238E27FC236}">
                <a16:creationId xmlns:a16="http://schemas.microsoft.com/office/drawing/2014/main" id="{B8F23A33-6EDD-43CB-BE0E-629E22E5877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420938"/>
            <a:ext cx="8569325" cy="3384550"/>
          </a:xfrm>
          <a:solidFill>
            <a:schemeClr val="tx2">
              <a:alpha val="22000"/>
            </a:schemeClr>
          </a:solidFill>
          <a:ln/>
        </p:spPr>
        <p:txBody>
          <a:bodyPr/>
          <a:lstStyle/>
          <a:p>
            <a:pPr marL="609600" indent="-609600" algn="l">
              <a:lnSpc>
                <a:spcPct val="90000"/>
              </a:lnSpc>
            </a:pPr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Quando os leões da tentação rugem ao nosso lado, Ele está lá para fechar a boca deles. </a:t>
            </a:r>
          </a:p>
          <a:p>
            <a:pPr marL="609600" indent="-609600" algn="l">
              <a:lnSpc>
                <a:spcPct val="90000"/>
              </a:lnSpc>
            </a:pPr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Quando o diabo tenta nos destruir, Ele está lá para nos livrar. </a:t>
            </a:r>
          </a:p>
          <a:p>
            <a:pPr marL="609600" indent="-609600" algn="l">
              <a:lnSpc>
                <a:spcPct val="90000"/>
              </a:lnSpc>
            </a:pPr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O livramento final ocorrerá com a Segunda vinda de Cristo.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92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92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286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286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2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2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2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2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2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2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67" grpId="0" animBg="1"/>
      <p:bldP spid="292868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17" name="Picture 5">
            <a:extLst>
              <a:ext uri="{FF2B5EF4-FFF2-40B4-BE49-F238E27FC236}">
                <a16:creationId xmlns:a16="http://schemas.microsoft.com/office/drawing/2014/main" id="{762D6825-72D0-49C7-BC34-021C148FE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87487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4914" name="Picture 2">
            <a:extLst>
              <a:ext uri="{FF2B5EF4-FFF2-40B4-BE49-F238E27FC236}">
                <a16:creationId xmlns:a16="http://schemas.microsoft.com/office/drawing/2014/main" id="{159485A6-D3E1-4CE4-8F18-5B837EAED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4915" name="Rectangle 3">
            <a:extLst>
              <a:ext uri="{FF2B5EF4-FFF2-40B4-BE49-F238E27FC236}">
                <a16:creationId xmlns:a16="http://schemas.microsoft.com/office/drawing/2014/main" id="{09F84189-B2FB-4288-855D-8A14D4E8E4E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6091238"/>
            <a:ext cx="8856663" cy="793750"/>
          </a:xfrm>
          <a:solidFill>
            <a:schemeClr val="bg1">
              <a:alpha val="35001"/>
            </a:schemeClr>
          </a:solidFill>
          <a:ln/>
        </p:spPr>
        <p:txBody>
          <a:bodyPr anchor="ctr"/>
          <a:lstStyle/>
          <a:p>
            <a:r>
              <a:rPr lang="pt-BR" altLang="pt-BR" sz="44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PROTEGIDO DOS LEÕES</a:t>
            </a:r>
          </a:p>
        </p:txBody>
      </p:sp>
      <p:sp>
        <p:nvSpPr>
          <p:cNvPr id="294916" name="Rectangle 4">
            <a:extLst>
              <a:ext uri="{FF2B5EF4-FFF2-40B4-BE49-F238E27FC236}">
                <a16:creationId xmlns:a16="http://schemas.microsoft.com/office/drawing/2014/main" id="{69186BC7-3FAD-462F-8E9A-9BD0DCFD1FF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420938"/>
            <a:ext cx="8569325" cy="3384550"/>
          </a:xfrm>
          <a:solidFill>
            <a:schemeClr val="tx2">
              <a:alpha val="22000"/>
            </a:schemeClr>
          </a:solidFill>
          <a:ln/>
        </p:spPr>
        <p:txBody>
          <a:bodyPr/>
          <a:lstStyle/>
          <a:p>
            <a:pPr marL="609600" indent="-609600" algn="l">
              <a:lnSpc>
                <a:spcPct val="90000"/>
              </a:lnSpc>
            </a:pPr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No fim da história deste mundo, Deus também se manifestará para livrar seus filhos fiéis (Apoc. 19:11-19). </a:t>
            </a:r>
          </a:p>
          <a:p>
            <a:pPr marL="609600" indent="-609600" algn="l">
              <a:lnSpc>
                <a:spcPct val="90000"/>
              </a:lnSpc>
            </a:pPr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Descrito como um poderoso conquistador, percorrendo o corredor do Céu, e como um general conduzindo os exércitos celestiais.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94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94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49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49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4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4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4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4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5" grpId="0" animBg="1"/>
      <p:bldP spid="294916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65" name="Picture 5">
            <a:extLst>
              <a:ext uri="{FF2B5EF4-FFF2-40B4-BE49-F238E27FC236}">
                <a16:creationId xmlns:a16="http://schemas.microsoft.com/office/drawing/2014/main" id="{508E9044-3CC1-4066-A56F-22D5503F8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0"/>
            <a:ext cx="5118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62" name="Picture 2">
            <a:extLst>
              <a:ext uri="{FF2B5EF4-FFF2-40B4-BE49-F238E27FC236}">
                <a16:creationId xmlns:a16="http://schemas.microsoft.com/office/drawing/2014/main" id="{968FADB5-617A-455B-8242-39D3F247D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63" name="Rectangle 3">
            <a:extLst>
              <a:ext uri="{FF2B5EF4-FFF2-40B4-BE49-F238E27FC236}">
                <a16:creationId xmlns:a16="http://schemas.microsoft.com/office/drawing/2014/main" id="{B01807DA-0A41-4803-9466-ABE40443F78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6091238"/>
            <a:ext cx="8856663" cy="793750"/>
          </a:xfrm>
          <a:solidFill>
            <a:schemeClr val="bg1">
              <a:alpha val="35001"/>
            </a:schemeClr>
          </a:solidFill>
          <a:ln/>
        </p:spPr>
        <p:txBody>
          <a:bodyPr anchor="ctr"/>
          <a:lstStyle/>
          <a:p>
            <a:r>
              <a:rPr lang="pt-BR" altLang="pt-BR" sz="44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PROTEGIDO DOS LEÕES</a:t>
            </a:r>
          </a:p>
        </p:txBody>
      </p:sp>
      <p:sp>
        <p:nvSpPr>
          <p:cNvPr id="296964" name="Rectangle 4">
            <a:extLst>
              <a:ext uri="{FF2B5EF4-FFF2-40B4-BE49-F238E27FC236}">
                <a16:creationId xmlns:a16="http://schemas.microsoft.com/office/drawing/2014/main" id="{F63C25AC-C621-40AB-977C-0A04916F475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852738"/>
            <a:ext cx="8569325" cy="2663825"/>
          </a:xfrm>
          <a:solidFill>
            <a:schemeClr val="tx2">
              <a:alpha val="22000"/>
            </a:schemeClr>
          </a:solidFill>
          <a:ln/>
        </p:spPr>
        <p:txBody>
          <a:bodyPr/>
          <a:lstStyle/>
          <a:p>
            <a:pPr marL="609600" indent="-609600" algn="l">
              <a:lnSpc>
                <a:spcPct val="90000"/>
              </a:lnSpc>
            </a:pPr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Jesus é revelado como nosso poderoso Libertador. Ele é “fiel e verdadeiro”. </a:t>
            </a:r>
          </a:p>
          <a:p>
            <a:pPr marL="609600" indent="-609600" algn="l">
              <a:lnSpc>
                <a:spcPct val="90000"/>
              </a:lnSpc>
            </a:pPr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Ele cumpre sua palavra. </a:t>
            </a:r>
          </a:p>
          <a:p>
            <a:pPr marL="609600" indent="-609600" algn="l">
              <a:lnSpc>
                <a:spcPct val="90000"/>
              </a:lnSpc>
            </a:pPr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Nas derradeiras palavras do relógio do tempo do fim, Ele livrará seus filhos.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96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96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696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696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6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6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6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6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6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6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3" grpId="0" animBg="1"/>
      <p:bldP spid="296964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015" name="Picture 7">
            <a:extLst>
              <a:ext uri="{FF2B5EF4-FFF2-40B4-BE49-F238E27FC236}">
                <a16:creationId xmlns:a16="http://schemas.microsoft.com/office/drawing/2014/main" id="{93C0947C-0744-4ADD-BDFC-EE1804888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0"/>
            <a:ext cx="47164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9010" name="Picture 2">
            <a:extLst>
              <a:ext uri="{FF2B5EF4-FFF2-40B4-BE49-F238E27FC236}">
                <a16:creationId xmlns:a16="http://schemas.microsoft.com/office/drawing/2014/main" id="{D289E9C7-1E67-43B5-9FAA-57074EBBF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9011" name="Rectangle 3">
            <a:extLst>
              <a:ext uri="{FF2B5EF4-FFF2-40B4-BE49-F238E27FC236}">
                <a16:creationId xmlns:a16="http://schemas.microsoft.com/office/drawing/2014/main" id="{53053D6A-4D13-497C-96B6-1D539A4858D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6091238"/>
            <a:ext cx="8856663" cy="793750"/>
          </a:xfrm>
          <a:solidFill>
            <a:schemeClr val="bg1">
              <a:alpha val="35001"/>
            </a:schemeClr>
          </a:solidFill>
          <a:ln/>
        </p:spPr>
        <p:txBody>
          <a:bodyPr anchor="ctr"/>
          <a:lstStyle/>
          <a:p>
            <a:r>
              <a:rPr lang="pt-BR" altLang="pt-BR" sz="44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PROTEGIDO DOS LEÕES</a:t>
            </a:r>
          </a:p>
        </p:txBody>
      </p:sp>
      <p:sp>
        <p:nvSpPr>
          <p:cNvPr id="299012" name="Rectangle 4">
            <a:extLst>
              <a:ext uri="{FF2B5EF4-FFF2-40B4-BE49-F238E27FC236}">
                <a16:creationId xmlns:a16="http://schemas.microsoft.com/office/drawing/2014/main" id="{CAA927A4-74A6-4833-AAA3-A770CEC417F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708275"/>
            <a:ext cx="8569325" cy="2879725"/>
          </a:xfrm>
          <a:solidFill>
            <a:schemeClr val="tx2">
              <a:alpha val="22000"/>
            </a:schemeClr>
          </a:solidFill>
          <a:ln/>
        </p:spPr>
        <p:txBody>
          <a:bodyPr/>
          <a:lstStyle/>
          <a:p>
            <a:pPr marL="609600" indent="-609600" algn="l">
              <a:lnSpc>
                <a:spcPct val="90000"/>
              </a:lnSpc>
            </a:pPr>
            <a:r>
              <a:rPr lang="pt-BR" alt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Daniel presenciou em visão essa última libertação. </a:t>
            </a:r>
          </a:p>
          <a:p>
            <a:pPr marL="609600" indent="-609600" algn="l">
              <a:lnSpc>
                <a:spcPct val="90000"/>
              </a:lnSpc>
            </a:pPr>
            <a:r>
              <a:rPr lang="pt-BR" alt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Ele anteviu o dia em que todo o mal será finalmente destruído e o reino de Deus dominará para sempre.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99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99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90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90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9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9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9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9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1" grpId="0" animBg="1"/>
      <p:bldP spid="299012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061" name="Picture 5">
            <a:extLst>
              <a:ext uri="{FF2B5EF4-FFF2-40B4-BE49-F238E27FC236}">
                <a16:creationId xmlns:a16="http://schemas.microsoft.com/office/drawing/2014/main" id="{969F83C0-4389-43AE-9CC8-AB3FF4226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1058" name="Picture 2">
            <a:extLst>
              <a:ext uri="{FF2B5EF4-FFF2-40B4-BE49-F238E27FC236}">
                <a16:creationId xmlns:a16="http://schemas.microsoft.com/office/drawing/2014/main" id="{EE26C57C-29EC-4884-90D3-D7A969671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1059" name="Rectangle 3">
            <a:extLst>
              <a:ext uri="{FF2B5EF4-FFF2-40B4-BE49-F238E27FC236}">
                <a16:creationId xmlns:a16="http://schemas.microsoft.com/office/drawing/2014/main" id="{1DB4F2A4-449A-4A8B-AFAB-27270A6E057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6091238"/>
            <a:ext cx="8856663" cy="793750"/>
          </a:xfrm>
          <a:solidFill>
            <a:schemeClr val="bg1">
              <a:alpha val="35001"/>
            </a:schemeClr>
          </a:solidFill>
          <a:ln/>
        </p:spPr>
        <p:txBody>
          <a:bodyPr anchor="ctr"/>
          <a:lstStyle/>
          <a:p>
            <a:r>
              <a:rPr lang="pt-BR" altLang="pt-BR" sz="44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PROTEGIDO DOS LEÕES</a:t>
            </a:r>
          </a:p>
        </p:txBody>
      </p:sp>
      <p:sp>
        <p:nvSpPr>
          <p:cNvPr id="301060" name="Rectangle 4">
            <a:extLst>
              <a:ext uri="{FF2B5EF4-FFF2-40B4-BE49-F238E27FC236}">
                <a16:creationId xmlns:a16="http://schemas.microsoft.com/office/drawing/2014/main" id="{CE543B66-4C79-4227-9E71-FC391B92806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781300"/>
            <a:ext cx="8569325" cy="2663825"/>
          </a:xfrm>
          <a:solidFill>
            <a:schemeClr val="tx2">
              <a:alpha val="22000"/>
            </a:schemeClr>
          </a:solidFill>
          <a:ln/>
        </p:spPr>
        <p:txBody>
          <a:bodyPr/>
          <a:lstStyle/>
          <a:p>
            <a:pPr marL="609600" indent="-609600" algn="l">
              <a:lnSpc>
                <a:spcPct val="90000"/>
              </a:lnSpc>
            </a:pPr>
            <a:r>
              <a:rPr lang="pt-BR" alt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Para Deus não há impossíveis. </a:t>
            </a:r>
          </a:p>
          <a:p>
            <a:pPr marL="609600" indent="-609600" algn="l">
              <a:lnSpc>
                <a:spcPct val="90000"/>
              </a:lnSpc>
            </a:pPr>
            <a:r>
              <a:rPr lang="pt-BR" alt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Ele se deleita em libertar, promete livrar este planeta do domínio do mal, promete também livrar a você e a mim do domínio o mal hoje.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1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1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106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106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1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1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1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1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59" grpId="0" animBg="1"/>
      <p:bldP spid="301060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109" name="Picture 5">
            <a:extLst>
              <a:ext uri="{FF2B5EF4-FFF2-40B4-BE49-F238E27FC236}">
                <a16:creationId xmlns:a16="http://schemas.microsoft.com/office/drawing/2014/main" id="{5573461F-2255-43B1-B6AF-45E45D5D3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8" y="0"/>
            <a:ext cx="64627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3106" name="Picture 2">
            <a:extLst>
              <a:ext uri="{FF2B5EF4-FFF2-40B4-BE49-F238E27FC236}">
                <a16:creationId xmlns:a16="http://schemas.microsoft.com/office/drawing/2014/main" id="{D7D87A19-6347-4895-844C-3767BFE52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3107" name="Rectangle 3">
            <a:extLst>
              <a:ext uri="{FF2B5EF4-FFF2-40B4-BE49-F238E27FC236}">
                <a16:creationId xmlns:a16="http://schemas.microsoft.com/office/drawing/2014/main" id="{460B9B58-30F9-492E-B6F5-5487D55AB4B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6091238"/>
            <a:ext cx="8856663" cy="793750"/>
          </a:xfrm>
          <a:solidFill>
            <a:schemeClr val="bg1">
              <a:alpha val="35001"/>
            </a:schemeClr>
          </a:solidFill>
          <a:ln/>
        </p:spPr>
        <p:txBody>
          <a:bodyPr anchor="ctr"/>
          <a:lstStyle/>
          <a:p>
            <a:r>
              <a:rPr lang="pt-BR" altLang="pt-BR" sz="44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PROTEGIDO DOS LEÕES</a:t>
            </a:r>
          </a:p>
        </p:txBody>
      </p:sp>
      <p:sp>
        <p:nvSpPr>
          <p:cNvPr id="303108" name="Rectangle 4">
            <a:extLst>
              <a:ext uri="{FF2B5EF4-FFF2-40B4-BE49-F238E27FC236}">
                <a16:creationId xmlns:a16="http://schemas.microsoft.com/office/drawing/2014/main" id="{72806673-95BB-4D5B-8D03-655A218E015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420938"/>
            <a:ext cx="8569325" cy="3384550"/>
          </a:xfrm>
          <a:solidFill>
            <a:schemeClr val="tx2">
              <a:alpha val="22000"/>
            </a:schemeClr>
          </a:solidFill>
          <a:ln/>
        </p:spPr>
        <p:txBody>
          <a:bodyPr/>
          <a:lstStyle/>
          <a:p>
            <a:pPr marL="609600" indent="-609600" algn="l">
              <a:lnSpc>
                <a:spcPct val="90000"/>
              </a:lnSpc>
            </a:pPr>
            <a:r>
              <a:rPr lang="pt-BR" alt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Deus que restaurará este planeta ao seu propósito original.</a:t>
            </a:r>
          </a:p>
          <a:p>
            <a:pPr marL="609600" indent="-609600" algn="l">
              <a:lnSpc>
                <a:spcPct val="90000"/>
              </a:lnSpc>
            </a:pPr>
            <a:r>
              <a:rPr lang="pt-BR" alt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Deus deseja restaurar, hoje nossa vida. </a:t>
            </a:r>
          </a:p>
          <a:p>
            <a:pPr marL="609600" indent="-609600" algn="l">
              <a:lnSpc>
                <a:spcPct val="90000"/>
              </a:lnSpc>
            </a:pPr>
            <a:r>
              <a:rPr lang="pt-BR" alt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Podemos louvar a Deus, hoje, como o poderoso libertador.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3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3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310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310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3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3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3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3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3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3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07" grpId="0" animBg="1"/>
      <p:bldP spid="303108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>
            <a:extLst>
              <a:ext uri="{FF2B5EF4-FFF2-40B4-BE49-F238E27FC236}">
                <a16:creationId xmlns:a16="http://schemas.microsoft.com/office/drawing/2014/main" id="{300B31F0-BCC3-462A-AC16-2883D329C53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9388" y="2565400"/>
            <a:ext cx="8713787" cy="2879725"/>
          </a:xfrm>
          <a:solidFill>
            <a:schemeClr val="bg1">
              <a:alpha val="14999"/>
            </a:schemeClr>
          </a:solidFill>
          <a:ln/>
        </p:spPr>
        <p:txBody>
          <a:bodyPr anchor="ctr"/>
          <a:lstStyle/>
          <a:p>
            <a:pPr algn="l"/>
            <a:r>
              <a:rPr lang="pt-BR" alt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Quando nossa vontade entra em conflito com a vontade de Deus, e escolhemos a vontade dEle e não a nossa, a nossa dedicação a ele se aprofunda.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68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5" name="Rectangle 5">
            <a:extLst>
              <a:ext uri="{FF2B5EF4-FFF2-40B4-BE49-F238E27FC236}">
                <a16:creationId xmlns:a16="http://schemas.microsoft.com/office/drawing/2014/main" id="{D5687377-3A20-46AC-9048-248D5C4D16C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708275"/>
            <a:ext cx="8569325" cy="3025775"/>
          </a:xfrm>
          <a:solidFill>
            <a:schemeClr val="tx2">
              <a:alpha val="22000"/>
            </a:schemeClr>
          </a:solidFill>
          <a:ln/>
        </p:spPr>
        <p:txBody>
          <a:bodyPr/>
          <a:lstStyle/>
          <a:p>
            <a:pPr marL="609600" indent="-609600" algn="l"/>
            <a:endParaRPr lang="en-US" altLang="pt-BR" sz="3200" b="1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4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4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>
            <a:extLst>
              <a:ext uri="{FF2B5EF4-FFF2-40B4-BE49-F238E27FC236}">
                <a16:creationId xmlns:a16="http://schemas.microsoft.com/office/drawing/2014/main" id="{F9F4B8C2-2DDA-4C12-AD63-3FA38815DAF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9388" y="2565400"/>
            <a:ext cx="8713787" cy="2951163"/>
          </a:xfrm>
          <a:solidFill>
            <a:schemeClr val="bg1">
              <a:alpha val="17000"/>
            </a:schemeClr>
          </a:solidFill>
          <a:ln/>
        </p:spPr>
        <p:txBody>
          <a:bodyPr anchor="ctr"/>
          <a:lstStyle/>
          <a:p>
            <a:pPr algn="l"/>
            <a:r>
              <a:rPr lang="pt-BR" alt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caráter cristão é desenvolvido quando a fé é provada. </a:t>
            </a:r>
            <a:br>
              <a:rPr lang="pt-BR" alt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alt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Deus freqüentemente permite que passemos por tentações para nos capacitar a crescer.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7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102" name="Picture 14">
            <a:extLst>
              <a:ext uri="{FF2B5EF4-FFF2-40B4-BE49-F238E27FC236}">
                <a16:creationId xmlns:a16="http://schemas.microsoft.com/office/drawing/2014/main" id="{600033DD-1CF8-476D-9FA3-8CF7D80AE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0"/>
            <a:ext cx="51419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100" name="Picture 12">
            <a:extLst>
              <a:ext uri="{FF2B5EF4-FFF2-40B4-BE49-F238E27FC236}">
                <a16:creationId xmlns:a16="http://schemas.microsoft.com/office/drawing/2014/main" id="{3D7F3B78-0F29-4244-9C8F-BB421B032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2" name="Rectangle 4">
            <a:extLst>
              <a:ext uri="{FF2B5EF4-FFF2-40B4-BE49-F238E27FC236}">
                <a16:creationId xmlns:a16="http://schemas.microsoft.com/office/drawing/2014/main" id="{BD05B006-0623-408E-AA72-FD170E4FF10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6091238"/>
            <a:ext cx="8856663" cy="793750"/>
          </a:xfrm>
          <a:solidFill>
            <a:schemeClr val="bg1">
              <a:alpha val="35001"/>
            </a:schemeClr>
          </a:solidFill>
          <a:ln/>
        </p:spPr>
        <p:txBody>
          <a:bodyPr anchor="ctr"/>
          <a:lstStyle/>
          <a:p>
            <a:r>
              <a:rPr lang="pt-BR" altLang="pt-BR" sz="44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PROTEGIDO DOS LEÕES</a:t>
            </a:r>
          </a:p>
        </p:txBody>
      </p:sp>
      <p:sp>
        <p:nvSpPr>
          <p:cNvPr id="89093" name="Rectangle 5">
            <a:extLst>
              <a:ext uri="{FF2B5EF4-FFF2-40B4-BE49-F238E27FC236}">
                <a16:creationId xmlns:a16="http://schemas.microsoft.com/office/drawing/2014/main" id="{0C0E7ACE-CA94-421B-B292-12FADCF5630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420938"/>
            <a:ext cx="8569325" cy="3529012"/>
          </a:xfrm>
          <a:solidFill>
            <a:schemeClr val="tx2">
              <a:alpha val="22000"/>
            </a:schemeClr>
          </a:solidFill>
          <a:ln/>
        </p:spPr>
        <p:txBody>
          <a:bodyPr/>
          <a:lstStyle/>
          <a:p>
            <a:pPr marL="609600" indent="-609600" algn="l">
              <a:lnSpc>
                <a:spcPct val="9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– INTRIGA NO PALÁCIO - </a:t>
            </a:r>
            <a:r>
              <a:rPr lang="pt-BR" altLang="pt-BR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Dan. 6:1-9</a:t>
            </a:r>
            <a:endParaRPr lang="pt-BR" altLang="pt-BR" sz="2800" i="1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  <a:p>
            <a:pPr marL="609600" indent="-609600" algn="l">
              <a:lnSpc>
                <a:spcPct val="90000"/>
              </a:lnSpc>
              <a:buFontTx/>
              <a:buChar char="-"/>
            </a:pPr>
            <a: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Deus abençoou ricamente a fidelidade de Daniel.</a:t>
            </a:r>
          </a:p>
          <a:p>
            <a:pPr marL="609600" indent="-609600" algn="l">
              <a:lnSpc>
                <a:spcPct val="90000"/>
              </a:lnSpc>
              <a:buFontTx/>
              <a:buChar char="-"/>
            </a:pPr>
            <a: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Seu trabalho diplomático, se estendeu por setenta anos. </a:t>
            </a:r>
          </a:p>
          <a:p>
            <a:pPr marL="609600" indent="-609600" algn="l">
              <a:lnSpc>
                <a:spcPct val="90000"/>
              </a:lnSpc>
              <a:buFontTx/>
              <a:buChar char="-"/>
            </a:pPr>
            <a: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Ele serviu sob numerosos reis em dois diferentes impérios.  </a:t>
            </a:r>
          </a:p>
          <a:p>
            <a:pPr marL="609600" indent="-609600" algn="l">
              <a:lnSpc>
                <a:spcPct val="9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“Aos que me honram, honrarei” (I Samuel 2:30).</a:t>
            </a:r>
            <a:endParaRPr lang="pt-BR" altLang="pt-BR" sz="280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09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09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9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9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9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9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9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9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90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90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90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90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2" grpId="0" animBg="1"/>
      <p:bldP spid="8909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7" name="Picture 5">
            <a:extLst>
              <a:ext uri="{FF2B5EF4-FFF2-40B4-BE49-F238E27FC236}">
                <a16:creationId xmlns:a16="http://schemas.microsoft.com/office/drawing/2014/main" id="{8AD720D0-176F-4A39-B57A-D6132598E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4434" name="Picture 2">
            <a:extLst>
              <a:ext uri="{FF2B5EF4-FFF2-40B4-BE49-F238E27FC236}">
                <a16:creationId xmlns:a16="http://schemas.microsoft.com/office/drawing/2014/main" id="{39CEECB0-53BE-443D-AD3C-C7D6548F1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4435" name="Rectangle 3">
            <a:extLst>
              <a:ext uri="{FF2B5EF4-FFF2-40B4-BE49-F238E27FC236}">
                <a16:creationId xmlns:a16="http://schemas.microsoft.com/office/drawing/2014/main" id="{F6A0FD91-CB5F-4C29-A6D8-BCF21B333A8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6091238"/>
            <a:ext cx="8856663" cy="793750"/>
          </a:xfrm>
          <a:solidFill>
            <a:schemeClr val="bg1">
              <a:alpha val="35001"/>
            </a:schemeClr>
          </a:solidFill>
          <a:ln/>
        </p:spPr>
        <p:txBody>
          <a:bodyPr anchor="ctr"/>
          <a:lstStyle/>
          <a:p>
            <a:r>
              <a:rPr lang="pt-BR" altLang="pt-BR" sz="44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PROTEGIDO DOS LEÕES</a:t>
            </a:r>
          </a:p>
        </p:txBody>
      </p:sp>
      <p:sp>
        <p:nvSpPr>
          <p:cNvPr id="274436" name="Rectangle 4">
            <a:extLst>
              <a:ext uri="{FF2B5EF4-FFF2-40B4-BE49-F238E27FC236}">
                <a16:creationId xmlns:a16="http://schemas.microsoft.com/office/drawing/2014/main" id="{21493C0A-514A-45CD-AA2C-DF92B1D0309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492375"/>
            <a:ext cx="8569325" cy="3384550"/>
          </a:xfrm>
          <a:solidFill>
            <a:schemeClr val="tx2">
              <a:alpha val="22000"/>
            </a:schemeClr>
          </a:solidFill>
          <a:ln/>
        </p:spPr>
        <p:txBody>
          <a:bodyPr/>
          <a:lstStyle/>
          <a:p>
            <a:pPr marL="609600" indent="-609600" algn="l">
              <a:lnSpc>
                <a:spcPct val="90000"/>
              </a:lnSpc>
            </a:pPr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– INTRIGA NO PALÁCIO </a:t>
            </a:r>
          </a:p>
          <a:p>
            <a:pPr marL="609600" indent="-609600" algn="l">
              <a:lnSpc>
                <a:spcPct val="90000"/>
              </a:lnSpc>
            </a:pPr>
            <a:r>
              <a:rPr lang="pt-BR" altLang="pt-BR" sz="32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Os colegas de Daniel cobiçavam sua posição. </a:t>
            </a:r>
          </a:p>
          <a:p>
            <a:pPr marL="609600" indent="-609600" algn="l">
              <a:lnSpc>
                <a:spcPct val="90000"/>
              </a:lnSpc>
            </a:pPr>
            <a:r>
              <a:rPr lang="pt-BR" altLang="pt-BR" sz="32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A inveja os levou a mentir, e a mentira os levou à disposição de matar Daniel. </a:t>
            </a:r>
          </a:p>
          <a:p>
            <a:pPr marL="609600" indent="-609600" algn="l">
              <a:lnSpc>
                <a:spcPct val="90000"/>
              </a:lnSpc>
            </a:pPr>
            <a:r>
              <a:rPr lang="pt-BR" altLang="pt-BR" sz="32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Invejosos da posição de Daniel, os políticos medo-persas recorreram a uma conspiração de mentiras.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443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443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4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4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4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4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4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4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4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4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5" grpId="0" animBg="1"/>
      <p:bldP spid="27443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5" name="Picture 5">
            <a:extLst>
              <a:ext uri="{FF2B5EF4-FFF2-40B4-BE49-F238E27FC236}">
                <a16:creationId xmlns:a16="http://schemas.microsoft.com/office/drawing/2014/main" id="{BC27A746-83EF-4D6C-AB2A-293EBB17E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0"/>
            <a:ext cx="82438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482" name="Picture 2">
            <a:extLst>
              <a:ext uri="{FF2B5EF4-FFF2-40B4-BE49-F238E27FC236}">
                <a16:creationId xmlns:a16="http://schemas.microsoft.com/office/drawing/2014/main" id="{016C3C48-FE37-4F20-A53B-E3281238E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483" name="Rectangle 3">
            <a:extLst>
              <a:ext uri="{FF2B5EF4-FFF2-40B4-BE49-F238E27FC236}">
                <a16:creationId xmlns:a16="http://schemas.microsoft.com/office/drawing/2014/main" id="{1C77ACCA-CB86-40DE-B759-BC31A284DFD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6091238"/>
            <a:ext cx="8856663" cy="793750"/>
          </a:xfrm>
          <a:solidFill>
            <a:schemeClr val="bg1">
              <a:alpha val="35001"/>
            </a:schemeClr>
          </a:solidFill>
          <a:ln/>
        </p:spPr>
        <p:txBody>
          <a:bodyPr anchor="ctr"/>
          <a:lstStyle/>
          <a:p>
            <a:r>
              <a:rPr lang="pt-BR" altLang="pt-BR" sz="44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PROTEGIDO DOS LEÕES</a:t>
            </a:r>
          </a:p>
        </p:txBody>
      </p:sp>
      <p:sp>
        <p:nvSpPr>
          <p:cNvPr id="276484" name="Rectangle 4">
            <a:extLst>
              <a:ext uri="{FF2B5EF4-FFF2-40B4-BE49-F238E27FC236}">
                <a16:creationId xmlns:a16="http://schemas.microsoft.com/office/drawing/2014/main" id="{7CA84808-E384-4DCB-9D26-B0603FF9FE1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852738"/>
            <a:ext cx="8569325" cy="2736850"/>
          </a:xfrm>
          <a:solidFill>
            <a:schemeClr val="tx2">
              <a:alpha val="22000"/>
            </a:schemeClr>
          </a:solidFill>
          <a:ln/>
        </p:spPr>
        <p:txBody>
          <a:bodyPr/>
          <a:lstStyle/>
          <a:p>
            <a:pPr marL="609600" indent="-609600" algn="l">
              <a:lnSpc>
                <a:spcPct val="80000"/>
              </a:lnSpc>
            </a:pPr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– INTRIGA NO PALÁCIO </a:t>
            </a:r>
          </a:p>
          <a:p>
            <a:pPr marL="609600" indent="-609600" algn="l">
              <a:lnSpc>
                <a:spcPct val="80000"/>
              </a:lnSpc>
            </a:pPr>
            <a:r>
              <a:rPr lang="pt-BR" altLang="pt-BR" sz="32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Não havia nada que incriminasse Daniel. Ele era coreto em todo o seu procedimento. </a:t>
            </a:r>
          </a:p>
          <a:p>
            <a:pPr marL="609600" indent="-609600" algn="l">
              <a:lnSpc>
                <a:spcPct val="80000"/>
              </a:lnSpc>
            </a:pPr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Daniel orava três vezes por dia. Sua vida era de plena comunhão com Deus. Isso fazia a diferença em tudo. </a:t>
            </a:r>
            <a:endParaRPr lang="pt-BR" altLang="pt-BR" sz="320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48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48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6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6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6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6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6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3" grpId="0" animBg="1"/>
      <p:bldP spid="27648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534" name="Picture 6">
            <a:extLst>
              <a:ext uri="{FF2B5EF4-FFF2-40B4-BE49-F238E27FC236}">
                <a16:creationId xmlns:a16="http://schemas.microsoft.com/office/drawing/2014/main" id="{9C2D5710-93E1-432B-AB7A-5E4DEF916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0"/>
            <a:ext cx="47164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8530" name="Picture 2">
            <a:extLst>
              <a:ext uri="{FF2B5EF4-FFF2-40B4-BE49-F238E27FC236}">
                <a16:creationId xmlns:a16="http://schemas.microsoft.com/office/drawing/2014/main" id="{13FEEBAC-207E-4806-9D07-FCF8C4449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8531" name="Rectangle 3">
            <a:extLst>
              <a:ext uri="{FF2B5EF4-FFF2-40B4-BE49-F238E27FC236}">
                <a16:creationId xmlns:a16="http://schemas.microsoft.com/office/drawing/2014/main" id="{CE31BCD1-0AC9-41C1-AE5A-43C2327781C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6091238"/>
            <a:ext cx="8856663" cy="793750"/>
          </a:xfrm>
          <a:solidFill>
            <a:schemeClr val="bg1">
              <a:alpha val="35001"/>
            </a:schemeClr>
          </a:solidFill>
          <a:ln/>
        </p:spPr>
        <p:txBody>
          <a:bodyPr anchor="ctr"/>
          <a:lstStyle/>
          <a:p>
            <a:r>
              <a:rPr lang="pt-BR" altLang="pt-BR" sz="44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PROTEGIDO DOS LEÕES</a:t>
            </a:r>
          </a:p>
        </p:txBody>
      </p:sp>
      <p:sp>
        <p:nvSpPr>
          <p:cNvPr id="278532" name="Rectangle 4">
            <a:extLst>
              <a:ext uri="{FF2B5EF4-FFF2-40B4-BE49-F238E27FC236}">
                <a16:creationId xmlns:a16="http://schemas.microsoft.com/office/drawing/2014/main" id="{8DB1F58F-68F7-4198-B706-D396232876E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565400"/>
            <a:ext cx="8569325" cy="3024188"/>
          </a:xfrm>
          <a:solidFill>
            <a:schemeClr val="tx2">
              <a:alpha val="22000"/>
            </a:schemeClr>
          </a:solidFill>
          <a:ln/>
        </p:spPr>
        <p:txBody>
          <a:bodyPr/>
          <a:lstStyle/>
          <a:p>
            <a:pPr marL="609600" indent="-609600" algn="l">
              <a:lnSpc>
                <a:spcPct val="90000"/>
              </a:lnSpc>
            </a:pPr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– INTRIGA NO PALÁCIO </a:t>
            </a:r>
          </a:p>
          <a:p>
            <a:pPr marL="609600" indent="-609600" algn="l">
              <a:lnSpc>
                <a:spcPct val="90000"/>
              </a:lnSpc>
            </a:pPr>
            <a:r>
              <a:rPr lang="pt-BR" altLang="pt-BR" sz="32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Eles planejaram um decreto para que ninguém fizesse pedidos a qualquer divindade ou pessoa. </a:t>
            </a:r>
          </a:p>
          <a:p>
            <a:pPr marL="609600" indent="-609600" algn="l">
              <a:lnSpc>
                <a:spcPct val="90000"/>
              </a:lnSpc>
            </a:pPr>
            <a:r>
              <a:rPr lang="pt-BR" altLang="pt-BR" sz="32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A prova final de Daniel: a questão da adoração verdadeira e da falsa.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78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78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853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853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8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8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8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8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8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8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1" grpId="0" animBg="1"/>
      <p:bldP spid="278532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582" name="Picture 6">
            <a:extLst>
              <a:ext uri="{FF2B5EF4-FFF2-40B4-BE49-F238E27FC236}">
                <a16:creationId xmlns:a16="http://schemas.microsoft.com/office/drawing/2014/main" id="{79CE0D63-BB4C-4B29-AC79-C406ECC97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0"/>
            <a:ext cx="65881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0578" name="Picture 2">
            <a:extLst>
              <a:ext uri="{FF2B5EF4-FFF2-40B4-BE49-F238E27FC236}">
                <a16:creationId xmlns:a16="http://schemas.microsoft.com/office/drawing/2014/main" id="{2BF73B44-9C0F-4FAC-8A23-3D1077355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0579" name="Rectangle 3">
            <a:extLst>
              <a:ext uri="{FF2B5EF4-FFF2-40B4-BE49-F238E27FC236}">
                <a16:creationId xmlns:a16="http://schemas.microsoft.com/office/drawing/2014/main" id="{65F05F17-9924-46A5-AF4D-E0E2D77308E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6091238"/>
            <a:ext cx="8856663" cy="793750"/>
          </a:xfrm>
          <a:solidFill>
            <a:schemeClr val="bg1">
              <a:alpha val="35001"/>
            </a:schemeClr>
          </a:solidFill>
          <a:ln/>
        </p:spPr>
        <p:txBody>
          <a:bodyPr anchor="ctr"/>
          <a:lstStyle/>
          <a:p>
            <a:r>
              <a:rPr lang="pt-BR" altLang="pt-BR" sz="44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PROTEGIDO DOS LEÕES</a:t>
            </a:r>
          </a:p>
        </p:txBody>
      </p:sp>
      <p:sp>
        <p:nvSpPr>
          <p:cNvPr id="280580" name="Rectangle 4">
            <a:extLst>
              <a:ext uri="{FF2B5EF4-FFF2-40B4-BE49-F238E27FC236}">
                <a16:creationId xmlns:a16="http://schemas.microsoft.com/office/drawing/2014/main" id="{D49D336F-3B25-4235-8936-C16762AF2FC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492375"/>
            <a:ext cx="8569325" cy="3457575"/>
          </a:xfrm>
          <a:solidFill>
            <a:schemeClr val="tx2">
              <a:alpha val="22000"/>
            </a:schemeClr>
          </a:solidFill>
          <a:ln/>
        </p:spPr>
        <p:txBody>
          <a:bodyPr/>
          <a:lstStyle/>
          <a:p>
            <a:pPr marL="609600" indent="-609600" algn="l">
              <a:lnSpc>
                <a:spcPct val="9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– FÉ FLEXÍVEL DE DANIEL – (Daniel 6:16)</a:t>
            </a:r>
          </a:p>
          <a:p>
            <a:pPr marL="609600" indent="-609600" algn="l">
              <a:lnSpc>
                <a:spcPct val="9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A oração era a fonte de força constante de Daniel para manter um relacionamento íntimo com Deus. </a:t>
            </a:r>
          </a:p>
          <a:p>
            <a:pPr marL="609600" indent="-609600" algn="l">
              <a:lnSpc>
                <a:spcPct val="9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Dario violou sua própria consciência. Ele sabia que estava condenando um homem inocente. </a:t>
            </a:r>
          </a:p>
          <a:p>
            <a:pPr marL="609600" indent="-609600" algn="l">
              <a:lnSpc>
                <a:spcPct val="9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E, ainda, reconheceu que Daniel seguia o Deus verdadeiro.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0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0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058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058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0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0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0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0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0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0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0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0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79" grpId="0" animBg="1"/>
      <p:bldP spid="280580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30" name="Picture 6">
            <a:extLst>
              <a:ext uri="{FF2B5EF4-FFF2-40B4-BE49-F238E27FC236}">
                <a16:creationId xmlns:a16="http://schemas.microsoft.com/office/drawing/2014/main" id="{B459F72D-078C-44BE-A83B-35E85B038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0"/>
            <a:ext cx="51419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26" name="Picture 2">
            <a:extLst>
              <a:ext uri="{FF2B5EF4-FFF2-40B4-BE49-F238E27FC236}">
                <a16:creationId xmlns:a16="http://schemas.microsoft.com/office/drawing/2014/main" id="{A4EECEDB-BF6F-48DE-8EC2-08CA0A416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2627" name="Rectangle 3">
            <a:extLst>
              <a:ext uri="{FF2B5EF4-FFF2-40B4-BE49-F238E27FC236}">
                <a16:creationId xmlns:a16="http://schemas.microsoft.com/office/drawing/2014/main" id="{97915906-229C-4984-83E0-4D4D1C0E058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6091238"/>
            <a:ext cx="8856663" cy="793750"/>
          </a:xfrm>
          <a:solidFill>
            <a:schemeClr val="bg1">
              <a:alpha val="35001"/>
            </a:schemeClr>
          </a:solidFill>
          <a:ln/>
        </p:spPr>
        <p:txBody>
          <a:bodyPr anchor="ctr"/>
          <a:lstStyle/>
          <a:p>
            <a:r>
              <a:rPr lang="pt-BR" altLang="pt-BR" sz="44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PROTEGIDO DOS LEÕES</a:t>
            </a:r>
          </a:p>
        </p:txBody>
      </p:sp>
      <p:sp>
        <p:nvSpPr>
          <p:cNvPr id="282628" name="Rectangle 4">
            <a:extLst>
              <a:ext uri="{FF2B5EF4-FFF2-40B4-BE49-F238E27FC236}">
                <a16:creationId xmlns:a16="http://schemas.microsoft.com/office/drawing/2014/main" id="{D76578E4-E8CD-45AA-B675-2768993EB0A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565400"/>
            <a:ext cx="8569325" cy="3095625"/>
          </a:xfrm>
          <a:solidFill>
            <a:schemeClr val="tx2">
              <a:alpha val="22000"/>
            </a:schemeClr>
          </a:solidFill>
          <a:ln/>
        </p:spPr>
        <p:txBody>
          <a:bodyPr/>
          <a:lstStyle/>
          <a:p>
            <a:pPr marL="609600" indent="-609600" algn="l">
              <a:lnSpc>
                <a:spcPct val="8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– FÉ FLEXÍVEL DE DANIEL</a:t>
            </a:r>
          </a:p>
          <a:p>
            <a:pPr marL="609600" indent="-609600" algn="l">
              <a:lnSpc>
                <a:spcPct val="8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Cheio de culpa, ele passou a noite inteira inquieto acordado no palácio. </a:t>
            </a:r>
          </a:p>
          <a:p>
            <a:pPr marL="609600" indent="-609600" algn="l">
              <a:lnSpc>
                <a:spcPct val="8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O conhecimento de ter feito o que é certo traz um senso de calma no meio das tormentas da vida. Daniel estava em paz na cova dos leões, enquanto que Dario estava cheio de tensões em seu palácio.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2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2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262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262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2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2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2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2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2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2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27" grpId="0" animBg="1"/>
      <p:bldP spid="282628" grpId="0" build="p" animBg="1"/>
    </p:bld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1393</TotalTime>
  <Words>830</Words>
  <Application>Microsoft Office PowerPoint</Application>
  <PresentationFormat>Apresentação na tela (4:3)</PresentationFormat>
  <Paragraphs>86</Paragraphs>
  <Slides>20</Slides>
  <Notes>20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2" baseType="lpstr">
      <vt:lpstr>Arial</vt:lpstr>
      <vt:lpstr>Design padrão</vt:lpstr>
      <vt:lpstr>PROTEGIDO DOS LEÕES</vt:lpstr>
      <vt:lpstr>Quando nossa vontade entra em conflito com a vontade de Deus, e escolhemos a vontade dEle e não a nossa, a nossa dedicação a ele se aprofunda. </vt:lpstr>
      <vt:lpstr>O caráter cristão é desenvolvido quando a fé é provada.  Deus freqüentemente permite que passemos por tentações para nos capacitar a crescer.</vt:lpstr>
      <vt:lpstr>PROTEGIDO DOS LEÕES</vt:lpstr>
      <vt:lpstr>PROTEGIDO DOS LEÕES</vt:lpstr>
      <vt:lpstr>PROTEGIDO DOS LEÕES</vt:lpstr>
      <vt:lpstr>PROTEGIDO DOS LEÕES</vt:lpstr>
      <vt:lpstr>PROTEGIDO DOS LEÕES</vt:lpstr>
      <vt:lpstr>PROTEGIDO DOS LEÕES</vt:lpstr>
      <vt:lpstr>PROTEGIDO DOS LEÕES</vt:lpstr>
      <vt:lpstr>PROTEGIDO DOS LEÕES</vt:lpstr>
      <vt:lpstr>PROTEGIDO DOS LEÕES</vt:lpstr>
      <vt:lpstr>PROTEGIDO DOS LEÕES</vt:lpstr>
      <vt:lpstr>PROTEGIDO DOS LEÕES</vt:lpstr>
      <vt:lpstr>PROTEGIDO DOS LEÕES</vt:lpstr>
      <vt:lpstr>PROTEGIDO DOS LEÕES</vt:lpstr>
      <vt:lpstr>PROTEGIDO DOS LEÕES</vt:lpstr>
      <vt:lpstr>PROTEGIDO DOS LEÕES</vt:lpstr>
      <vt:lpstr>PROTEGIDO DOS LEÕES</vt:lpstr>
      <vt:lpstr>Apresentação do PowerPoint</vt:lpstr>
    </vt:vector>
  </TitlesOfParts>
  <Company>OFICINADEVIDEO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GRANDE GUERRA</dc:title>
  <dc:subject>UM FUTURO SEM MEDO</dc:subject>
  <dc:creator>4TONS - Pr. Marcelo Augusto de Carvalho</dc:creator>
  <cp:keywords>www.4tons.com.br</cp:keywords>
  <dc:description>COMÉRCIO PROIBIDO. USO PESSOAL</dc:description>
  <cp:lastModifiedBy>UCB - Marcelo Augusto de Carvalho</cp:lastModifiedBy>
  <cp:revision>119</cp:revision>
  <dcterms:created xsi:type="dcterms:W3CDTF">2005-09-08T13:10:04Z</dcterms:created>
  <dcterms:modified xsi:type="dcterms:W3CDTF">2021-01-07T07:47:22Z</dcterms:modified>
  <cp:category>EVANGELISMO</cp:category>
</cp:coreProperties>
</file>