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8" r:id="rId3"/>
    <p:sldId id="330" r:id="rId4"/>
    <p:sldId id="331" r:id="rId5"/>
    <p:sldId id="293" r:id="rId6"/>
    <p:sldId id="332" r:id="rId7"/>
    <p:sldId id="333" r:id="rId8"/>
    <p:sldId id="353" r:id="rId9"/>
    <p:sldId id="354" r:id="rId10"/>
    <p:sldId id="334" r:id="rId11"/>
    <p:sldId id="335" r:id="rId12"/>
    <p:sldId id="336" r:id="rId13"/>
    <p:sldId id="337" r:id="rId14"/>
    <p:sldId id="338" r:id="rId15"/>
    <p:sldId id="339" r:id="rId16"/>
    <p:sldId id="355" r:id="rId17"/>
    <p:sldId id="340" r:id="rId18"/>
    <p:sldId id="341" r:id="rId19"/>
    <p:sldId id="358" r:id="rId20"/>
    <p:sldId id="342" r:id="rId21"/>
    <p:sldId id="356" r:id="rId22"/>
    <p:sldId id="357" r:id="rId23"/>
    <p:sldId id="329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66"/>
    <a:srgbClr val="0099CC"/>
    <a:srgbClr val="2D686D"/>
    <a:srgbClr val="FF9900"/>
    <a:srgbClr val="FF9966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113955-BEDE-4CFB-AC5D-8371781405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494CB2-8EE3-4608-8B83-DC3CCA5DB5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22D47E5-2F10-43ED-A42A-FC23A2B2470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C0D80CF-860E-4E58-B3B6-2BD1E1DEB9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4A23F257-87E2-4D57-9D54-4C229AD997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F405D37-C598-4097-811F-7C29B3505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ED7F98-57F0-466F-A612-08557485F36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54C360-4FCB-4E79-8EC1-7BFDA85DF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A372-0023-4D1A-B896-003BE1B47AFE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7E8A0C2-4602-4079-A77A-2DC096BD2D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C3F63C-7784-4EA1-8291-8A67E8A4E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4412E1-4D92-45A1-813F-F645576B8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D15A0-5FB2-43FD-9D38-4354A9469F77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B2DBEF80-E4EE-409F-83F5-161DCB1DE1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6775B22-16F5-4810-AA95-B83B1901F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3DB166-0A08-40FD-9B61-F4F7D4FBC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3B608-529B-4CE1-A0D6-D162D8E4E929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54254F02-A80B-49E4-9087-BAF0826E44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A4F5C252-E33F-4AB9-806A-D8FA390B1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C5E316-6433-4BCE-97F9-BDF6AD0CF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5447D-803A-4B96-AED9-8801A76074E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DBC5739-59BA-4D0B-8466-0C5FFB4F4D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0D275AB-D35C-426E-9F09-13C36286E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FDD58C-8A29-46BD-B5AC-814AA76E4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78B00-DEAA-4B5D-B06A-6D1F9947DD67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85CDC8DA-8546-4C59-847C-8D0361944B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683BA967-9815-4B20-8392-D2C2EB28F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C9568A-EDF8-4DC8-8332-A8F9A29A7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23313-ED4B-4D85-8353-5413E0E4F4B9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0B774D83-A0D0-4715-B5A3-A31F2EC144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00B66CDB-5082-422D-9D2E-D25E545B5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076273-6D79-4048-95DD-5A26191C5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1BA1E-A0A7-4DD1-A035-DD8F1F8CCAAA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C6C9C661-B30E-490A-B5C5-0F2939E871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C8C8619-C625-468E-860C-C1C766B6C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3C3011-7618-4D1A-B473-D6B95D183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45824-4DFC-4B20-8B77-B32F6B56BFE4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53871CE2-3CC9-480D-8E31-57D73A44C6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D17C93CE-62CF-402A-9E60-9A6B83C17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55D117-B7E5-44DC-A6BC-F5334B06D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A515E-C558-4799-9066-654B0E62674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1D8E8063-4A23-4F1C-BE53-02DF8EB7C3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543B86C1-6DD0-408D-8AA5-F27D9331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378229-AB06-4D61-BEB9-7D64DEC28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DB88F-DD48-49B2-8BDE-7FA93252F174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D7BA91A1-686B-48EA-9668-1ACF978842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427AE6E2-A980-4EA1-BCA2-A39CD396B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EAF3E4-E3BB-402D-9397-2709C9B66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3A31E-C475-4483-8D0B-8B31EAB4FA11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96138288-2567-46AA-8A37-FFE1690722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0F4F5DD0-7477-4049-89F1-13C794453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2BD8B0-8F36-466B-B735-C9CFB3CFE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B1F8A-37E0-484B-A186-DDA7727CCFA0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02B1DF9F-2219-459D-95E9-B0721A8873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E59431C-0203-4811-AEB1-FC9C79646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57AD15-9F4A-409A-908F-79E918B98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6AC20-DA2D-41DC-89B4-EF3A8BE60203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0B6BA702-C5FC-47A5-965E-F389E989C2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E5A0DF22-8A5B-48CC-9DE3-FFDB7617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759989-05CD-4E51-9ECB-C617AED5E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DD579-2D46-4C37-9942-13042715FC63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46C90381-E928-438A-A108-AFC7A05140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F071492-D6ED-492B-B201-918E0B8A1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833B11-D51F-407C-8CE1-B786ABD5D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ED80B-09E9-4DA4-AA83-A45ABDC6CB25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253EAABB-817E-40C8-89FB-540389204D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6DCC454F-812C-4C9E-8677-E65DB4B44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5867D4-DA41-40F7-B492-2CF634A69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4D3A0-0653-4923-9E7B-D195F7AE7584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70B60972-86FA-4546-A0A1-853045B3C0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4C08587-1366-4E07-A25F-5FA7EC7AA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08559F-20ED-4CAC-AF19-2091851BB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8DCE8-8A67-4D66-B04F-FCA0911E38B4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46115BC8-84CE-4C7A-8A77-465D905051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1AAA1C71-14BB-4A0C-8106-2CECC882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BE89E-1E76-4B05-AEEF-2A8053291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13F50-4119-4194-9CDA-561AF4992AD6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D35C4EE7-14CB-438E-8B7C-B6A88AD7FE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2E36957-18C9-421D-A9BD-959B9FDB1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D9D209-F12A-4F91-94E4-926D05A95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1A4D0-E2B8-4BA5-8F4F-4118EF5BC3DE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9629EC8-1773-41F7-902B-0F3499D85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8B3D01A-E358-4E1B-90AC-36D2EA8CF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C36619-D3BC-4E3C-AAC7-84B306C5F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C3731-FE1F-408E-AA20-5F9F6A506CF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E644D534-95BC-4D39-84CC-D528686FED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1B051075-F2CA-41C5-B8A0-E142F6451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24A597-1F87-47F6-98C4-E220D3436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5DDB3-D3F2-438B-8AA1-A3BE5786B28D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9078F0A-1DE7-4340-8C6D-BC9B73C6BC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EC5E288D-78F3-4194-839C-495770710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9808A0-6F50-4E11-9B0F-5A76830CA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F5460-219F-4AB1-9558-AA93D9B0BF31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02FD04C4-F7BA-4D25-8D42-26221DDE95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735F1DD2-C02E-4451-A6CD-781694CB7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D0A4AF-C140-4F9B-BACE-AD6FE54F0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3578E-5A70-41CF-BBAA-2EA29A4CDD88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62DE7D98-4CF4-43AA-BC8F-C61528AE28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61E6D6D9-E3E6-4057-B91A-0CD7BD9C2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BA9CA-B467-46E3-A53C-3EE47E729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7B89C8-5FF1-4012-8D3A-E4598AD0B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CA19F-F553-435F-BDAC-86653476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0C6305-930C-44BE-AFBC-02A03AB8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2BA23-7BC0-4469-9687-45337A48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0FE8-A84C-4F3B-B574-14C585EA37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69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C068A-EBDB-4A91-8E99-442FE177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3D5C72-2C00-4D3E-9EC7-E8CA1AA33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C6DA22-DCE3-4CC1-B2EA-8ED1EF2B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B3A964-3A2C-4041-B9B2-CE5DF279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016002-673B-498A-AAFC-CEFEEF4F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F7FD4-E8C0-4E71-8719-AD07A896F3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17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8AA84B-2465-4992-AB05-6239D200C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4B35B-36C7-4D12-B19C-939EBCD6F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2A6DE9-9452-4652-8A76-CF4A38D3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CB7AAD-EC44-4D3B-8B6A-93D8FA5E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8FAC7-7BA5-4AEF-9FEF-A520CE5F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346D6-2182-4BB6-A621-EC4D7D65F1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830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F1832-4D14-4A72-846A-D241C2F7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EC675-2446-4A59-8354-022EB533E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DC63E8-8F5D-4B66-B71E-2453AF3C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6B8D4F-1C18-49FE-8988-646EA39D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D7285-862E-4BD5-9FED-64C9CB08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95E92-8D36-4136-881F-B16438F710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22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0DD94-7AFB-4126-88F5-A56EAA98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5A3A9F-0988-4CB1-A273-68B4E0B46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063B09-C55D-490E-A4B4-2D8F8216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695D2-1776-4D9D-8605-1B58F871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26074-B018-415F-8322-F7118615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13005-BAC7-40F4-877B-1347F059F6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42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5B0F7-6CC0-4CAB-8D0D-15988CB4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39901-F5EF-427F-92E4-2756778A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6128D9-0408-4255-9D1C-712F74C3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2DD2ED-6D90-4C80-BBCC-1B92CCC9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C50DAB-19FE-41F2-8733-B90C2A80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9C939C-9C19-4C8B-8A4E-08B9A5FF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B8002-CA0A-4A47-A2DF-57389956CC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918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242F-9E50-4611-ACC8-4E3BD842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472E40-F848-49DD-B503-9C9B81B42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BB31C-0BB4-4110-8900-30B943F0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ECDD28-FFA2-49FC-B5EB-955C71D73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2B3A3-66C3-425D-9B93-C7942358A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ADC560-667E-4FDC-BEF5-D64556C3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668946-0D1B-4AA9-98DB-CCE79F0B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BE81D1-6ED6-4CF9-B66B-9BDF475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BFAF5-3A69-48CD-9590-CE040D1B26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26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2AB64-B1F3-429A-9189-A53429DA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600DC7-99E3-4D52-9578-92693EE3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5068BC-8D0D-424E-97D4-514715CB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6B4E2A-2B76-4F40-A869-04435EAE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815B-380C-4821-8880-16AA20A282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10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888C41-66CE-4CEA-AB36-A79D6146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EEC4469-10F8-40B0-BB5B-3BDC6921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DB8F30-22D0-4E86-A19C-24C8E2E7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9E2E7-3E7E-4C11-86E8-19AE4EE5C2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5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1BE9B-6458-448D-8C7A-D96FE955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CFCDD-9884-426D-B9B7-7052AD2D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8D7721-324A-4420-888C-73152388C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91294-EA79-4B86-9F7B-2C29DD48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B2C939-E1DD-4956-82DB-83EBB3C9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FDFA6-50AC-4872-BA29-274FA80B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3C1F-FA67-4395-8B9E-CB2531DF83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803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E97D5-29C6-4EE3-9A97-631C6761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57FA93-B468-41C9-9CFF-CF1DD44DE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CD4315-8A0F-4A19-B67A-BC8FC0692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B18055-E841-49F9-B032-99580947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80541B-B81A-44E1-8526-C6E48BB6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3E7F09-B801-4714-8DFA-1FCFD425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4E7D2-E96F-4C53-B905-DC94DEC325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50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BE5F0F-370E-489A-80F2-90D44B551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0AF908-D1D1-4978-AFFF-2195F6F4C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375948-07E5-4E17-9941-3B9191ED26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DF1AB4-4FCA-499F-B92D-45EE1D926B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B9281-876E-4D6F-B141-020CB3C268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3E93CC-12E0-453E-AF4B-E6150DE137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D0313F9-7E5C-46CF-B9EC-7CDE64AC6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565400"/>
            <a:ext cx="8713787" cy="2303463"/>
          </a:xfrm>
          <a:solidFill>
            <a:srgbClr val="008000">
              <a:alpha val="28000"/>
            </a:srgbClr>
          </a:solidFill>
          <a:ln/>
        </p:spPr>
        <p:txBody>
          <a:bodyPr anchor="ctr"/>
          <a:lstStyle/>
          <a:p>
            <a:r>
              <a:rPr lang="pt-BR" altLang="pt-BR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>
            <a:extLst>
              <a:ext uri="{FF2B5EF4-FFF2-40B4-BE49-F238E27FC236}">
                <a16:creationId xmlns:a16="http://schemas.microsoft.com/office/drawing/2014/main" id="{A719755D-BE1B-44A3-92B0-ED008489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6" name="Picture 2">
            <a:extLst>
              <a:ext uri="{FF2B5EF4-FFF2-40B4-BE49-F238E27FC236}">
                <a16:creationId xmlns:a16="http://schemas.microsoft.com/office/drawing/2014/main" id="{07938CDB-8CEF-45AB-B255-06E1A319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024F16CA-14C1-482C-9CC2-8050068FC1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4C0C73A8-7BB1-4AA6-8C48-A8EF668945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455987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INTERVENÇÃO DIVINA, A MENSAGEM NA PAREDE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Dan. 5:5-17. No mesmo instante que eram profanados os utensílios sagrados, apareceram uns dedos escrevendo na parede.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rei ficou abalado, seu semblante mudou.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 sabia que alguma coisa estava errada.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Era o dia  do juízo que chegara a Belsazar.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9" name="Picture 7">
            <a:extLst>
              <a:ext uri="{FF2B5EF4-FFF2-40B4-BE49-F238E27FC236}">
                <a16:creationId xmlns:a16="http://schemas.microsoft.com/office/drawing/2014/main" id="{31A04EAA-496A-45BC-9E9A-6B91484D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>
            <a:extLst>
              <a:ext uri="{FF2B5EF4-FFF2-40B4-BE49-F238E27FC236}">
                <a16:creationId xmlns:a16="http://schemas.microsoft.com/office/drawing/2014/main" id="{93480EBF-2B91-46AE-B820-E1F0C2B3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5B83CD49-7DA5-460C-98D9-74C29E48A9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C1F64638-A7DE-4114-8381-AE19686CCA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97213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Novamente, Daniel foi chamado para dar a interpretação da escrita.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 havia interpretado o sonho de Nabucodonosor.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 havia servido como estadista em babilônia, durante setenta anos.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Apesar de tudo isso, Belsazar, com a mente entorpecida pelas bebidas fortes, tentou rebaixar Daniel sugerindo que ele era simplesmente um escravo judeu.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7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FF6FEB0C-1F8A-4C59-B50D-36AFBFC6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AA17B6F1-2E7E-4210-A35B-36FF35D1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9A1065A5-C6BA-46AC-923F-00CD77E488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D23D8FE6-DED6-42A3-891C-F2CA36F15E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97213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Belsazar ofereceu a Daniel recompensas se ele pudesse explicar o significado daquelas palavras estranhas.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 disse: os teus presentes fiquem contigo e dá os teus prêmios a outros; todavia lerei ao rei a escritura e lhe farei saber a interpretação.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>
            <a:extLst>
              <a:ext uri="{FF2B5EF4-FFF2-40B4-BE49-F238E27FC236}">
                <a16:creationId xmlns:a16="http://schemas.microsoft.com/office/drawing/2014/main" id="{862E7998-2CAF-43B1-A7D7-1C191FBC4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0" name="Picture 2">
            <a:extLst>
              <a:ext uri="{FF2B5EF4-FFF2-40B4-BE49-F238E27FC236}">
                <a16:creationId xmlns:a16="http://schemas.microsoft.com/office/drawing/2014/main" id="{6F905997-4A85-480F-BA24-28E71CB2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81FD8393-7341-4E70-B41D-7A34C6B5A1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B9531AE1-EA77-4AAA-AEFA-C945D4A6C5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 não se permitia ser subordinado!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Seus serviços não estavam à venda. Seu único motivo era servir a Deus. Sua única ambição era a honra do reino de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>
            <a:extLst>
              <a:ext uri="{FF2B5EF4-FFF2-40B4-BE49-F238E27FC236}">
                <a16:creationId xmlns:a16="http://schemas.microsoft.com/office/drawing/2014/main" id="{542256AB-341C-4ACA-B658-19D08D68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>
            <a:extLst>
              <a:ext uri="{FF2B5EF4-FFF2-40B4-BE49-F238E27FC236}">
                <a16:creationId xmlns:a16="http://schemas.microsoft.com/office/drawing/2014/main" id="{D4FBAF70-E3F0-4D44-9746-14D632C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AB46D854-46EF-4633-ABF9-65AFCD4F09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DCEA2C54-F181-4583-93EA-2FA5595D08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952750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muitas maneiras, Deus bateu à porta de Babilônia. </a:t>
            </a:r>
          </a:p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porta da misericórdia, aberta durante setenta anos, estava para se fechar. </a:t>
            </a:r>
          </a:p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babilônios tinham endurecido o coração, e pouco havia que Deus pudesse fazer.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0" name="Picture 6">
            <a:extLst>
              <a:ext uri="{FF2B5EF4-FFF2-40B4-BE49-F238E27FC236}">
                <a16:creationId xmlns:a16="http://schemas.microsoft.com/office/drawing/2014/main" id="{9CB592E4-C290-40EE-BEC2-B09B8FC4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6" name="Picture 2">
            <a:extLst>
              <a:ext uri="{FF2B5EF4-FFF2-40B4-BE49-F238E27FC236}">
                <a16:creationId xmlns:a16="http://schemas.microsoft.com/office/drawing/2014/main" id="{F1DD090E-2710-4FD4-B98B-368E26A1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>
            <a:extLst>
              <a:ext uri="{FF2B5EF4-FFF2-40B4-BE49-F238E27FC236}">
                <a16:creationId xmlns:a16="http://schemas.microsoft.com/office/drawing/2014/main" id="{B2AAB34F-AB17-4662-BD23-270178C94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4F20E1C2-F006-4E3E-A29B-FA4BD2D373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97213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 foi o erro de Belsazar? Porque sua culpa era tão grande? Dan. 5:22.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Apesar de conhecer a Deus, não se entregou ao poder divino.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Belsazar sabia o que era certo, mas não o fez!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/>
      <p:bldP spid="19046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9D951C93-44F5-443A-9AE5-E41B9083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4" name="Picture 2">
            <a:extLst>
              <a:ext uri="{FF2B5EF4-FFF2-40B4-BE49-F238E27FC236}">
                <a16:creationId xmlns:a16="http://schemas.microsoft.com/office/drawing/2014/main" id="{94CA8EED-4B96-4479-8A29-F5F723D1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Rectangle 3">
            <a:extLst>
              <a:ext uri="{FF2B5EF4-FFF2-40B4-BE49-F238E27FC236}">
                <a16:creationId xmlns:a16="http://schemas.microsoft.com/office/drawing/2014/main" id="{6D3780DB-9DAE-4ABA-924C-8A583477BC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1F0E384E-C59A-4ED3-BCF5-7789AC414D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condição do ser humano é pior quando ele erra conscientemente. Tia. 4:17</a:t>
            </a:r>
          </a:p>
          <a:p>
            <a:pPr marL="533400" indent="-5334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pecado de Babilônia era grande  porque os babilônios se rebelaram abertamente contra Deus, quando eles sabiam qual era a vontade de Deus e o melhor para 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>
            <a:extLst>
              <a:ext uri="{FF2B5EF4-FFF2-40B4-BE49-F238E27FC236}">
                <a16:creationId xmlns:a16="http://schemas.microsoft.com/office/drawing/2014/main" id="{EC23A010-7D7E-4D80-BC31-E3C4AE79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4" name="Picture 2">
            <a:extLst>
              <a:ext uri="{FF2B5EF4-FFF2-40B4-BE49-F238E27FC236}">
                <a16:creationId xmlns:a16="http://schemas.microsoft.com/office/drawing/2014/main" id="{BECAA7BD-523A-4966-B25E-5A8D29BA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F144A886-ED5E-4FE5-B320-E6133B8EB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7D47171D-6A30-414E-A0E4-EED70E30F1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Hoje, nosso mundo está seguindo pelo mesmo caminho de Babilônia.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pessoas têm tomado conhecimento do plano de Deus para sua vida, mas tem rejeitado seguir seus caminhos.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>
            <a:extLst>
              <a:ext uri="{FF2B5EF4-FFF2-40B4-BE49-F238E27FC236}">
                <a16:creationId xmlns:a16="http://schemas.microsoft.com/office/drawing/2014/main" id="{BB7CCBAF-EE29-41F0-AB56-1DF20B13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2" name="Picture 2">
            <a:extLst>
              <a:ext uri="{FF2B5EF4-FFF2-40B4-BE49-F238E27FC236}">
                <a16:creationId xmlns:a16="http://schemas.microsoft.com/office/drawing/2014/main" id="{0C29BD9B-287F-4ACD-A0A7-A4464E5C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9F8B897A-5E27-4252-954D-DE1245EFD7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E708BD73-964C-46DB-8372-4B8C63EAC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2303463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escrita na parede o juízo de Deus sobre Babilônia: MENE, MENE, TEKEL  e PARSIM. Dan. 5:26-28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3" name="Picture 7">
            <a:extLst>
              <a:ext uri="{FF2B5EF4-FFF2-40B4-BE49-F238E27FC236}">
                <a16:creationId xmlns:a16="http://schemas.microsoft.com/office/drawing/2014/main" id="{B82E0500-E1CC-4107-942B-2BA3BB9C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79" name="Picture 3">
            <a:extLst>
              <a:ext uri="{FF2B5EF4-FFF2-40B4-BE49-F238E27FC236}">
                <a16:creationId xmlns:a16="http://schemas.microsoft.com/office/drawing/2014/main" id="{8A03DF76-160E-4903-8537-79F03DA8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0" name="Rectangle 4">
            <a:extLst>
              <a:ext uri="{FF2B5EF4-FFF2-40B4-BE49-F238E27FC236}">
                <a16:creationId xmlns:a16="http://schemas.microsoft.com/office/drawing/2014/main" id="{F85C73E9-415A-42C6-BE61-4D4DB2EAC9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95EFB586-3EAD-4E34-B7EB-579EA649EE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852738"/>
            <a:ext cx="8569325" cy="3024187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Assim Daniel deu a interpretação: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MENE: Teu reino terminou.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TEKEL: Foste pesado na balança e achado em falta.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PERES: Teu reino foi dividido e dado aos medo-persas.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3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  <p:bldP spid="2293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DF3EEB0-1820-44CC-AAFE-85CCB152D4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781300"/>
            <a:ext cx="8713788" cy="2808288"/>
          </a:xfrm>
          <a:solidFill>
            <a:srgbClr val="33CCFF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 é o maior erro que se pode cometer na vida? </a:t>
            </a:r>
            <a:b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 é a mais tola das decisões?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>
            <a:extLst>
              <a:ext uri="{FF2B5EF4-FFF2-40B4-BE49-F238E27FC236}">
                <a16:creationId xmlns:a16="http://schemas.microsoft.com/office/drawing/2014/main" id="{8990EE94-0971-4529-9AB3-A151CC2B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0" name="Picture 2">
            <a:extLst>
              <a:ext uri="{FF2B5EF4-FFF2-40B4-BE49-F238E27FC236}">
                <a16:creationId xmlns:a16="http://schemas.microsoft.com/office/drawing/2014/main" id="{21E7D194-1AB7-4C64-930E-486E064C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3C49A5C6-F194-49DB-A14F-4DDDDFE3A5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3D573F3D-E6DF-46A3-9A10-A076BC375E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305050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 uma última noite para cada um e para cada coisa aqui na Terra.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 uma linha invisível que não podemos cruzar sem sofrer conseqüências.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  <p:bldP spid="19661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>
            <a:extLst>
              <a:ext uri="{FF2B5EF4-FFF2-40B4-BE49-F238E27FC236}">
                <a16:creationId xmlns:a16="http://schemas.microsoft.com/office/drawing/2014/main" id="{B588485E-B631-4679-BB32-3C40FBEF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2" name="Picture 2">
            <a:extLst>
              <a:ext uri="{FF2B5EF4-FFF2-40B4-BE49-F238E27FC236}">
                <a16:creationId xmlns:a16="http://schemas.microsoft.com/office/drawing/2014/main" id="{A82F5C35-D032-4360-82E0-12DBE9CB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Rectangle 3">
            <a:extLst>
              <a:ext uri="{FF2B5EF4-FFF2-40B4-BE49-F238E27FC236}">
                <a16:creationId xmlns:a16="http://schemas.microsoft.com/office/drawing/2014/main" id="{FEFF3FE5-353B-4DBD-BEDF-829A029269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93F6C1A2-0430-4995-BDDB-721B85CD86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3068638"/>
            <a:ext cx="8569325" cy="1512887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julgamento virá  uma vez mais para a sociedade.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nimBg="1"/>
      <p:bldP spid="22528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7" name="Picture 9">
            <a:extLst>
              <a:ext uri="{FF2B5EF4-FFF2-40B4-BE49-F238E27FC236}">
                <a16:creationId xmlns:a16="http://schemas.microsoft.com/office/drawing/2014/main" id="{6A36D1ED-B5C1-4B95-90AB-D2EAFCF1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0"/>
            <a:ext cx="5186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0" name="Picture 2">
            <a:extLst>
              <a:ext uri="{FF2B5EF4-FFF2-40B4-BE49-F238E27FC236}">
                <a16:creationId xmlns:a16="http://schemas.microsoft.com/office/drawing/2014/main" id="{B6D87E49-5DAE-4C1C-86CB-4E4EA359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Rectangle 3">
            <a:extLst>
              <a:ext uri="{FF2B5EF4-FFF2-40B4-BE49-F238E27FC236}">
                <a16:creationId xmlns:a16="http://schemas.microsoft.com/office/drawing/2014/main" id="{AE0C57C1-D60E-4FD8-B040-E9F4F2B587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D74EA143-D6B2-43A5-B1EF-52ACFC9ECB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5923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Porque cometer o mesmo erro trágico de Belsazar?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Não demore, entregue a Deus sua vida, hoje!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/>
      <p:bldP spid="22733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D2458F6-3948-4403-BF12-3575E98202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989138"/>
            <a:ext cx="8713788" cy="4176712"/>
          </a:xfrm>
          <a:solidFill>
            <a:srgbClr val="33CCFF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maior engano é deixarmos de aprender com os erros cometidos.</a:t>
            </a:r>
            <a:b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mais tolas das decisões é ignorar as advertências de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AACCCF74-A84B-49E1-A847-9C6E290C76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205038"/>
            <a:ext cx="8713788" cy="3960812"/>
          </a:xfrm>
          <a:solidFill>
            <a:srgbClr val="33CCFF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é violar repetidamente a consciência rejeitando o conselho de Deus </a:t>
            </a:r>
            <a:b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é afastar-se das oportunidades que Deus oferece.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>
            <a:extLst>
              <a:ext uri="{FF2B5EF4-FFF2-40B4-BE49-F238E27FC236}">
                <a16:creationId xmlns:a16="http://schemas.microsoft.com/office/drawing/2014/main" id="{93910394-933E-418B-A3E9-CC99E650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>
            <a:extLst>
              <a:ext uri="{FF2B5EF4-FFF2-40B4-BE49-F238E27FC236}">
                <a16:creationId xmlns:a16="http://schemas.microsoft.com/office/drawing/2014/main" id="{9A5FB839-0FC3-43F2-AE1F-39147401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CC615C14-BA40-41C0-8F4F-E22531527B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E850DB20-544B-4AFA-9679-010100B5DE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Belsazar, neto de Nabucodonosor, teve muitas oportunidades de servir a Deus. Poderia Ter aprendido com o seu avô, que havia dedicado a vida a servir ao verdadeiro Deus, ou com o profeta Daniel, que tinha vivido durante 60 anos em Babilônia testemunhando em favor da verdade.</a:t>
            </a:r>
            <a:r>
              <a:rPr lang="pt-BR" altLang="pt-BR" sz="2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>
            <a:extLst>
              <a:ext uri="{FF2B5EF4-FFF2-40B4-BE49-F238E27FC236}">
                <a16:creationId xmlns:a16="http://schemas.microsoft.com/office/drawing/2014/main" id="{F1E94A88-9E9D-4C82-9A7B-4FCB67BE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0" name="Picture 2">
            <a:extLst>
              <a:ext uri="{FF2B5EF4-FFF2-40B4-BE49-F238E27FC236}">
                <a16:creationId xmlns:a16="http://schemas.microsoft.com/office/drawing/2014/main" id="{FAD8DA1B-EC3B-4DC2-9D45-2EB4401C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Rectangle 3">
            <a:extLst>
              <a:ext uri="{FF2B5EF4-FFF2-40B4-BE49-F238E27FC236}">
                <a16:creationId xmlns:a16="http://schemas.microsoft.com/office/drawing/2014/main" id="{41CA18CC-1AEB-4339-BE35-27D33E7DE1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72757EE9-369E-4BAE-9815-D6EB02B2AE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luz da verdade brilhou sobre Belsazar, mas ele a rejeitou totalmente.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 dia de julgamento estava se aproximando mais rápido do que ele imaginava.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>
            <a:extLst>
              <a:ext uri="{FF2B5EF4-FFF2-40B4-BE49-F238E27FC236}">
                <a16:creationId xmlns:a16="http://schemas.microsoft.com/office/drawing/2014/main" id="{EC39F72C-7548-4607-A839-6F2FD3AA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8" name="Picture 2">
            <a:extLst>
              <a:ext uri="{FF2B5EF4-FFF2-40B4-BE49-F238E27FC236}">
                <a16:creationId xmlns:a16="http://schemas.microsoft.com/office/drawing/2014/main" id="{35C3531C-F2FF-4CB3-8E37-E08148B0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02E178E7-9228-4DA8-ACF8-AD191E8130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89B64355-F9C5-4E12-AA17-A2D2249145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ÚLTIMA NOITE DE BELSAZAR-Dn. 5:1-4.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Belsazar fez um grande banquete, embebedou-se e profanou coisas sagradas. Esse ato provocou o julgamento de Deus durante Babilônia.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>
            <a:extLst>
              <a:ext uri="{FF2B5EF4-FFF2-40B4-BE49-F238E27FC236}">
                <a16:creationId xmlns:a16="http://schemas.microsoft.com/office/drawing/2014/main" id="{D6FAA52C-10E1-40DB-B9C6-D33B6A34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>
            <a:extLst>
              <a:ext uri="{FF2B5EF4-FFF2-40B4-BE49-F238E27FC236}">
                <a16:creationId xmlns:a16="http://schemas.microsoft.com/office/drawing/2014/main" id="{DB1224DA-3055-469A-80E2-8AF38174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Rectangle 3">
            <a:extLst>
              <a:ext uri="{FF2B5EF4-FFF2-40B4-BE49-F238E27FC236}">
                <a16:creationId xmlns:a16="http://schemas.microsoft.com/office/drawing/2014/main" id="{4D4324DA-1B23-4347-B069-A4D262DD1C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F98C5F9C-5D02-4655-ABD9-80588CAC6D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025775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ÚLTIMA NOITE DE BELSAZAR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Era blasfêmia profanar aqueles copos sagrados enchendo-os com vinhos intoxicantes, em um bacanal na corte da babilônia. O rei atravessara a linha divisória entre o seu poder e o poder de Deus. E passou dos limites.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nimBg="1"/>
      <p:bldP spid="21914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91" name="Picture 7">
            <a:extLst>
              <a:ext uri="{FF2B5EF4-FFF2-40B4-BE49-F238E27FC236}">
                <a16:creationId xmlns:a16="http://schemas.microsoft.com/office/drawing/2014/main" id="{0D79009A-1284-4376-AD6F-B92D1C63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6" name="Picture 2">
            <a:extLst>
              <a:ext uri="{FF2B5EF4-FFF2-40B4-BE49-F238E27FC236}">
                <a16:creationId xmlns:a16="http://schemas.microsoft.com/office/drawing/2014/main" id="{F357B0A1-B8CB-4DA2-A79C-BF334257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7" name="Rectangle 3">
            <a:extLst>
              <a:ext uri="{FF2B5EF4-FFF2-40B4-BE49-F238E27FC236}">
                <a16:creationId xmlns:a16="http://schemas.microsoft.com/office/drawing/2014/main" id="{2DC88C20-04F7-4850-A0A2-70CD42B5F8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3863" y="6064250"/>
            <a:ext cx="7415212" cy="793750"/>
          </a:xfrm>
          <a:solidFill>
            <a:srgbClr val="99CC00">
              <a:alpha val="25999"/>
            </a:srgbClr>
          </a:solidFill>
          <a:ln/>
        </p:spPr>
        <p:txBody>
          <a:bodyPr anchor="ctr"/>
          <a:lstStyle/>
          <a:p>
            <a:r>
              <a:rPr lang="pt-BR" altLang="pt-BR" sz="4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anose="03060902040502070203" pitchFamily="66" charset="0"/>
              </a:rPr>
              <a:t>A Mensagem na Parede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5AA52EB3-2D93-4B67-965C-A4EC053085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168650"/>
          </a:xfrm>
          <a:solidFill>
            <a:srgbClr val="969696">
              <a:alpha val="67999"/>
            </a:srgb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ÚLTIMA NOITE DE BELSAZAR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Hoje, muitos têm vivido da mesma forma que Belsazar. Jesus adverte que a época em que vivemos é um tempo solene, de cautela, vigilância e oração Lucas 21:34-36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animBg="1"/>
      <p:bldP spid="221188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824</Words>
  <Application>Microsoft Office PowerPoint</Application>
  <PresentationFormat>Apresentação na tela (4:3)</PresentationFormat>
  <Paragraphs>87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Arial</vt:lpstr>
      <vt:lpstr>Forte</vt:lpstr>
      <vt:lpstr>Design padrão</vt:lpstr>
      <vt:lpstr>A Mensagem na Parede</vt:lpstr>
      <vt:lpstr>Qual é o maior erro que se pode cometer na vida?  Qual é a mais tola das decisões? </vt:lpstr>
      <vt:lpstr>O maior engano é deixarmos de aprender com os erros cometidos. A mais tolas das decisões é ignorar as advertências de Deus. </vt:lpstr>
      <vt:lpstr>- é violar repetidamente a consciência rejeitando o conselho de Deus  - é afastar-se das oportunidades que Deus oferece.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 Mensagem na Parede</vt:lpstr>
      <vt:lpstr>Apresentação do PowerPoint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87</cp:revision>
  <dcterms:created xsi:type="dcterms:W3CDTF">2005-09-08T13:10:04Z</dcterms:created>
  <dcterms:modified xsi:type="dcterms:W3CDTF">2021-01-07T07:47:47Z</dcterms:modified>
  <cp:category>EVANGELISMO</cp:category>
</cp:coreProperties>
</file>