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94" r:id="rId3"/>
    <p:sldId id="393" r:id="rId4"/>
    <p:sldId id="395" r:id="rId5"/>
    <p:sldId id="293" r:id="rId6"/>
    <p:sldId id="410" r:id="rId7"/>
    <p:sldId id="396" r:id="rId8"/>
    <p:sldId id="397" r:id="rId9"/>
    <p:sldId id="411" r:id="rId10"/>
    <p:sldId id="412" r:id="rId11"/>
    <p:sldId id="398" r:id="rId12"/>
    <p:sldId id="413" r:id="rId13"/>
    <p:sldId id="399" r:id="rId14"/>
    <p:sldId id="414" r:id="rId15"/>
    <p:sldId id="415" r:id="rId16"/>
    <p:sldId id="416" r:id="rId17"/>
    <p:sldId id="400" r:id="rId18"/>
    <p:sldId id="420" r:id="rId19"/>
    <p:sldId id="417" r:id="rId20"/>
    <p:sldId id="418" r:id="rId21"/>
    <p:sldId id="421" r:id="rId22"/>
    <p:sldId id="401" r:id="rId23"/>
    <p:sldId id="422" r:id="rId24"/>
    <p:sldId id="423" r:id="rId25"/>
    <p:sldId id="426" r:id="rId26"/>
    <p:sldId id="425" r:id="rId27"/>
    <p:sldId id="424" r:id="rId28"/>
    <p:sldId id="427" r:id="rId29"/>
    <p:sldId id="402" r:id="rId30"/>
    <p:sldId id="428" r:id="rId31"/>
    <p:sldId id="429" r:id="rId32"/>
    <p:sldId id="430" r:id="rId33"/>
    <p:sldId id="431" r:id="rId34"/>
    <p:sldId id="432" r:id="rId35"/>
    <p:sldId id="403" r:id="rId36"/>
    <p:sldId id="433" r:id="rId37"/>
    <p:sldId id="434" r:id="rId38"/>
    <p:sldId id="374" r:id="rId3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CC66"/>
    <a:srgbClr val="0099CC"/>
    <a:srgbClr val="2D686D"/>
    <a:srgbClr val="3399FF"/>
    <a:srgbClr val="FF9933"/>
    <a:srgbClr val="CC99F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BA2541-9B20-4BA3-B0C4-575D52F62E5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19459" name="Rectangle 3">
            <a:extLst>
              <a:ext uri="{FF2B5EF4-FFF2-40B4-BE49-F238E27FC236}">
                <a16:creationId xmlns:a16="http://schemas.microsoft.com/office/drawing/2014/main" id="{97DC962C-7401-4368-8CA9-886CD2963B7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19460" name="Rectangle 4">
            <a:extLst>
              <a:ext uri="{FF2B5EF4-FFF2-40B4-BE49-F238E27FC236}">
                <a16:creationId xmlns:a16="http://schemas.microsoft.com/office/drawing/2014/main" id="{745C3181-4505-46E7-A6BD-9BFA4BC7C80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7272BDAD-F649-4E11-9BE9-F861D4D39C8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9462" name="Rectangle 6">
            <a:extLst>
              <a:ext uri="{FF2B5EF4-FFF2-40B4-BE49-F238E27FC236}">
                <a16:creationId xmlns:a16="http://schemas.microsoft.com/office/drawing/2014/main" id="{21A9ED9A-7F45-4A21-AC92-F4DC55457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19463" name="Rectangle 7">
            <a:extLst>
              <a:ext uri="{FF2B5EF4-FFF2-40B4-BE49-F238E27FC236}">
                <a16:creationId xmlns:a16="http://schemas.microsoft.com/office/drawing/2014/main" id="{FCF4F026-C83F-4BF1-B2D2-E285EBF3F20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A218644-D95B-43C5-923D-2216D3E98412}"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00D84E-95B4-41ED-BFF1-A3B4F0DE0CB7}"/>
              </a:ext>
            </a:extLst>
          </p:cNvPr>
          <p:cNvSpPr>
            <a:spLocks noGrp="1" noChangeArrowheads="1"/>
          </p:cNvSpPr>
          <p:nvPr>
            <p:ph type="sldNum" sz="quarter" idx="5"/>
          </p:nvPr>
        </p:nvSpPr>
        <p:spPr>
          <a:ln/>
        </p:spPr>
        <p:txBody>
          <a:bodyPr/>
          <a:lstStyle/>
          <a:p>
            <a:fld id="{3C907107-0FAC-47F7-999C-725F37CAD445}" type="slidenum">
              <a:rPr lang="pt-BR" altLang="pt-BR"/>
              <a:pPr/>
              <a:t>1</a:t>
            </a:fld>
            <a:endParaRPr lang="pt-BR" altLang="pt-BR"/>
          </a:p>
        </p:txBody>
      </p:sp>
      <p:sp>
        <p:nvSpPr>
          <p:cNvPr id="20482" name="Rectangle 2">
            <a:extLst>
              <a:ext uri="{FF2B5EF4-FFF2-40B4-BE49-F238E27FC236}">
                <a16:creationId xmlns:a16="http://schemas.microsoft.com/office/drawing/2014/main" id="{57EDB402-0952-4F2B-B790-EC8F1F09B92A}"/>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ABD2EDB8-D771-4561-A191-8B74ED729508}"/>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ED720B-DF23-44D2-A2FC-BA6262B03355}"/>
              </a:ext>
            </a:extLst>
          </p:cNvPr>
          <p:cNvSpPr>
            <a:spLocks noGrp="1" noChangeArrowheads="1"/>
          </p:cNvSpPr>
          <p:nvPr>
            <p:ph type="sldNum" sz="quarter" idx="5"/>
          </p:nvPr>
        </p:nvSpPr>
        <p:spPr>
          <a:ln/>
        </p:spPr>
        <p:txBody>
          <a:bodyPr/>
          <a:lstStyle/>
          <a:p>
            <a:fld id="{AD9D1615-E13D-4C5E-B6EA-68505F876AF6}" type="slidenum">
              <a:rPr lang="pt-BR" altLang="pt-BR"/>
              <a:pPr/>
              <a:t>10</a:t>
            </a:fld>
            <a:endParaRPr lang="pt-BR" altLang="pt-BR"/>
          </a:p>
        </p:txBody>
      </p:sp>
      <p:sp>
        <p:nvSpPr>
          <p:cNvPr id="347138" name="Rectangle 2">
            <a:extLst>
              <a:ext uri="{FF2B5EF4-FFF2-40B4-BE49-F238E27FC236}">
                <a16:creationId xmlns:a16="http://schemas.microsoft.com/office/drawing/2014/main" id="{2C7B251C-2684-4ED1-8CCC-5E1DA6AB4317}"/>
              </a:ext>
            </a:extLst>
          </p:cNvPr>
          <p:cNvSpPr>
            <a:spLocks noRot="1" noChangeArrowheads="1" noTextEdit="1"/>
          </p:cNvSpPr>
          <p:nvPr>
            <p:ph type="sldImg"/>
          </p:nvPr>
        </p:nvSpPr>
        <p:spPr>
          <a:ln/>
        </p:spPr>
      </p:sp>
      <p:sp>
        <p:nvSpPr>
          <p:cNvPr id="347139" name="Rectangle 3">
            <a:extLst>
              <a:ext uri="{FF2B5EF4-FFF2-40B4-BE49-F238E27FC236}">
                <a16:creationId xmlns:a16="http://schemas.microsoft.com/office/drawing/2014/main" id="{5EB2DE5B-E966-4C06-9625-1090F5A772E9}"/>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84410F-DF5D-417D-9D30-80EB81C436A0}"/>
              </a:ext>
            </a:extLst>
          </p:cNvPr>
          <p:cNvSpPr>
            <a:spLocks noGrp="1" noChangeArrowheads="1"/>
          </p:cNvSpPr>
          <p:nvPr>
            <p:ph type="sldNum" sz="quarter" idx="5"/>
          </p:nvPr>
        </p:nvSpPr>
        <p:spPr>
          <a:ln/>
        </p:spPr>
        <p:txBody>
          <a:bodyPr/>
          <a:lstStyle/>
          <a:p>
            <a:fld id="{63DE3C4F-C0C3-447E-88A5-8C6433844171}" type="slidenum">
              <a:rPr lang="pt-BR" altLang="pt-BR"/>
              <a:pPr/>
              <a:t>11</a:t>
            </a:fld>
            <a:endParaRPr lang="pt-BR" altLang="pt-BR"/>
          </a:p>
        </p:txBody>
      </p:sp>
      <p:sp>
        <p:nvSpPr>
          <p:cNvPr id="318466" name="Rectangle 2">
            <a:extLst>
              <a:ext uri="{FF2B5EF4-FFF2-40B4-BE49-F238E27FC236}">
                <a16:creationId xmlns:a16="http://schemas.microsoft.com/office/drawing/2014/main" id="{C91F5D41-E794-41D0-91A1-64B8D8A6C28F}"/>
              </a:ext>
            </a:extLst>
          </p:cNvPr>
          <p:cNvSpPr>
            <a:spLocks noRot="1" noChangeArrowheads="1" noTextEdit="1"/>
          </p:cNvSpPr>
          <p:nvPr>
            <p:ph type="sldImg"/>
          </p:nvPr>
        </p:nvSpPr>
        <p:spPr>
          <a:ln/>
        </p:spPr>
      </p:sp>
      <p:sp>
        <p:nvSpPr>
          <p:cNvPr id="318467" name="Rectangle 3">
            <a:extLst>
              <a:ext uri="{FF2B5EF4-FFF2-40B4-BE49-F238E27FC236}">
                <a16:creationId xmlns:a16="http://schemas.microsoft.com/office/drawing/2014/main" id="{508213A4-2CFF-4644-9000-37B0FF08CF68}"/>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204639-279B-4B2F-9F7F-20BDBCF31A6F}"/>
              </a:ext>
            </a:extLst>
          </p:cNvPr>
          <p:cNvSpPr>
            <a:spLocks noGrp="1" noChangeArrowheads="1"/>
          </p:cNvSpPr>
          <p:nvPr>
            <p:ph type="sldNum" sz="quarter" idx="5"/>
          </p:nvPr>
        </p:nvSpPr>
        <p:spPr>
          <a:ln/>
        </p:spPr>
        <p:txBody>
          <a:bodyPr/>
          <a:lstStyle/>
          <a:p>
            <a:fld id="{DE2AEF19-FEEF-4A9F-86BD-2E42BD5630CE}" type="slidenum">
              <a:rPr lang="pt-BR" altLang="pt-BR"/>
              <a:pPr/>
              <a:t>12</a:t>
            </a:fld>
            <a:endParaRPr lang="pt-BR" altLang="pt-BR"/>
          </a:p>
        </p:txBody>
      </p:sp>
      <p:sp>
        <p:nvSpPr>
          <p:cNvPr id="349186" name="Rectangle 2">
            <a:extLst>
              <a:ext uri="{FF2B5EF4-FFF2-40B4-BE49-F238E27FC236}">
                <a16:creationId xmlns:a16="http://schemas.microsoft.com/office/drawing/2014/main" id="{6D39DF36-DC36-49B4-A4DE-59C2D1523BEF}"/>
              </a:ext>
            </a:extLst>
          </p:cNvPr>
          <p:cNvSpPr>
            <a:spLocks noRot="1" noChangeArrowheads="1" noTextEdit="1"/>
          </p:cNvSpPr>
          <p:nvPr>
            <p:ph type="sldImg"/>
          </p:nvPr>
        </p:nvSpPr>
        <p:spPr>
          <a:ln/>
        </p:spPr>
      </p:sp>
      <p:sp>
        <p:nvSpPr>
          <p:cNvPr id="349187" name="Rectangle 3">
            <a:extLst>
              <a:ext uri="{FF2B5EF4-FFF2-40B4-BE49-F238E27FC236}">
                <a16:creationId xmlns:a16="http://schemas.microsoft.com/office/drawing/2014/main" id="{D64A1D34-96DF-43EF-9765-B8A779AF2271}"/>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F7B3CF-49BE-44D6-8665-3B7439599A5D}"/>
              </a:ext>
            </a:extLst>
          </p:cNvPr>
          <p:cNvSpPr>
            <a:spLocks noGrp="1" noChangeArrowheads="1"/>
          </p:cNvSpPr>
          <p:nvPr>
            <p:ph type="sldNum" sz="quarter" idx="5"/>
          </p:nvPr>
        </p:nvSpPr>
        <p:spPr>
          <a:ln/>
        </p:spPr>
        <p:txBody>
          <a:bodyPr/>
          <a:lstStyle/>
          <a:p>
            <a:fld id="{1B75AD47-22EE-4D6E-B9B6-B67CE9B31966}" type="slidenum">
              <a:rPr lang="pt-BR" altLang="pt-BR"/>
              <a:pPr/>
              <a:t>13</a:t>
            </a:fld>
            <a:endParaRPr lang="pt-BR" altLang="pt-BR"/>
          </a:p>
        </p:txBody>
      </p:sp>
      <p:sp>
        <p:nvSpPr>
          <p:cNvPr id="320514" name="Rectangle 2">
            <a:extLst>
              <a:ext uri="{FF2B5EF4-FFF2-40B4-BE49-F238E27FC236}">
                <a16:creationId xmlns:a16="http://schemas.microsoft.com/office/drawing/2014/main" id="{93C2B1BE-ED80-4329-A74B-0EA88F40C75E}"/>
              </a:ext>
            </a:extLst>
          </p:cNvPr>
          <p:cNvSpPr>
            <a:spLocks noRot="1" noChangeArrowheads="1" noTextEdit="1"/>
          </p:cNvSpPr>
          <p:nvPr>
            <p:ph type="sldImg"/>
          </p:nvPr>
        </p:nvSpPr>
        <p:spPr>
          <a:ln/>
        </p:spPr>
      </p:sp>
      <p:sp>
        <p:nvSpPr>
          <p:cNvPr id="320515" name="Rectangle 3">
            <a:extLst>
              <a:ext uri="{FF2B5EF4-FFF2-40B4-BE49-F238E27FC236}">
                <a16:creationId xmlns:a16="http://schemas.microsoft.com/office/drawing/2014/main" id="{86A3E83E-89DB-4DA9-8201-390CAFB5E16B}"/>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B4029B-3AC6-4B7C-9B52-0E9A9C92E1C1}"/>
              </a:ext>
            </a:extLst>
          </p:cNvPr>
          <p:cNvSpPr>
            <a:spLocks noGrp="1" noChangeArrowheads="1"/>
          </p:cNvSpPr>
          <p:nvPr>
            <p:ph type="sldNum" sz="quarter" idx="5"/>
          </p:nvPr>
        </p:nvSpPr>
        <p:spPr>
          <a:ln/>
        </p:spPr>
        <p:txBody>
          <a:bodyPr/>
          <a:lstStyle/>
          <a:p>
            <a:fld id="{87DD411B-51E6-43D3-BAF4-6F00AE2D40C1}" type="slidenum">
              <a:rPr lang="pt-BR" altLang="pt-BR"/>
              <a:pPr/>
              <a:t>14</a:t>
            </a:fld>
            <a:endParaRPr lang="pt-BR" altLang="pt-BR"/>
          </a:p>
        </p:txBody>
      </p:sp>
      <p:sp>
        <p:nvSpPr>
          <p:cNvPr id="351234" name="Rectangle 2">
            <a:extLst>
              <a:ext uri="{FF2B5EF4-FFF2-40B4-BE49-F238E27FC236}">
                <a16:creationId xmlns:a16="http://schemas.microsoft.com/office/drawing/2014/main" id="{FED2100F-BCF0-4014-A199-1EF3C35687E9}"/>
              </a:ext>
            </a:extLst>
          </p:cNvPr>
          <p:cNvSpPr>
            <a:spLocks noRot="1" noChangeArrowheads="1" noTextEdit="1"/>
          </p:cNvSpPr>
          <p:nvPr>
            <p:ph type="sldImg"/>
          </p:nvPr>
        </p:nvSpPr>
        <p:spPr>
          <a:ln/>
        </p:spPr>
      </p:sp>
      <p:sp>
        <p:nvSpPr>
          <p:cNvPr id="351235" name="Rectangle 3">
            <a:extLst>
              <a:ext uri="{FF2B5EF4-FFF2-40B4-BE49-F238E27FC236}">
                <a16:creationId xmlns:a16="http://schemas.microsoft.com/office/drawing/2014/main" id="{336BD78C-4F54-496D-96CE-C11FAC1F8F5E}"/>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AF2CBD-CAFF-4930-B992-0E52EB4D4538}"/>
              </a:ext>
            </a:extLst>
          </p:cNvPr>
          <p:cNvSpPr>
            <a:spLocks noGrp="1" noChangeArrowheads="1"/>
          </p:cNvSpPr>
          <p:nvPr>
            <p:ph type="sldNum" sz="quarter" idx="5"/>
          </p:nvPr>
        </p:nvSpPr>
        <p:spPr>
          <a:ln/>
        </p:spPr>
        <p:txBody>
          <a:bodyPr/>
          <a:lstStyle/>
          <a:p>
            <a:fld id="{15623F37-6D35-4DAD-AAF7-BB6BC6C90CE7}" type="slidenum">
              <a:rPr lang="pt-BR" altLang="pt-BR"/>
              <a:pPr/>
              <a:t>15</a:t>
            </a:fld>
            <a:endParaRPr lang="pt-BR" altLang="pt-BR"/>
          </a:p>
        </p:txBody>
      </p:sp>
      <p:sp>
        <p:nvSpPr>
          <p:cNvPr id="353282" name="Rectangle 2">
            <a:extLst>
              <a:ext uri="{FF2B5EF4-FFF2-40B4-BE49-F238E27FC236}">
                <a16:creationId xmlns:a16="http://schemas.microsoft.com/office/drawing/2014/main" id="{F8274B3B-556E-4294-B76A-31A6A2DA3D03}"/>
              </a:ext>
            </a:extLst>
          </p:cNvPr>
          <p:cNvSpPr>
            <a:spLocks noRot="1" noChangeArrowheads="1" noTextEdit="1"/>
          </p:cNvSpPr>
          <p:nvPr>
            <p:ph type="sldImg"/>
          </p:nvPr>
        </p:nvSpPr>
        <p:spPr>
          <a:ln/>
        </p:spPr>
      </p:sp>
      <p:sp>
        <p:nvSpPr>
          <p:cNvPr id="353283" name="Rectangle 3">
            <a:extLst>
              <a:ext uri="{FF2B5EF4-FFF2-40B4-BE49-F238E27FC236}">
                <a16:creationId xmlns:a16="http://schemas.microsoft.com/office/drawing/2014/main" id="{43B18778-430A-400B-8F5C-7CB94AD066A8}"/>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D51D8B-736A-4212-BE35-4D2CA629B430}"/>
              </a:ext>
            </a:extLst>
          </p:cNvPr>
          <p:cNvSpPr>
            <a:spLocks noGrp="1" noChangeArrowheads="1"/>
          </p:cNvSpPr>
          <p:nvPr>
            <p:ph type="sldNum" sz="quarter" idx="5"/>
          </p:nvPr>
        </p:nvSpPr>
        <p:spPr>
          <a:ln/>
        </p:spPr>
        <p:txBody>
          <a:bodyPr/>
          <a:lstStyle/>
          <a:p>
            <a:fld id="{4D0A95D7-4E1F-4150-A7A9-F6508CE7EF38}" type="slidenum">
              <a:rPr lang="pt-BR" altLang="pt-BR"/>
              <a:pPr/>
              <a:t>16</a:t>
            </a:fld>
            <a:endParaRPr lang="pt-BR" altLang="pt-BR"/>
          </a:p>
        </p:txBody>
      </p:sp>
      <p:sp>
        <p:nvSpPr>
          <p:cNvPr id="355330" name="Rectangle 2">
            <a:extLst>
              <a:ext uri="{FF2B5EF4-FFF2-40B4-BE49-F238E27FC236}">
                <a16:creationId xmlns:a16="http://schemas.microsoft.com/office/drawing/2014/main" id="{64FE09B2-2D5C-4042-99A3-8E5B87689458}"/>
              </a:ext>
            </a:extLst>
          </p:cNvPr>
          <p:cNvSpPr>
            <a:spLocks noRot="1" noChangeArrowheads="1" noTextEdit="1"/>
          </p:cNvSpPr>
          <p:nvPr>
            <p:ph type="sldImg"/>
          </p:nvPr>
        </p:nvSpPr>
        <p:spPr>
          <a:ln/>
        </p:spPr>
      </p:sp>
      <p:sp>
        <p:nvSpPr>
          <p:cNvPr id="355331" name="Rectangle 3">
            <a:extLst>
              <a:ext uri="{FF2B5EF4-FFF2-40B4-BE49-F238E27FC236}">
                <a16:creationId xmlns:a16="http://schemas.microsoft.com/office/drawing/2014/main" id="{5E4A6081-5315-4CF4-82FE-953009BC5416}"/>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009475-2AA6-4BF2-9A3F-185648CE804A}"/>
              </a:ext>
            </a:extLst>
          </p:cNvPr>
          <p:cNvSpPr>
            <a:spLocks noGrp="1" noChangeArrowheads="1"/>
          </p:cNvSpPr>
          <p:nvPr>
            <p:ph type="sldNum" sz="quarter" idx="5"/>
          </p:nvPr>
        </p:nvSpPr>
        <p:spPr>
          <a:ln/>
        </p:spPr>
        <p:txBody>
          <a:bodyPr/>
          <a:lstStyle/>
          <a:p>
            <a:fld id="{C556C413-0B54-4134-9C1F-A0A7F9D0C486}" type="slidenum">
              <a:rPr lang="pt-BR" altLang="pt-BR"/>
              <a:pPr/>
              <a:t>17</a:t>
            </a:fld>
            <a:endParaRPr lang="pt-BR" altLang="pt-BR"/>
          </a:p>
        </p:txBody>
      </p:sp>
      <p:sp>
        <p:nvSpPr>
          <p:cNvPr id="322562" name="Rectangle 2">
            <a:extLst>
              <a:ext uri="{FF2B5EF4-FFF2-40B4-BE49-F238E27FC236}">
                <a16:creationId xmlns:a16="http://schemas.microsoft.com/office/drawing/2014/main" id="{E9164389-2CC8-4B57-BABA-1332B687E464}"/>
              </a:ext>
            </a:extLst>
          </p:cNvPr>
          <p:cNvSpPr>
            <a:spLocks noRot="1" noChangeArrowheads="1" noTextEdit="1"/>
          </p:cNvSpPr>
          <p:nvPr>
            <p:ph type="sldImg"/>
          </p:nvPr>
        </p:nvSpPr>
        <p:spPr>
          <a:ln/>
        </p:spPr>
      </p:sp>
      <p:sp>
        <p:nvSpPr>
          <p:cNvPr id="322563" name="Rectangle 3">
            <a:extLst>
              <a:ext uri="{FF2B5EF4-FFF2-40B4-BE49-F238E27FC236}">
                <a16:creationId xmlns:a16="http://schemas.microsoft.com/office/drawing/2014/main" id="{B9086A6A-1C2C-40FD-968E-DD1542E78CBE}"/>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80B15E-9A55-44C0-B6A1-1360F9DA1472}"/>
              </a:ext>
            </a:extLst>
          </p:cNvPr>
          <p:cNvSpPr>
            <a:spLocks noGrp="1" noChangeArrowheads="1"/>
          </p:cNvSpPr>
          <p:nvPr>
            <p:ph type="sldNum" sz="quarter" idx="5"/>
          </p:nvPr>
        </p:nvSpPr>
        <p:spPr>
          <a:ln/>
        </p:spPr>
        <p:txBody>
          <a:bodyPr/>
          <a:lstStyle/>
          <a:p>
            <a:fld id="{0898923A-CC5A-4C88-A87A-624CDC7CBCCB}" type="slidenum">
              <a:rPr lang="pt-BR" altLang="pt-BR"/>
              <a:pPr/>
              <a:t>18</a:t>
            </a:fld>
            <a:endParaRPr lang="pt-BR" altLang="pt-BR"/>
          </a:p>
        </p:txBody>
      </p:sp>
      <p:sp>
        <p:nvSpPr>
          <p:cNvPr id="363522" name="Rectangle 2">
            <a:extLst>
              <a:ext uri="{FF2B5EF4-FFF2-40B4-BE49-F238E27FC236}">
                <a16:creationId xmlns:a16="http://schemas.microsoft.com/office/drawing/2014/main" id="{4E23A8D5-D41B-4983-A9DD-42CAE46D5D7F}"/>
              </a:ext>
            </a:extLst>
          </p:cNvPr>
          <p:cNvSpPr>
            <a:spLocks noRot="1" noChangeArrowheads="1" noTextEdit="1"/>
          </p:cNvSpPr>
          <p:nvPr>
            <p:ph type="sldImg"/>
          </p:nvPr>
        </p:nvSpPr>
        <p:spPr>
          <a:ln/>
        </p:spPr>
      </p:sp>
      <p:sp>
        <p:nvSpPr>
          <p:cNvPr id="363523" name="Rectangle 3">
            <a:extLst>
              <a:ext uri="{FF2B5EF4-FFF2-40B4-BE49-F238E27FC236}">
                <a16:creationId xmlns:a16="http://schemas.microsoft.com/office/drawing/2014/main" id="{A251DFB1-A811-4E67-8701-3DACC483FD6B}"/>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7C79F5-E369-4EDB-9718-E8BFCB5ED019}"/>
              </a:ext>
            </a:extLst>
          </p:cNvPr>
          <p:cNvSpPr>
            <a:spLocks noGrp="1" noChangeArrowheads="1"/>
          </p:cNvSpPr>
          <p:nvPr>
            <p:ph type="sldNum" sz="quarter" idx="5"/>
          </p:nvPr>
        </p:nvSpPr>
        <p:spPr>
          <a:ln/>
        </p:spPr>
        <p:txBody>
          <a:bodyPr/>
          <a:lstStyle/>
          <a:p>
            <a:fld id="{7B40C7A0-D8C7-4BD6-A2AD-12ABCA387B8D}" type="slidenum">
              <a:rPr lang="pt-BR" altLang="pt-BR"/>
              <a:pPr/>
              <a:t>19</a:t>
            </a:fld>
            <a:endParaRPr lang="pt-BR" altLang="pt-BR"/>
          </a:p>
        </p:txBody>
      </p:sp>
      <p:sp>
        <p:nvSpPr>
          <p:cNvPr id="357378" name="Rectangle 2">
            <a:extLst>
              <a:ext uri="{FF2B5EF4-FFF2-40B4-BE49-F238E27FC236}">
                <a16:creationId xmlns:a16="http://schemas.microsoft.com/office/drawing/2014/main" id="{39B67848-9F49-4051-A94F-82C787DAFF28}"/>
              </a:ext>
            </a:extLst>
          </p:cNvPr>
          <p:cNvSpPr>
            <a:spLocks noRot="1" noChangeArrowheads="1" noTextEdit="1"/>
          </p:cNvSpPr>
          <p:nvPr>
            <p:ph type="sldImg"/>
          </p:nvPr>
        </p:nvSpPr>
        <p:spPr>
          <a:ln/>
        </p:spPr>
      </p:sp>
      <p:sp>
        <p:nvSpPr>
          <p:cNvPr id="357379" name="Rectangle 3">
            <a:extLst>
              <a:ext uri="{FF2B5EF4-FFF2-40B4-BE49-F238E27FC236}">
                <a16:creationId xmlns:a16="http://schemas.microsoft.com/office/drawing/2014/main" id="{7DD807E1-5BC7-4B85-A40C-6AC66A8E1669}"/>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58F072-A2C6-45F6-9383-B423A581C4B4}"/>
              </a:ext>
            </a:extLst>
          </p:cNvPr>
          <p:cNvSpPr>
            <a:spLocks noGrp="1" noChangeArrowheads="1"/>
          </p:cNvSpPr>
          <p:nvPr>
            <p:ph type="sldNum" sz="quarter" idx="5"/>
          </p:nvPr>
        </p:nvSpPr>
        <p:spPr>
          <a:ln/>
        </p:spPr>
        <p:txBody>
          <a:bodyPr/>
          <a:lstStyle/>
          <a:p>
            <a:fld id="{C21EACB7-12EE-4D54-8202-EDA77C1016E4}" type="slidenum">
              <a:rPr lang="pt-BR" altLang="pt-BR"/>
              <a:pPr/>
              <a:t>2</a:t>
            </a:fld>
            <a:endParaRPr lang="pt-BR" altLang="pt-BR"/>
          </a:p>
        </p:txBody>
      </p:sp>
      <p:sp>
        <p:nvSpPr>
          <p:cNvPr id="310274" name="Rectangle 2">
            <a:extLst>
              <a:ext uri="{FF2B5EF4-FFF2-40B4-BE49-F238E27FC236}">
                <a16:creationId xmlns:a16="http://schemas.microsoft.com/office/drawing/2014/main" id="{9B0189A8-474B-4A4C-B921-BF3A4058F8F8}"/>
              </a:ext>
            </a:extLst>
          </p:cNvPr>
          <p:cNvSpPr>
            <a:spLocks noRot="1" noChangeArrowheads="1" noTextEdit="1"/>
          </p:cNvSpPr>
          <p:nvPr>
            <p:ph type="sldImg"/>
          </p:nvPr>
        </p:nvSpPr>
        <p:spPr>
          <a:ln/>
        </p:spPr>
      </p:sp>
      <p:sp>
        <p:nvSpPr>
          <p:cNvPr id="310275" name="Rectangle 3">
            <a:extLst>
              <a:ext uri="{FF2B5EF4-FFF2-40B4-BE49-F238E27FC236}">
                <a16:creationId xmlns:a16="http://schemas.microsoft.com/office/drawing/2014/main" id="{91AE1A80-6651-48F3-A359-CF21948239BE}"/>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EFA6A7-8FFF-4FB0-A21E-ACA057AC2958}"/>
              </a:ext>
            </a:extLst>
          </p:cNvPr>
          <p:cNvSpPr>
            <a:spLocks noGrp="1" noChangeArrowheads="1"/>
          </p:cNvSpPr>
          <p:nvPr>
            <p:ph type="sldNum" sz="quarter" idx="5"/>
          </p:nvPr>
        </p:nvSpPr>
        <p:spPr>
          <a:ln/>
        </p:spPr>
        <p:txBody>
          <a:bodyPr/>
          <a:lstStyle/>
          <a:p>
            <a:fld id="{C9F5EB18-832F-4A61-9C31-5241F51E2134}" type="slidenum">
              <a:rPr lang="pt-BR" altLang="pt-BR"/>
              <a:pPr/>
              <a:t>20</a:t>
            </a:fld>
            <a:endParaRPr lang="pt-BR" altLang="pt-BR"/>
          </a:p>
        </p:txBody>
      </p:sp>
      <p:sp>
        <p:nvSpPr>
          <p:cNvPr id="359426" name="Rectangle 2">
            <a:extLst>
              <a:ext uri="{FF2B5EF4-FFF2-40B4-BE49-F238E27FC236}">
                <a16:creationId xmlns:a16="http://schemas.microsoft.com/office/drawing/2014/main" id="{3A40C467-1A18-4B82-807F-04316DF2E09F}"/>
              </a:ext>
            </a:extLst>
          </p:cNvPr>
          <p:cNvSpPr>
            <a:spLocks noRot="1" noChangeArrowheads="1" noTextEdit="1"/>
          </p:cNvSpPr>
          <p:nvPr>
            <p:ph type="sldImg"/>
          </p:nvPr>
        </p:nvSpPr>
        <p:spPr>
          <a:ln/>
        </p:spPr>
      </p:sp>
      <p:sp>
        <p:nvSpPr>
          <p:cNvPr id="359427" name="Rectangle 3">
            <a:extLst>
              <a:ext uri="{FF2B5EF4-FFF2-40B4-BE49-F238E27FC236}">
                <a16:creationId xmlns:a16="http://schemas.microsoft.com/office/drawing/2014/main" id="{EA76EE63-7F39-482F-9DE4-852F80C244D7}"/>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379767-25A8-4A11-9E9C-B286DAEAA1C6}"/>
              </a:ext>
            </a:extLst>
          </p:cNvPr>
          <p:cNvSpPr>
            <a:spLocks noGrp="1" noChangeArrowheads="1"/>
          </p:cNvSpPr>
          <p:nvPr>
            <p:ph type="sldNum" sz="quarter" idx="5"/>
          </p:nvPr>
        </p:nvSpPr>
        <p:spPr>
          <a:ln/>
        </p:spPr>
        <p:txBody>
          <a:bodyPr/>
          <a:lstStyle/>
          <a:p>
            <a:fld id="{36F40682-DCB7-4D8F-9A95-1A80B78B1A72}" type="slidenum">
              <a:rPr lang="pt-BR" altLang="pt-BR"/>
              <a:pPr/>
              <a:t>21</a:t>
            </a:fld>
            <a:endParaRPr lang="pt-BR" altLang="pt-BR"/>
          </a:p>
        </p:txBody>
      </p:sp>
      <p:sp>
        <p:nvSpPr>
          <p:cNvPr id="365570" name="Rectangle 2">
            <a:extLst>
              <a:ext uri="{FF2B5EF4-FFF2-40B4-BE49-F238E27FC236}">
                <a16:creationId xmlns:a16="http://schemas.microsoft.com/office/drawing/2014/main" id="{C131F836-7290-420A-A11F-C3C14E6EB4B0}"/>
              </a:ext>
            </a:extLst>
          </p:cNvPr>
          <p:cNvSpPr>
            <a:spLocks noRot="1" noChangeArrowheads="1" noTextEdit="1"/>
          </p:cNvSpPr>
          <p:nvPr>
            <p:ph type="sldImg"/>
          </p:nvPr>
        </p:nvSpPr>
        <p:spPr>
          <a:ln/>
        </p:spPr>
      </p:sp>
      <p:sp>
        <p:nvSpPr>
          <p:cNvPr id="365571" name="Rectangle 3">
            <a:extLst>
              <a:ext uri="{FF2B5EF4-FFF2-40B4-BE49-F238E27FC236}">
                <a16:creationId xmlns:a16="http://schemas.microsoft.com/office/drawing/2014/main" id="{9ED092AB-84E8-4341-9C3F-AC6A2F71AD4F}"/>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763D9D-CE5C-4227-B05E-3F162CACC21E}"/>
              </a:ext>
            </a:extLst>
          </p:cNvPr>
          <p:cNvSpPr>
            <a:spLocks noGrp="1" noChangeArrowheads="1"/>
          </p:cNvSpPr>
          <p:nvPr>
            <p:ph type="sldNum" sz="quarter" idx="5"/>
          </p:nvPr>
        </p:nvSpPr>
        <p:spPr>
          <a:ln/>
        </p:spPr>
        <p:txBody>
          <a:bodyPr/>
          <a:lstStyle/>
          <a:p>
            <a:fld id="{8832E7A6-4465-41FC-80C5-E7AD9C6576C2}" type="slidenum">
              <a:rPr lang="pt-BR" altLang="pt-BR"/>
              <a:pPr/>
              <a:t>22</a:t>
            </a:fld>
            <a:endParaRPr lang="pt-BR" altLang="pt-BR"/>
          </a:p>
        </p:txBody>
      </p:sp>
      <p:sp>
        <p:nvSpPr>
          <p:cNvPr id="324610" name="Rectangle 2">
            <a:extLst>
              <a:ext uri="{FF2B5EF4-FFF2-40B4-BE49-F238E27FC236}">
                <a16:creationId xmlns:a16="http://schemas.microsoft.com/office/drawing/2014/main" id="{A839F366-8252-4989-BF1E-38ECBC52B63D}"/>
              </a:ext>
            </a:extLst>
          </p:cNvPr>
          <p:cNvSpPr>
            <a:spLocks noRot="1" noChangeArrowheads="1" noTextEdit="1"/>
          </p:cNvSpPr>
          <p:nvPr>
            <p:ph type="sldImg"/>
          </p:nvPr>
        </p:nvSpPr>
        <p:spPr>
          <a:ln/>
        </p:spPr>
      </p:sp>
      <p:sp>
        <p:nvSpPr>
          <p:cNvPr id="324611" name="Rectangle 3">
            <a:extLst>
              <a:ext uri="{FF2B5EF4-FFF2-40B4-BE49-F238E27FC236}">
                <a16:creationId xmlns:a16="http://schemas.microsoft.com/office/drawing/2014/main" id="{B15FDEDA-9A0B-4658-B1FA-C502DC9E6855}"/>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554FEE-4289-4407-934B-B00F23CFFA62}"/>
              </a:ext>
            </a:extLst>
          </p:cNvPr>
          <p:cNvSpPr>
            <a:spLocks noGrp="1" noChangeArrowheads="1"/>
          </p:cNvSpPr>
          <p:nvPr>
            <p:ph type="sldNum" sz="quarter" idx="5"/>
          </p:nvPr>
        </p:nvSpPr>
        <p:spPr>
          <a:ln/>
        </p:spPr>
        <p:txBody>
          <a:bodyPr/>
          <a:lstStyle/>
          <a:p>
            <a:fld id="{6BF8E47E-4AC1-42EB-8B1E-A313FBB4D7A1}" type="slidenum">
              <a:rPr lang="pt-BR" altLang="pt-BR"/>
              <a:pPr/>
              <a:t>23</a:t>
            </a:fld>
            <a:endParaRPr lang="pt-BR" altLang="pt-BR"/>
          </a:p>
        </p:txBody>
      </p:sp>
      <p:sp>
        <p:nvSpPr>
          <p:cNvPr id="367618" name="Rectangle 2">
            <a:extLst>
              <a:ext uri="{FF2B5EF4-FFF2-40B4-BE49-F238E27FC236}">
                <a16:creationId xmlns:a16="http://schemas.microsoft.com/office/drawing/2014/main" id="{AD8AE679-0061-4456-97D0-FD247826C29E}"/>
              </a:ext>
            </a:extLst>
          </p:cNvPr>
          <p:cNvSpPr>
            <a:spLocks noRot="1" noChangeArrowheads="1" noTextEdit="1"/>
          </p:cNvSpPr>
          <p:nvPr>
            <p:ph type="sldImg"/>
          </p:nvPr>
        </p:nvSpPr>
        <p:spPr>
          <a:ln/>
        </p:spPr>
      </p:sp>
      <p:sp>
        <p:nvSpPr>
          <p:cNvPr id="367619" name="Rectangle 3">
            <a:extLst>
              <a:ext uri="{FF2B5EF4-FFF2-40B4-BE49-F238E27FC236}">
                <a16:creationId xmlns:a16="http://schemas.microsoft.com/office/drawing/2014/main" id="{AF60098B-3251-4159-8A5B-B4E816D34E03}"/>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8ABF0B-A591-47A3-8A7D-CC519866F953}"/>
              </a:ext>
            </a:extLst>
          </p:cNvPr>
          <p:cNvSpPr>
            <a:spLocks noGrp="1" noChangeArrowheads="1"/>
          </p:cNvSpPr>
          <p:nvPr>
            <p:ph type="sldNum" sz="quarter" idx="5"/>
          </p:nvPr>
        </p:nvSpPr>
        <p:spPr>
          <a:ln/>
        </p:spPr>
        <p:txBody>
          <a:bodyPr/>
          <a:lstStyle/>
          <a:p>
            <a:fld id="{0A961A67-2103-4B36-95E3-4BE721CFD5A3}" type="slidenum">
              <a:rPr lang="pt-BR" altLang="pt-BR"/>
              <a:pPr/>
              <a:t>24</a:t>
            </a:fld>
            <a:endParaRPr lang="pt-BR" altLang="pt-BR"/>
          </a:p>
        </p:txBody>
      </p:sp>
      <p:sp>
        <p:nvSpPr>
          <p:cNvPr id="369666" name="Rectangle 2">
            <a:extLst>
              <a:ext uri="{FF2B5EF4-FFF2-40B4-BE49-F238E27FC236}">
                <a16:creationId xmlns:a16="http://schemas.microsoft.com/office/drawing/2014/main" id="{3785D008-E66C-43F6-81C0-104CFDAB3424}"/>
              </a:ext>
            </a:extLst>
          </p:cNvPr>
          <p:cNvSpPr>
            <a:spLocks noRot="1" noChangeArrowheads="1" noTextEdit="1"/>
          </p:cNvSpPr>
          <p:nvPr>
            <p:ph type="sldImg"/>
          </p:nvPr>
        </p:nvSpPr>
        <p:spPr>
          <a:ln/>
        </p:spPr>
      </p:sp>
      <p:sp>
        <p:nvSpPr>
          <p:cNvPr id="369667" name="Rectangle 3">
            <a:extLst>
              <a:ext uri="{FF2B5EF4-FFF2-40B4-BE49-F238E27FC236}">
                <a16:creationId xmlns:a16="http://schemas.microsoft.com/office/drawing/2014/main" id="{7BEBEACC-1723-446C-892C-BC43E372AD9F}"/>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BB15C3-0D17-49D0-8ECA-7152AB2B8467}"/>
              </a:ext>
            </a:extLst>
          </p:cNvPr>
          <p:cNvSpPr>
            <a:spLocks noGrp="1" noChangeArrowheads="1"/>
          </p:cNvSpPr>
          <p:nvPr>
            <p:ph type="sldNum" sz="quarter" idx="5"/>
          </p:nvPr>
        </p:nvSpPr>
        <p:spPr>
          <a:ln/>
        </p:spPr>
        <p:txBody>
          <a:bodyPr/>
          <a:lstStyle/>
          <a:p>
            <a:fld id="{03B1B628-456E-479C-B268-177278027710}" type="slidenum">
              <a:rPr lang="pt-BR" altLang="pt-BR"/>
              <a:pPr/>
              <a:t>25</a:t>
            </a:fld>
            <a:endParaRPr lang="pt-BR" altLang="pt-BR"/>
          </a:p>
        </p:txBody>
      </p:sp>
      <p:sp>
        <p:nvSpPr>
          <p:cNvPr id="375810" name="Rectangle 2">
            <a:extLst>
              <a:ext uri="{FF2B5EF4-FFF2-40B4-BE49-F238E27FC236}">
                <a16:creationId xmlns:a16="http://schemas.microsoft.com/office/drawing/2014/main" id="{3F57D03A-173F-47DD-B0E3-2B5CB4A23700}"/>
              </a:ext>
            </a:extLst>
          </p:cNvPr>
          <p:cNvSpPr>
            <a:spLocks noRot="1" noChangeArrowheads="1" noTextEdit="1"/>
          </p:cNvSpPr>
          <p:nvPr>
            <p:ph type="sldImg"/>
          </p:nvPr>
        </p:nvSpPr>
        <p:spPr>
          <a:ln/>
        </p:spPr>
      </p:sp>
      <p:sp>
        <p:nvSpPr>
          <p:cNvPr id="375811" name="Rectangle 3">
            <a:extLst>
              <a:ext uri="{FF2B5EF4-FFF2-40B4-BE49-F238E27FC236}">
                <a16:creationId xmlns:a16="http://schemas.microsoft.com/office/drawing/2014/main" id="{5FD70F2C-A26D-413E-B162-6E39DFABD50F}"/>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C6DD6A-5CFB-4946-9112-A631CD6912E4}"/>
              </a:ext>
            </a:extLst>
          </p:cNvPr>
          <p:cNvSpPr>
            <a:spLocks noGrp="1" noChangeArrowheads="1"/>
          </p:cNvSpPr>
          <p:nvPr>
            <p:ph type="sldNum" sz="quarter" idx="5"/>
          </p:nvPr>
        </p:nvSpPr>
        <p:spPr>
          <a:ln/>
        </p:spPr>
        <p:txBody>
          <a:bodyPr/>
          <a:lstStyle/>
          <a:p>
            <a:fld id="{3BB227D4-8E53-4094-8098-FAD086164D9E}" type="slidenum">
              <a:rPr lang="pt-BR" altLang="pt-BR"/>
              <a:pPr/>
              <a:t>26</a:t>
            </a:fld>
            <a:endParaRPr lang="pt-BR" altLang="pt-BR"/>
          </a:p>
        </p:txBody>
      </p:sp>
      <p:sp>
        <p:nvSpPr>
          <p:cNvPr id="373762" name="Rectangle 2">
            <a:extLst>
              <a:ext uri="{FF2B5EF4-FFF2-40B4-BE49-F238E27FC236}">
                <a16:creationId xmlns:a16="http://schemas.microsoft.com/office/drawing/2014/main" id="{5F7EA5B5-3833-48B6-9B6C-864AA4A67854}"/>
              </a:ext>
            </a:extLst>
          </p:cNvPr>
          <p:cNvSpPr>
            <a:spLocks noRot="1" noChangeArrowheads="1" noTextEdit="1"/>
          </p:cNvSpPr>
          <p:nvPr>
            <p:ph type="sldImg"/>
          </p:nvPr>
        </p:nvSpPr>
        <p:spPr>
          <a:ln/>
        </p:spPr>
      </p:sp>
      <p:sp>
        <p:nvSpPr>
          <p:cNvPr id="373763" name="Rectangle 3">
            <a:extLst>
              <a:ext uri="{FF2B5EF4-FFF2-40B4-BE49-F238E27FC236}">
                <a16:creationId xmlns:a16="http://schemas.microsoft.com/office/drawing/2014/main" id="{43F28FC9-180F-44BC-BD1D-8F2B32592A6C}"/>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653F68-BB2A-4F88-B0E0-6FAC6EEFFBC3}"/>
              </a:ext>
            </a:extLst>
          </p:cNvPr>
          <p:cNvSpPr>
            <a:spLocks noGrp="1" noChangeArrowheads="1"/>
          </p:cNvSpPr>
          <p:nvPr>
            <p:ph type="sldNum" sz="quarter" idx="5"/>
          </p:nvPr>
        </p:nvSpPr>
        <p:spPr>
          <a:ln/>
        </p:spPr>
        <p:txBody>
          <a:bodyPr/>
          <a:lstStyle/>
          <a:p>
            <a:fld id="{08AEB7CC-6C98-4651-AD2E-17EEDF041919}" type="slidenum">
              <a:rPr lang="pt-BR" altLang="pt-BR"/>
              <a:pPr/>
              <a:t>27</a:t>
            </a:fld>
            <a:endParaRPr lang="pt-BR" altLang="pt-BR"/>
          </a:p>
        </p:txBody>
      </p:sp>
      <p:sp>
        <p:nvSpPr>
          <p:cNvPr id="371714" name="Rectangle 2">
            <a:extLst>
              <a:ext uri="{FF2B5EF4-FFF2-40B4-BE49-F238E27FC236}">
                <a16:creationId xmlns:a16="http://schemas.microsoft.com/office/drawing/2014/main" id="{8CBC39D9-32B1-4C7F-8668-200582657A69}"/>
              </a:ext>
            </a:extLst>
          </p:cNvPr>
          <p:cNvSpPr>
            <a:spLocks noRot="1" noChangeArrowheads="1" noTextEdit="1"/>
          </p:cNvSpPr>
          <p:nvPr>
            <p:ph type="sldImg"/>
          </p:nvPr>
        </p:nvSpPr>
        <p:spPr>
          <a:ln/>
        </p:spPr>
      </p:sp>
      <p:sp>
        <p:nvSpPr>
          <p:cNvPr id="371715" name="Rectangle 3">
            <a:extLst>
              <a:ext uri="{FF2B5EF4-FFF2-40B4-BE49-F238E27FC236}">
                <a16:creationId xmlns:a16="http://schemas.microsoft.com/office/drawing/2014/main" id="{B06FA195-C0E3-4EC1-920C-86C67F3D19DE}"/>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85A662-BD05-4E3A-B138-CBB8F30850B8}"/>
              </a:ext>
            </a:extLst>
          </p:cNvPr>
          <p:cNvSpPr>
            <a:spLocks noGrp="1" noChangeArrowheads="1"/>
          </p:cNvSpPr>
          <p:nvPr>
            <p:ph type="sldNum" sz="quarter" idx="5"/>
          </p:nvPr>
        </p:nvSpPr>
        <p:spPr>
          <a:ln/>
        </p:spPr>
        <p:txBody>
          <a:bodyPr/>
          <a:lstStyle/>
          <a:p>
            <a:fld id="{31D1AD1C-2458-445F-A582-7EAAC5080E62}" type="slidenum">
              <a:rPr lang="pt-BR" altLang="pt-BR"/>
              <a:pPr/>
              <a:t>28</a:t>
            </a:fld>
            <a:endParaRPr lang="pt-BR" altLang="pt-BR"/>
          </a:p>
        </p:txBody>
      </p:sp>
      <p:sp>
        <p:nvSpPr>
          <p:cNvPr id="377858" name="Rectangle 2">
            <a:extLst>
              <a:ext uri="{FF2B5EF4-FFF2-40B4-BE49-F238E27FC236}">
                <a16:creationId xmlns:a16="http://schemas.microsoft.com/office/drawing/2014/main" id="{D9C476DC-7C25-4670-A0EE-D9A055D7C196}"/>
              </a:ext>
            </a:extLst>
          </p:cNvPr>
          <p:cNvSpPr>
            <a:spLocks noRot="1" noChangeArrowheads="1" noTextEdit="1"/>
          </p:cNvSpPr>
          <p:nvPr>
            <p:ph type="sldImg"/>
          </p:nvPr>
        </p:nvSpPr>
        <p:spPr>
          <a:ln/>
        </p:spPr>
      </p:sp>
      <p:sp>
        <p:nvSpPr>
          <p:cNvPr id="377859" name="Rectangle 3">
            <a:extLst>
              <a:ext uri="{FF2B5EF4-FFF2-40B4-BE49-F238E27FC236}">
                <a16:creationId xmlns:a16="http://schemas.microsoft.com/office/drawing/2014/main" id="{D87331AD-0B5C-44EF-BEB6-1F939C5957AA}"/>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DD73AE-661A-42CC-9BD9-5C685CF685B2}"/>
              </a:ext>
            </a:extLst>
          </p:cNvPr>
          <p:cNvSpPr>
            <a:spLocks noGrp="1" noChangeArrowheads="1"/>
          </p:cNvSpPr>
          <p:nvPr>
            <p:ph type="sldNum" sz="quarter" idx="5"/>
          </p:nvPr>
        </p:nvSpPr>
        <p:spPr>
          <a:ln/>
        </p:spPr>
        <p:txBody>
          <a:bodyPr/>
          <a:lstStyle/>
          <a:p>
            <a:fld id="{6D1C045D-71D8-4C6E-8C1A-66D4FBDB2676}" type="slidenum">
              <a:rPr lang="pt-BR" altLang="pt-BR"/>
              <a:pPr/>
              <a:t>29</a:t>
            </a:fld>
            <a:endParaRPr lang="pt-BR" altLang="pt-BR"/>
          </a:p>
        </p:txBody>
      </p:sp>
      <p:sp>
        <p:nvSpPr>
          <p:cNvPr id="326658" name="Rectangle 2">
            <a:extLst>
              <a:ext uri="{FF2B5EF4-FFF2-40B4-BE49-F238E27FC236}">
                <a16:creationId xmlns:a16="http://schemas.microsoft.com/office/drawing/2014/main" id="{B3F0D6C1-1181-4635-B0F7-BD359BE054CA}"/>
              </a:ext>
            </a:extLst>
          </p:cNvPr>
          <p:cNvSpPr>
            <a:spLocks noRot="1" noChangeArrowheads="1" noTextEdit="1"/>
          </p:cNvSpPr>
          <p:nvPr>
            <p:ph type="sldImg"/>
          </p:nvPr>
        </p:nvSpPr>
        <p:spPr>
          <a:ln/>
        </p:spPr>
      </p:sp>
      <p:sp>
        <p:nvSpPr>
          <p:cNvPr id="326659" name="Rectangle 3">
            <a:extLst>
              <a:ext uri="{FF2B5EF4-FFF2-40B4-BE49-F238E27FC236}">
                <a16:creationId xmlns:a16="http://schemas.microsoft.com/office/drawing/2014/main" id="{C07AF8F9-7F87-4637-86B1-18084FE8C764}"/>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730165-F378-4481-A0E2-9133EA66687A}"/>
              </a:ext>
            </a:extLst>
          </p:cNvPr>
          <p:cNvSpPr>
            <a:spLocks noGrp="1" noChangeArrowheads="1"/>
          </p:cNvSpPr>
          <p:nvPr>
            <p:ph type="sldNum" sz="quarter" idx="5"/>
          </p:nvPr>
        </p:nvSpPr>
        <p:spPr>
          <a:ln/>
        </p:spPr>
        <p:txBody>
          <a:bodyPr/>
          <a:lstStyle/>
          <a:p>
            <a:fld id="{5C4D8C02-4239-4585-9C7B-607934D6D596}" type="slidenum">
              <a:rPr lang="pt-BR" altLang="pt-BR"/>
              <a:pPr/>
              <a:t>3</a:t>
            </a:fld>
            <a:endParaRPr lang="pt-BR" altLang="pt-BR"/>
          </a:p>
        </p:txBody>
      </p:sp>
      <p:sp>
        <p:nvSpPr>
          <p:cNvPr id="308226" name="Rectangle 2">
            <a:extLst>
              <a:ext uri="{FF2B5EF4-FFF2-40B4-BE49-F238E27FC236}">
                <a16:creationId xmlns:a16="http://schemas.microsoft.com/office/drawing/2014/main" id="{7E4FCB2D-C55F-4572-BEDA-C3FE71365D18}"/>
              </a:ext>
            </a:extLst>
          </p:cNvPr>
          <p:cNvSpPr>
            <a:spLocks noRot="1" noChangeArrowheads="1" noTextEdit="1"/>
          </p:cNvSpPr>
          <p:nvPr>
            <p:ph type="sldImg"/>
          </p:nvPr>
        </p:nvSpPr>
        <p:spPr>
          <a:ln/>
        </p:spPr>
      </p:sp>
      <p:sp>
        <p:nvSpPr>
          <p:cNvPr id="308227" name="Rectangle 3">
            <a:extLst>
              <a:ext uri="{FF2B5EF4-FFF2-40B4-BE49-F238E27FC236}">
                <a16:creationId xmlns:a16="http://schemas.microsoft.com/office/drawing/2014/main" id="{2FD3DED4-029C-45FD-BBF0-A327C75FCA55}"/>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CD7418-8560-4920-8E95-A1CF5849FBDC}"/>
              </a:ext>
            </a:extLst>
          </p:cNvPr>
          <p:cNvSpPr>
            <a:spLocks noGrp="1" noChangeArrowheads="1"/>
          </p:cNvSpPr>
          <p:nvPr>
            <p:ph type="sldNum" sz="quarter" idx="5"/>
          </p:nvPr>
        </p:nvSpPr>
        <p:spPr>
          <a:ln/>
        </p:spPr>
        <p:txBody>
          <a:bodyPr/>
          <a:lstStyle/>
          <a:p>
            <a:fld id="{F0A4DE5B-BDB9-43AA-B16D-CE98B32E8CCE}" type="slidenum">
              <a:rPr lang="pt-BR" altLang="pt-BR"/>
              <a:pPr/>
              <a:t>30</a:t>
            </a:fld>
            <a:endParaRPr lang="pt-BR" altLang="pt-BR"/>
          </a:p>
        </p:txBody>
      </p:sp>
      <p:sp>
        <p:nvSpPr>
          <p:cNvPr id="379906" name="Rectangle 2">
            <a:extLst>
              <a:ext uri="{FF2B5EF4-FFF2-40B4-BE49-F238E27FC236}">
                <a16:creationId xmlns:a16="http://schemas.microsoft.com/office/drawing/2014/main" id="{E41D59AE-E3A1-4844-ADA7-53E88513431A}"/>
              </a:ext>
            </a:extLst>
          </p:cNvPr>
          <p:cNvSpPr>
            <a:spLocks noRot="1" noChangeArrowheads="1" noTextEdit="1"/>
          </p:cNvSpPr>
          <p:nvPr>
            <p:ph type="sldImg"/>
          </p:nvPr>
        </p:nvSpPr>
        <p:spPr>
          <a:ln/>
        </p:spPr>
      </p:sp>
      <p:sp>
        <p:nvSpPr>
          <p:cNvPr id="379907" name="Rectangle 3">
            <a:extLst>
              <a:ext uri="{FF2B5EF4-FFF2-40B4-BE49-F238E27FC236}">
                <a16:creationId xmlns:a16="http://schemas.microsoft.com/office/drawing/2014/main" id="{8B3B5FF7-1A5D-46B1-B710-386382B43F7C}"/>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E65F3C-4845-4892-8D26-DE3951D6B721}"/>
              </a:ext>
            </a:extLst>
          </p:cNvPr>
          <p:cNvSpPr>
            <a:spLocks noGrp="1" noChangeArrowheads="1"/>
          </p:cNvSpPr>
          <p:nvPr>
            <p:ph type="sldNum" sz="quarter" idx="5"/>
          </p:nvPr>
        </p:nvSpPr>
        <p:spPr>
          <a:ln/>
        </p:spPr>
        <p:txBody>
          <a:bodyPr/>
          <a:lstStyle/>
          <a:p>
            <a:fld id="{26E52008-A388-451C-8186-95F522BDB19C}" type="slidenum">
              <a:rPr lang="pt-BR" altLang="pt-BR"/>
              <a:pPr/>
              <a:t>31</a:t>
            </a:fld>
            <a:endParaRPr lang="pt-BR" altLang="pt-BR"/>
          </a:p>
        </p:txBody>
      </p:sp>
      <p:sp>
        <p:nvSpPr>
          <p:cNvPr id="381954" name="Rectangle 2">
            <a:extLst>
              <a:ext uri="{FF2B5EF4-FFF2-40B4-BE49-F238E27FC236}">
                <a16:creationId xmlns:a16="http://schemas.microsoft.com/office/drawing/2014/main" id="{48BB9185-8702-4DD6-BE53-2C4F94BACBDD}"/>
              </a:ext>
            </a:extLst>
          </p:cNvPr>
          <p:cNvSpPr>
            <a:spLocks noRot="1" noChangeArrowheads="1" noTextEdit="1"/>
          </p:cNvSpPr>
          <p:nvPr>
            <p:ph type="sldImg"/>
          </p:nvPr>
        </p:nvSpPr>
        <p:spPr>
          <a:ln/>
        </p:spPr>
      </p:sp>
      <p:sp>
        <p:nvSpPr>
          <p:cNvPr id="381955" name="Rectangle 3">
            <a:extLst>
              <a:ext uri="{FF2B5EF4-FFF2-40B4-BE49-F238E27FC236}">
                <a16:creationId xmlns:a16="http://schemas.microsoft.com/office/drawing/2014/main" id="{555DF5C2-86AC-4C56-ACBE-FDB3C626B335}"/>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8BE6B0-C6B4-4539-8F87-86079BDD7DE2}"/>
              </a:ext>
            </a:extLst>
          </p:cNvPr>
          <p:cNvSpPr>
            <a:spLocks noGrp="1" noChangeArrowheads="1"/>
          </p:cNvSpPr>
          <p:nvPr>
            <p:ph type="sldNum" sz="quarter" idx="5"/>
          </p:nvPr>
        </p:nvSpPr>
        <p:spPr>
          <a:ln/>
        </p:spPr>
        <p:txBody>
          <a:bodyPr/>
          <a:lstStyle/>
          <a:p>
            <a:fld id="{9B00F240-C371-40F7-B6DB-3BBB2D17FADC}" type="slidenum">
              <a:rPr lang="pt-BR" altLang="pt-BR"/>
              <a:pPr/>
              <a:t>32</a:t>
            </a:fld>
            <a:endParaRPr lang="pt-BR" altLang="pt-BR"/>
          </a:p>
        </p:txBody>
      </p:sp>
      <p:sp>
        <p:nvSpPr>
          <p:cNvPr id="384002" name="Rectangle 2">
            <a:extLst>
              <a:ext uri="{FF2B5EF4-FFF2-40B4-BE49-F238E27FC236}">
                <a16:creationId xmlns:a16="http://schemas.microsoft.com/office/drawing/2014/main" id="{5D448F53-7710-4ED7-98EC-35564BFE098A}"/>
              </a:ext>
            </a:extLst>
          </p:cNvPr>
          <p:cNvSpPr>
            <a:spLocks noRot="1" noChangeArrowheads="1" noTextEdit="1"/>
          </p:cNvSpPr>
          <p:nvPr>
            <p:ph type="sldImg"/>
          </p:nvPr>
        </p:nvSpPr>
        <p:spPr>
          <a:ln/>
        </p:spPr>
      </p:sp>
      <p:sp>
        <p:nvSpPr>
          <p:cNvPr id="384003" name="Rectangle 3">
            <a:extLst>
              <a:ext uri="{FF2B5EF4-FFF2-40B4-BE49-F238E27FC236}">
                <a16:creationId xmlns:a16="http://schemas.microsoft.com/office/drawing/2014/main" id="{C5DECD23-4CA8-4C0B-B511-3521D0F28009}"/>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BCCD1D-4E70-43A3-9E60-4E54ED8782A5}"/>
              </a:ext>
            </a:extLst>
          </p:cNvPr>
          <p:cNvSpPr>
            <a:spLocks noGrp="1" noChangeArrowheads="1"/>
          </p:cNvSpPr>
          <p:nvPr>
            <p:ph type="sldNum" sz="quarter" idx="5"/>
          </p:nvPr>
        </p:nvSpPr>
        <p:spPr>
          <a:ln/>
        </p:spPr>
        <p:txBody>
          <a:bodyPr/>
          <a:lstStyle/>
          <a:p>
            <a:fld id="{29DA31D8-F89F-4D79-BA3E-7209D73F089D}" type="slidenum">
              <a:rPr lang="pt-BR" altLang="pt-BR"/>
              <a:pPr/>
              <a:t>33</a:t>
            </a:fld>
            <a:endParaRPr lang="pt-BR" altLang="pt-BR"/>
          </a:p>
        </p:txBody>
      </p:sp>
      <p:sp>
        <p:nvSpPr>
          <p:cNvPr id="386050" name="Rectangle 2">
            <a:extLst>
              <a:ext uri="{FF2B5EF4-FFF2-40B4-BE49-F238E27FC236}">
                <a16:creationId xmlns:a16="http://schemas.microsoft.com/office/drawing/2014/main" id="{219059D5-CFA6-4649-BB3E-F86FEA206C03}"/>
              </a:ext>
            </a:extLst>
          </p:cNvPr>
          <p:cNvSpPr>
            <a:spLocks noRot="1" noChangeArrowheads="1" noTextEdit="1"/>
          </p:cNvSpPr>
          <p:nvPr>
            <p:ph type="sldImg"/>
          </p:nvPr>
        </p:nvSpPr>
        <p:spPr>
          <a:ln/>
        </p:spPr>
      </p:sp>
      <p:sp>
        <p:nvSpPr>
          <p:cNvPr id="386051" name="Rectangle 3">
            <a:extLst>
              <a:ext uri="{FF2B5EF4-FFF2-40B4-BE49-F238E27FC236}">
                <a16:creationId xmlns:a16="http://schemas.microsoft.com/office/drawing/2014/main" id="{8616CA3A-EDE1-42CC-9367-9E92877AC659}"/>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8B2980-5885-4E36-8AD3-505A384E226E}"/>
              </a:ext>
            </a:extLst>
          </p:cNvPr>
          <p:cNvSpPr>
            <a:spLocks noGrp="1" noChangeArrowheads="1"/>
          </p:cNvSpPr>
          <p:nvPr>
            <p:ph type="sldNum" sz="quarter" idx="5"/>
          </p:nvPr>
        </p:nvSpPr>
        <p:spPr>
          <a:ln/>
        </p:spPr>
        <p:txBody>
          <a:bodyPr/>
          <a:lstStyle/>
          <a:p>
            <a:fld id="{2A7CDF01-C461-482E-AABF-944EBE23E892}" type="slidenum">
              <a:rPr lang="pt-BR" altLang="pt-BR"/>
              <a:pPr/>
              <a:t>34</a:t>
            </a:fld>
            <a:endParaRPr lang="pt-BR" altLang="pt-BR"/>
          </a:p>
        </p:txBody>
      </p:sp>
      <p:sp>
        <p:nvSpPr>
          <p:cNvPr id="388098" name="Rectangle 2">
            <a:extLst>
              <a:ext uri="{FF2B5EF4-FFF2-40B4-BE49-F238E27FC236}">
                <a16:creationId xmlns:a16="http://schemas.microsoft.com/office/drawing/2014/main" id="{3C87BB61-155A-413F-BC45-462B19A9E1AB}"/>
              </a:ext>
            </a:extLst>
          </p:cNvPr>
          <p:cNvSpPr>
            <a:spLocks noRot="1" noChangeArrowheads="1" noTextEdit="1"/>
          </p:cNvSpPr>
          <p:nvPr>
            <p:ph type="sldImg"/>
          </p:nvPr>
        </p:nvSpPr>
        <p:spPr>
          <a:ln/>
        </p:spPr>
      </p:sp>
      <p:sp>
        <p:nvSpPr>
          <p:cNvPr id="388099" name="Rectangle 3">
            <a:extLst>
              <a:ext uri="{FF2B5EF4-FFF2-40B4-BE49-F238E27FC236}">
                <a16:creationId xmlns:a16="http://schemas.microsoft.com/office/drawing/2014/main" id="{3095AFAE-B7E7-4E5B-84E7-1C97D466CCAC}"/>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215A8E-18FD-44F1-9F9A-8A75D7A0F140}"/>
              </a:ext>
            </a:extLst>
          </p:cNvPr>
          <p:cNvSpPr>
            <a:spLocks noGrp="1" noChangeArrowheads="1"/>
          </p:cNvSpPr>
          <p:nvPr>
            <p:ph type="sldNum" sz="quarter" idx="5"/>
          </p:nvPr>
        </p:nvSpPr>
        <p:spPr>
          <a:ln/>
        </p:spPr>
        <p:txBody>
          <a:bodyPr/>
          <a:lstStyle/>
          <a:p>
            <a:fld id="{E1C339C7-F84A-4E48-A097-C588D5E098F0}" type="slidenum">
              <a:rPr lang="pt-BR" altLang="pt-BR"/>
              <a:pPr/>
              <a:t>35</a:t>
            </a:fld>
            <a:endParaRPr lang="pt-BR" altLang="pt-BR"/>
          </a:p>
        </p:txBody>
      </p:sp>
      <p:sp>
        <p:nvSpPr>
          <p:cNvPr id="328706" name="Rectangle 2">
            <a:extLst>
              <a:ext uri="{FF2B5EF4-FFF2-40B4-BE49-F238E27FC236}">
                <a16:creationId xmlns:a16="http://schemas.microsoft.com/office/drawing/2014/main" id="{FA3B14BB-002C-4812-BC10-E96A8F51BE80}"/>
              </a:ext>
            </a:extLst>
          </p:cNvPr>
          <p:cNvSpPr>
            <a:spLocks noRot="1" noChangeArrowheads="1" noTextEdit="1"/>
          </p:cNvSpPr>
          <p:nvPr>
            <p:ph type="sldImg"/>
          </p:nvPr>
        </p:nvSpPr>
        <p:spPr>
          <a:ln/>
        </p:spPr>
      </p:sp>
      <p:sp>
        <p:nvSpPr>
          <p:cNvPr id="328707" name="Rectangle 3">
            <a:extLst>
              <a:ext uri="{FF2B5EF4-FFF2-40B4-BE49-F238E27FC236}">
                <a16:creationId xmlns:a16="http://schemas.microsoft.com/office/drawing/2014/main" id="{E7B66F77-65E3-427E-95EE-B8AF396E73A8}"/>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AAF5E2-9FA8-47ED-8656-34B426CF3508}"/>
              </a:ext>
            </a:extLst>
          </p:cNvPr>
          <p:cNvSpPr>
            <a:spLocks noGrp="1" noChangeArrowheads="1"/>
          </p:cNvSpPr>
          <p:nvPr>
            <p:ph type="sldNum" sz="quarter" idx="5"/>
          </p:nvPr>
        </p:nvSpPr>
        <p:spPr>
          <a:ln/>
        </p:spPr>
        <p:txBody>
          <a:bodyPr/>
          <a:lstStyle/>
          <a:p>
            <a:fld id="{BC2E6207-4B41-42DE-8041-F48284FB9195}" type="slidenum">
              <a:rPr lang="pt-BR" altLang="pt-BR"/>
              <a:pPr/>
              <a:t>36</a:t>
            </a:fld>
            <a:endParaRPr lang="pt-BR" altLang="pt-BR"/>
          </a:p>
        </p:txBody>
      </p:sp>
      <p:sp>
        <p:nvSpPr>
          <p:cNvPr id="390146" name="Rectangle 2">
            <a:extLst>
              <a:ext uri="{FF2B5EF4-FFF2-40B4-BE49-F238E27FC236}">
                <a16:creationId xmlns:a16="http://schemas.microsoft.com/office/drawing/2014/main" id="{67D0CCC5-9718-444C-80C9-DF57D94CB686}"/>
              </a:ext>
            </a:extLst>
          </p:cNvPr>
          <p:cNvSpPr>
            <a:spLocks noRot="1" noChangeArrowheads="1" noTextEdit="1"/>
          </p:cNvSpPr>
          <p:nvPr>
            <p:ph type="sldImg"/>
          </p:nvPr>
        </p:nvSpPr>
        <p:spPr>
          <a:ln/>
        </p:spPr>
      </p:sp>
      <p:sp>
        <p:nvSpPr>
          <p:cNvPr id="390147" name="Rectangle 3">
            <a:extLst>
              <a:ext uri="{FF2B5EF4-FFF2-40B4-BE49-F238E27FC236}">
                <a16:creationId xmlns:a16="http://schemas.microsoft.com/office/drawing/2014/main" id="{45105B18-3C45-427C-A440-D08DBED91EC8}"/>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533F00-367E-42DB-B8A3-13A135F22BE5}"/>
              </a:ext>
            </a:extLst>
          </p:cNvPr>
          <p:cNvSpPr>
            <a:spLocks noGrp="1" noChangeArrowheads="1"/>
          </p:cNvSpPr>
          <p:nvPr>
            <p:ph type="sldNum" sz="quarter" idx="5"/>
          </p:nvPr>
        </p:nvSpPr>
        <p:spPr>
          <a:ln/>
        </p:spPr>
        <p:txBody>
          <a:bodyPr/>
          <a:lstStyle/>
          <a:p>
            <a:fld id="{A1F3B0A6-5BAF-484C-913D-C7BCB389701C}" type="slidenum">
              <a:rPr lang="pt-BR" altLang="pt-BR"/>
              <a:pPr/>
              <a:t>37</a:t>
            </a:fld>
            <a:endParaRPr lang="pt-BR" altLang="pt-BR"/>
          </a:p>
        </p:txBody>
      </p:sp>
      <p:sp>
        <p:nvSpPr>
          <p:cNvPr id="392194" name="Rectangle 2">
            <a:extLst>
              <a:ext uri="{FF2B5EF4-FFF2-40B4-BE49-F238E27FC236}">
                <a16:creationId xmlns:a16="http://schemas.microsoft.com/office/drawing/2014/main" id="{C580FFF7-BD85-4330-8211-E8CB41E598C6}"/>
              </a:ext>
            </a:extLst>
          </p:cNvPr>
          <p:cNvSpPr>
            <a:spLocks noRot="1" noChangeArrowheads="1" noTextEdit="1"/>
          </p:cNvSpPr>
          <p:nvPr>
            <p:ph type="sldImg"/>
          </p:nvPr>
        </p:nvSpPr>
        <p:spPr>
          <a:ln/>
        </p:spPr>
      </p:sp>
      <p:sp>
        <p:nvSpPr>
          <p:cNvPr id="392195" name="Rectangle 3">
            <a:extLst>
              <a:ext uri="{FF2B5EF4-FFF2-40B4-BE49-F238E27FC236}">
                <a16:creationId xmlns:a16="http://schemas.microsoft.com/office/drawing/2014/main" id="{2D0022BD-1F83-4975-9C2F-AC76E500F98B}"/>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7955AF-27E0-4783-90BE-445C412CD352}"/>
              </a:ext>
            </a:extLst>
          </p:cNvPr>
          <p:cNvSpPr>
            <a:spLocks noGrp="1" noChangeArrowheads="1"/>
          </p:cNvSpPr>
          <p:nvPr>
            <p:ph type="sldNum" sz="quarter" idx="5"/>
          </p:nvPr>
        </p:nvSpPr>
        <p:spPr>
          <a:ln/>
        </p:spPr>
        <p:txBody>
          <a:bodyPr/>
          <a:lstStyle/>
          <a:p>
            <a:fld id="{F072FE5D-BF90-4B47-BCA9-4E5F5539B77D}" type="slidenum">
              <a:rPr lang="pt-BR" altLang="pt-BR"/>
              <a:pPr/>
              <a:t>38</a:t>
            </a:fld>
            <a:endParaRPr lang="pt-BR" altLang="pt-BR"/>
          </a:p>
        </p:txBody>
      </p:sp>
      <p:sp>
        <p:nvSpPr>
          <p:cNvPr id="267266" name="Rectangle 2">
            <a:extLst>
              <a:ext uri="{FF2B5EF4-FFF2-40B4-BE49-F238E27FC236}">
                <a16:creationId xmlns:a16="http://schemas.microsoft.com/office/drawing/2014/main" id="{F3AB26E5-8DAB-4366-A532-D838F62EB633}"/>
              </a:ext>
            </a:extLst>
          </p:cNvPr>
          <p:cNvSpPr>
            <a:spLocks noRot="1" noChangeArrowheads="1" noTextEdit="1"/>
          </p:cNvSpPr>
          <p:nvPr>
            <p:ph type="sldImg"/>
          </p:nvPr>
        </p:nvSpPr>
        <p:spPr>
          <a:ln/>
        </p:spPr>
      </p:sp>
      <p:sp>
        <p:nvSpPr>
          <p:cNvPr id="267267" name="Rectangle 3">
            <a:extLst>
              <a:ext uri="{FF2B5EF4-FFF2-40B4-BE49-F238E27FC236}">
                <a16:creationId xmlns:a16="http://schemas.microsoft.com/office/drawing/2014/main" id="{4413CFF9-9FB7-48EA-A538-DF03BB27F02C}"/>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2795FE-EA95-4B08-A22D-3339CD6EFDD1}"/>
              </a:ext>
            </a:extLst>
          </p:cNvPr>
          <p:cNvSpPr>
            <a:spLocks noGrp="1" noChangeArrowheads="1"/>
          </p:cNvSpPr>
          <p:nvPr>
            <p:ph type="sldNum" sz="quarter" idx="5"/>
          </p:nvPr>
        </p:nvSpPr>
        <p:spPr>
          <a:ln/>
        </p:spPr>
        <p:txBody>
          <a:bodyPr/>
          <a:lstStyle/>
          <a:p>
            <a:fld id="{C373D9DD-8E71-4946-B95A-8314047F5253}" type="slidenum">
              <a:rPr lang="pt-BR" altLang="pt-BR"/>
              <a:pPr/>
              <a:t>4</a:t>
            </a:fld>
            <a:endParaRPr lang="pt-BR" altLang="pt-BR"/>
          </a:p>
        </p:txBody>
      </p:sp>
      <p:sp>
        <p:nvSpPr>
          <p:cNvPr id="312322" name="Rectangle 2">
            <a:extLst>
              <a:ext uri="{FF2B5EF4-FFF2-40B4-BE49-F238E27FC236}">
                <a16:creationId xmlns:a16="http://schemas.microsoft.com/office/drawing/2014/main" id="{E86C69E9-3076-499E-9F17-C48182AAB22D}"/>
              </a:ext>
            </a:extLst>
          </p:cNvPr>
          <p:cNvSpPr>
            <a:spLocks noRot="1" noChangeArrowheads="1" noTextEdit="1"/>
          </p:cNvSpPr>
          <p:nvPr>
            <p:ph type="sldImg"/>
          </p:nvPr>
        </p:nvSpPr>
        <p:spPr>
          <a:ln/>
        </p:spPr>
      </p:sp>
      <p:sp>
        <p:nvSpPr>
          <p:cNvPr id="312323" name="Rectangle 3">
            <a:extLst>
              <a:ext uri="{FF2B5EF4-FFF2-40B4-BE49-F238E27FC236}">
                <a16:creationId xmlns:a16="http://schemas.microsoft.com/office/drawing/2014/main" id="{CC9D526E-58E8-4DC3-AF57-7C60DA35317B}"/>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0CFD3B-52E1-4F8F-8379-6F1B9B9FE849}"/>
              </a:ext>
            </a:extLst>
          </p:cNvPr>
          <p:cNvSpPr>
            <a:spLocks noGrp="1" noChangeArrowheads="1"/>
          </p:cNvSpPr>
          <p:nvPr>
            <p:ph type="sldNum" sz="quarter" idx="5"/>
          </p:nvPr>
        </p:nvSpPr>
        <p:spPr>
          <a:ln/>
        </p:spPr>
        <p:txBody>
          <a:bodyPr/>
          <a:lstStyle/>
          <a:p>
            <a:fld id="{1AD912BF-D574-4782-B6DE-FDA5F02E14D9}" type="slidenum">
              <a:rPr lang="pt-BR" altLang="pt-BR"/>
              <a:pPr/>
              <a:t>5</a:t>
            </a:fld>
            <a:endParaRPr lang="pt-BR" altLang="pt-BR"/>
          </a:p>
        </p:txBody>
      </p:sp>
      <p:sp>
        <p:nvSpPr>
          <p:cNvPr id="90114" name="Rectangle 2">
            <a:extLst>
              <a:ext uri="{FF2B5EF4-FFF2-40B4-BE49-F238E27FC236}">
                <a16:creationId xmlns:a16="http://schemas.microsoft.com/office/drawing/2014/main" id="{D9AF60BD-DBFE-46C1-9A3E-537865FDB79E}"/>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8F597047-4E50-4D81-A4A6-4734DE9132CC}"/>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33C114-A750-48E4-9A57-DEB49A7D6E02}"/>
              </a:ext>
            </a:extLst>
          </p:cNvPr>
          <p:cNvSpPr>
            <a:spLocks noGrp="1" noChangeArrowheads="1"/>
          </p:cNvSpPr>
          <p:nvPr>
            <p:ph type="sldNum" sz="quarter" idx="5"/>
          </p:nvPr>
        </p:nvSpPr>
        <p:spPr>
          <a:ln/>
        </p:spPr>
        <p:txBody>
          <a:bodyPr/>
          <a:lstStyle/>
          <a:p>
            <a:fld id="{E0A3C4DA-FB5F-4711-B99D-40DA3A0E660E}" type="slidenum">
              <a:rPr lang="pt-BR" altLang="pt-BR"/>
              <a:pPr/>
              <a:t>6</a:t>
            </a:fld>
            <a:endParaRPr lang="pt-BR" altLang="pt-BR"/>
          </a:p>
        </p:txBody>
      </p:sp>
      <p:sp>
        <p:nvSpPr>
          <p:cNvPr id="343042" name="Rectangle 2">
            <a:extLst>
              <a:ext uri="{FF2B5EF4-FFF2-40B4-BE49-F238E27FC236}">
                <a16:creationId xmlns:a16="http://schemas.microsoft.com/office/drawing/2014/main" id="{ADF3F4E7-AAA9-44E9-831D-5F8BD3889A0D}"/>
              </a:ext>
            </a:extLst>
          </p:cNvPr>
          <p:cNvSpPr>
            <a:spLocks noRot="1" noChangeArrowheads="1" noTextEdit="1"/>
          </p:cNvSpPr>
          <p:nvPr>
            <p:ph type="sldImg"/>
          </p:nvPr>
        </p:nvSpPr>
        <p:spPr>
          <a:ln/>
        </p:spPr>
      </p:sp>
      <p:sp>
        <p:nvSpPr>
          <p:cNvPr id="343043" name="Rectangle 3">
            <a:extLst>
              <a:ext uri="{FF2B5EF4-FFF2-40B4-BE49-F238E27FC236}">
                <a16:creationId xmlns:a16="http://schemas.microsoft.com/office/drawing/2014/main" id="{6EC71164-0BE9-4B04-B232-B99EBB2C1AB3}"/>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762C27-6ACA-4FC7-BFFC-164F93801BA9}"/>
              </a:ext>
            </a:extLst>
          </p:cNvPr>
          <p:cNvSpPr>
            <a:spLocks noGrp="1" noChangeArrowheads="1"/>
          </p:cNvSpPr>
          <p:nvPr>
            <p:ph type="sldNum" sz="quarter" idx="5"/>
          </p:nvPr>
        </p:nvSpPr>
        <p:spPr>
          <a:ln/>
        </p:spPr>
        <p:txBody>
          <a:bodyPr/>
          <a:lstStyle/>
          <a:p>
            <a:fld id="{B3D85166-E1BC-47E5-8E75-7CF8EE13E5DE}" type="slidenum">
              <a:rPr lang="pt-BR" altLang="pt-BR"/>
              <a:pPr/>
              <a:t>7</a:t>
            </a:fld>
            <a:endParaRPr lang="pt-BR" altLang="pt-BR"/>
          </a:p>
        </p:txBody>
      </p:sp>
      <p:sp>
        <p:nvSpPr>
          <p:cNvPr id="314370" name="Rectangle 2">
            <a:extLst>
              <a:ext uri="{FF2B5EF4-FFF2-40B4-BE49-F238E27FC236}">
                <a16:creationId xmlns:a16="http://schemas.microsoft.com/office/drawing/2014/main" id="{88480156-C365-4062-A89E-544FB0595CF2}"/>
              </a:ext>
            </a:extLst>
          </p:cNvPr>
          <p:cNvSpPr>
            <a:spLocks noRot="1" noChangeArrowheads="1" noTextEdit="1"/>
          </p:cNvSpPr>
          <p:nvPr>
            <p:ph type="sldImg"/>
          </p:nvPr>
        </p:nvSpPr>
        <p:spPr>
          <a:ln/>
        </p:spPr>
      </p:sp>
      <p:sp>
        <p:nvSpPr>
          <p:cNvPr id="314371" name="Rectangle 3">
            <a:extLst>
              <a:ext uri="{FF2B5EF4-FFF2-40B4-BE49-F238E27FC236}">
                <a16:creationId xmlns:a16="http://schemas.microsoft.com/office/drawing/2014/main" id="{FD88F8A8-FEEA-4ACB-82CE-8D796AA32BB5}"/>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B50951-FD2A-4D3C-BBEA-0F4F9E46A81A}"/>
              </a:ext>
            </a:extLst>
          </p:cNvPr>
          <p:cNvSpPr>
            <a:spLocks noGrp="1" noChangeArrowheads="1"/>
          </p:cNvSpPr>
          <p:nvPr>
            <p:ph type="sldNum" sz="quarter" idx="5"/>
          </p:nvPr>
        </p:nvSpPr>
        <p:spPr>
          <a:ln/>
        </p:spPr>
        <p:txBody>
          <a:bodyPr/>
          <a:lstStyle/>
          <a:p>
            <a:fld id="{D6DD6F63-6DA5-49F7-A042-4E3570D15538}" type="slidenum">
              <a:rPr lang="pt-BR" altLang="pt-BR"/>
              <a:pPr/>
              <a:t>8</a:t>
            </a:fld>
            <a:endParaRPr lang="pt-BR" altLang="pt-BR"/>
          </a:p>
        </p:txBody>
      </p:sp>
      <p:sp>
        <p:nvSpPr>
          <p:cNvPr id="316418" name="Rectangle 2">
            <a:extLst>
              <a:ext uri="{FF2B5EF4-FFF2-40B4-BE49-F238E27FC236}">
                <a16:creationId xmlns:a16="http://schemas.microsoft.com/office/drawing/2014/main" id="{9CF1458B-1A94-4075-91A2-1B964C036E3E}"/>
              </a:ext>
            </a:extLst>
          </p:cNvPr>
          <p:cNvSpPr>
            <a:spLocks noRot="1" noChangeArrowheads="1" noTextEdit="1"/>
          </p:cNvSpPr>
          <p:nvPr>
            <p:ph type="sldImg"/>
          </p:nvPr>
        </p:nvSpPr>
        <p:spPr>
          <a:ln/>
        </p:spPr>
      </p:sp>
      <p:sp>
        <p:nvSpPr>
          <p:cNvPr id="316419" name="Rectangle 3">
            <a:extLst>
              <a:ext uri="{FF2B5EF4-FFF2-40B4-BE49-F238E27FC236}">
                <a16:creationId xmlns:a16="http://schemas.microsoft.com/office/drawing/2014/main" id="{DEEB8ECE-8D68-4BAB-A165-ABE04657C3C6}"/>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B84258-5032-4611-AA3E-4FEB3BB82930}"/>
              </a:ext>
            </a:extLst>
          </p:cNvPr>
          <p:cNvSpPr>
            <a:spLocks noGrp="1" noChangeArrowheads="1"/>
          </p:cNvSpPr>
          <p:nvPr>
            <p:ph type="sldNum" sz="quarter" idx="5"/>
          </p:nvPr>
        </p:nvSpPr>
        <p:spPr>
          <a:ln/>
        </p:spPr>
        <p:txBody>
          <a:bodyPr/>
          <a:lstStyle/>
          <a:p>
            <a:fld id="{9A305FCC-509F-4617-A3BE-42A2E15676FD}" type="slidenum">
              <a:rPr lang="pt-BR" altLang="pt-BR"/>
              <a:pPr/>
              <a:t>9</a:t>
            </a:fld>
            <a:endParaRPr lang="pt-BR" altLang="pt-BR"/>
          </a:p>
        </p:txBody>
      </p:sp>
      <p:sp>
        <p:nvSpPr>
          <p:cNvPr id="345090" name="Rectangle 2">
            <a:extLst>
              <a:ext uri="{FF2B5EF4-FFF2-40B4-BE49-F238E27FC236}">
                <a16:creationId xmlns:a16="http://schemas.microsoft.com/office/drawing/2014/main" id="{E038E092-8C63-4442-9F1E-4A6B0B7459A0}"/>
              </a:ext>
            </a:extLst>
          </p:cNvPr>
          <p:cNvSpPr>
            <a:spLocks noRot="1" noChangeArrowheads="1" noTextEdit="1"/>
          </p:cNvSpPr>
          <p:nvPr>
            <p:ph type="sldImg"/>
          </p:nvPr>
        </p:nvSpPr>
        <p:spPr>
          <a:ln/>
        </p:spPr>
      </p:sp>
      <p:sp>
        <p:nvSpPr>
          <p:cNvPr id="345091" name="Rectangle 3">
            <a:extLst>
              <a:ext uri="{FF2B5EF4-FFF2-40B4-BE49-F238E27FC236}">
                <a16:creationId xmlns:a16="http://schemas.microsoft.com/office/drawing/2014/main" id="{8669F199-BB83-41FA-A2D6-6A6C4953CB22}"/>
              </a:ext>
            </a:extLst>
          </p:cNvPr>
          <p:cNvSpPr>
            <a:spLocks noGrp="1" noChangeArrowheads="1"/>
          </p:cNvSpPr>
          <p:nvPr>
            <p:ph type="body" idx="1"/>
          </p:nvPr>
        </p:nvSpPr>
        <p:spPr/>
        <p:txBody>
          <a:bodyP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7997D-720B-4C51-ADA2-09910A0DA58F}"/>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4D3A84D-17EA-45EA-B56A-3CA21839A60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B61FD5A-6D08-4540-9EB4-3A1DCE87CAC2}"/>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B4E3AAA3-4DBA-48AF-B6FC-28675ABDA33E}"/>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5BDE0DE-9484-4EE3-AB33-9CF6BB818BE8}"/>
              </a:ext>
            </a:extLst>
          </p:cNvPr>
          <p:cNvSpPr>
            <a:spLocks noGrp="1"/>
          </p:cNvSpPr>
          <p:nvPr>
            <p:ph type="sldNum" sz="quarter" idx="12"/>
          </p:nvPr>
        </p:nvSpPr>
        <p:spPr/>
        <p:txBody>
          <a:bodyPr/>
          <a:lstStyle>
            <a:lvl1pPr>
              <a:defRPr/>
            </a:lvl1pPr>
          </a:lstStyle>
          <a:p>
            <a:fld id="{314C1D0E-648F-4E54-9DCD-A7857B673E1A}" type="slidenum">
              <a:rPr lang="pt-BR" altLang="pt-BR"/>
              <a:pPr/>
              <a:t>‹nº›</a:t>
            </a:fld>
            <a:endParaRPr lang="pt-BR" altLang="pt-BR"/>
          </a:p>
        </p:txBody>
      </p:sp>
    </p:spTree>
    <p:extLst>
      <p:ext uri="{BB962C8B-B14F-4D97-AF65-F5344CB8AC3E}">
        <p14:creationId xmlns:p14="http://schemas.microsoft.com/office/powerpoint/2010/main" val="100210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BAB0DD-721E-42A3-9D7C-78ECD284151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252A13D-89A3-426D-AFAA-6F721942317A}"/>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2D0ACC0-631F-4262-9CA7-5115E2413241}"/>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F977BB4-A86D-4E7D-85C2-ED4DBBE2A87E}"/>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CB0287D5-9536-45D7-BC3B-78DAC70D1753}"/>
              </a:ext>
            </a:extLst>
          </p:cNvPr>
          <p:cNvSpPr>
            <a:spLocks noGrp="1"/>
          </p:cNvSpPr>
          <p:nvPr>
            <p:ph type="sldNum" sz="quarter" idx="12"/>
          </p:nvPr>
        </p:nvSpPr>
        <p:spPr/>
        <p:txBody>
          <a:bodyPr/>
          <a:lstStyle>
            <a:lvl1pPr>
              <a:defRPr/>
            </a:lvl1pPr>
          </a:lstStyle>
          <a:p>
            <a:fld id="{BBA8CD25-0659-4038-B1E5-B7EDE1271B55}" type="slidenum">
              <a:rPr lang="pt-BR" altLang="pt-BR"/>
              <a:pPr/>
              <a:t>‹nº›</a:t>
            </a:fld>
            <a:endParaRPr lang="pt-BR" altLang="pt-BR"/>
          </a:p>
        </p:txBody>
      </p:sp>
    </p:spTree>
    <p:extLst>
      <p:ext uri="{BB962C8B-B14F-4D97-AF65-F5344CB8AC3E}">
        <p14:creationId xmlns:p14="http://schemas.microsoft.com/office/powerpoint/2010/main" val="282139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91AB80-32C9-4759-89B6-AF810CE82AA2}"/>
              </a:ext>
            </a:extLst>
          </p:cNvPr>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26D9934-F0E1-453C-AD5C-AA7227790ED7}"/>
              </a:ext>
            </a:extLst>
          </p:cNvPr>
          <p:cNvSpPr>
            <a:spLocks noGrp="1"/>
          </p:cNvSpPr>
          <p:nvPr>
            <p:ph type="body" orient="vert" idx="1"/>
          </p:nvPr>
        </p:nvSpPr>
        <p:spPr>
          <a:xfrm>
            <a:off x="457200" y="274638"/>
            <a:ext cx="6019800" cy="58515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379F3F0-ADD0-4764-97BE-DF6C694B18E9}"/>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9BD67C86-0BD8-48E0-8139-C3FFEBC37BF1}"/>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41C5CDA-21F6-41D1-BE4E-174B32C79C86}"/>
              </a:ext>
            </a:extLst>
          </p:cNvPr>
          <p:cNvSpPr>
            <a:spLocks noGrp="1"/>
          </p:cNvSpPr>
          <p:nvPr>
            <p:ph type="sldNum" sz="quarter" idx="12"/>
          </p:nvPr>
        </p:nvSpPr>
        <p:spPr/>
        <p:txBody>
          <a:bodyPr/>
          <a:lstStyle>
            <a:lvl1pPr>
              <a:defRPr/>
            </a:lvl1pPr>
          </a:lstStyle>
          <a:p>
            <a:fld id="{E20F0777-2F76-4526-8D81-0C3D47BC81D3}" type="slidenum">
              <a:rPr lang="pt-BR" altLang="pt-BR"/>
              <a:pPr/>
              <a:t>‹nº›</a:t>
            </a:fld>
            <a:endParaRPr lang="pt-BR" altLang="pt-BR"/>
          </a:p>
        </p:txBody>
      </p:sp>
    </p:spTree>
    <p:extLst>
      <p:ext uri="{BB962C8B-B14F-4D97-AF65-F5344CB8AC3E}">
        <p14:creationId xmlns:p14="http://schemas.microsoft.com/office/powerpoint/2010/main" val="218582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6E0DF-3E70-43F2-88A8-6BC2D22E3CF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3E55242-AB87-4369-A8E0-C189D90C3B4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2683B45-D8DC-493D-94FF-08AB02D0E61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59A4AAEA-58DA-4712-9D0A-867C1DB7FA9F}"/>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8B427D66-2A9C-4F75-BBDF-9FFBB034A4DF}"/>
              </a:ext>
            </a:extLst>
          </p:cNvPr>
          <p:cNvSpPr>
            <a:spLocks noGrp="1"/>
          </p:cNvSpPr>
          <p:nvPr>
            <p:ph type="sldNum" sz="quarter" idx="12"/>
          </p:nvPr>
        </p:nvSpPr>
        <p:spPr/>
        <p:txBody>
          <a:bodyPr/>
          <a:lstStyle>
            <a:lvl1pPr>
              <a:defRPr/>
            </a:lvl1pPr>
          </a:lstStyle>
          <a:p>
            <a:fld id="{D8F620C9-8C80-4BF4-9853-1EA453F2F710}" type="slidenum">
              <a:rPr lang="pt-BR" altLang="pt-BR"/>
              <a:pPr/>
              <a:t>‹nº›</a:t>
            </a:fld>
            <a:endParaRPr lang="pt-BR" altLang="pt-BR"/>
          </a:p>
        </p:txBody>
      </p:sp>
    </p:spTree>
    <p:extLst>
      <p:ext uri="{BB962C8B-B14F-4D97-AF65-F5344CB8AC3E}">
        <p14:creationId xmlns:p14="http://schemas.microsoft.com/office/powerpoint/2010/main" val="348967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02BFA3-C2F7-48C8-A4C4-C8E422A27B84}"/>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3A8E6C3-2446-4926-82F9-66C00C668B3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1CF9DFF-6A06-45FA-AB80-C5CE4A89B435}"/>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A69BA32C-875F-44F8-8109-BF6D6F45B6F7}"/>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792CD403-46B1-4CA6-8986-BA3D3D3937F6}"/>
              </a:ext>
            </a:extLst>
          </p:cNvPr>
          <p:cNvSpPr>
            <a:spLocks noGrp="1"/>
          </p:cNvSpPr>
          <p:nvPr>
            <p:ph type="sldNum" sz="quarter" idx="12"/>
          </p:nvPr>
        </p:nvSpPr>
        <p:spPr/>
        <p:txBody>
          <a:bodyPr/>
          <a:lstStyle>
            <a:lvl1pPr>
              <a:defRPr/>
            </a:lvl1pPr>
          </a:lstStyle>
          <a:p>
            <a:fld id="{794AEE17-DA24-4798-91DF-BFC37EFA42CB}" type="slidenum">
              <a:rPr lang="pt-BR" altLang="pt-BR"/>
              <a:pPr/>
              <a:t>‹nº›</a:t>
            </a:fld>
            <a:endParaRPr lang="pt-BR" altLang="pt-BR"/>
          </a:p>
        </p:txBody>
      </p:sp>
    </p:spTree>
    <p:extLst>
      <p:ext uri="{BB962C8B-B14F-4D97-AF65-F5344CB8AC3E}">
        <p14:creationId xmlns:p14="http://schemas.microsoft.com/office/powerpoint/2010/main" val="425173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147A1-E6C6-45B5-A47F-BB805BD8FED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91106F0-1B76-4070-B2E2-B51D57D41268}"/>
              </a:ext>
            </a:extLst>
          </p:cNvPr>
          <p:cNvSpPr>
            <a:spLocks noGrp="1"/>
          </p:cNvSpPr>
          <p:nvPr>
            <p:ph sz="half" idx="1"/>
          </p:nvPr>
        </p:nvSpPr>
        <p:spPr>
          <a:xfrm>
            <a:off x="457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CC0AFD2-D83A-482A-8342-06DC3548701A}"/>
              </a:ext>
            </a:extLst>
          </p:cNvPr>
          <p:cNvSpPr>
            <a:spLocks noGrp="1"/>
          </p:cNvSpPr>
          <p:nvPr>
            <p:ph sz="half" idx="2"/>
          </p:nvPr>
        </p:nvSpPr>
        <p:spPr>
          <a:xfrm>
            <a:off x="4648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B7FC8FD-D071-467C-9A10-9B39C91FCB94}"/>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70A7CDBD-D8C1-4BC1-A5FF-3309935A7A90}"/>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A2990ACA-861A-4754-8891-EAA7BB7E4509}"/>
              </a:ext>
            </a:extLst>
          </p:cNvPr>
          <p:cNvSpPr>
            <a:spLocks noGrp="1"/>
          </p:cNvSpPr>
          <p:nvPr>
            <p:ph type="sldNum" sz="quarter" idx="12"/>
          </p:nvPr>
        </p:nvSpPr>
        <p:spPr/>
        <p:txBody>
          <a:bodyPr/>
          <a:lstStyle>
            <a:lvl1pPr>
              <a:defRPr/>
            </a:lvl1pPr>
          </a:lstStyle>
          <a:p>
            <a:fld id="{71680519-E489-4AE8-A2E2-22724EBAD24D}" type="slidenum">
              <a:rPr lang="pt-BR" altLang="pt-BR"/>
              <a:pPr/>
              <a:t>‹nº›</a:t>
            </a:fld>
            <a:endParaRPr lang="pt-BR" altLang="pt-BR"/>
          </a:p>
        </p:txBody>
      </p:sp>
    </p:spTree>
    <p:extLst>
      <p:ext uri="{BB962C8B-B14F-4D97-AF65-F5344CB8AC3E}">
        <p14:creationId xmlns:p14="http://schemas.microsoft.com/office/powerpoint/2010/main" val="64345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38866-9B58-4D53-91DF-E4D56830B95B}"/>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EB74F41-064D-48A7-9DE4-8288AB05307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3DB9E20-F26D-47C6-9040-907D316697F7}"/>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8FD4969-E740-42A6-9F9D-C77FDDAC7FE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96A5BA3-4360-497A-904E-AAA5D164A474}"/>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BDFE3F9-5670-40AD-B1B7-801B2036656B}"/>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F18E13CB-CFFC-4458-B465-A9B12A9E8DDC}"/>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1AC502BA-D739-44D0-B710-A25BEB18E2EB}"/>
              </a:ext>
            </a:extLst>
          </p:cNvPr>
          <p:cNvSpPr>
            <a:spLocks noGrp="1"/>
          </p:cNvSpPr>
          <p:nvPr>
            <p:ph type="sldNum" sz="quarter" idx="12"/>
          </p:nvPr>
        </p:nvSpPr>
        <p:spPr/>
        <p:txBody>
          <a:bodyPr/>
          <a:lstStyle>
            <a:lvl1pPr>
              <a:defRPr/>
            </a:lvl1pPr>
          </a:lstStyle>
          <a:p>
            <a:fld id="{627F50D6-4F23-49C7-9333-4A56732168FF}" type="slidenum">
              <a:rPr lang="pt-BR" altLang="pt-BR"/>
              <a:pPr/>
              <a:t>‹nº›</a:t>
            </a:fld>
            <a:endParaRPr lang="pt-BR" altLang="pt-BR"/>
          </a:p>
        </p:txBody>
      </p:sp>
    </p:spTree>
    <p:extLst>
      <p:ext uri="{BB962C8B-B14F-4D97-AF65-F5344CB8AC3E}">
        <p14:creationId xmlns:p14="http://schemas.microsoft.com/office/powerpoint/2010/main" val="419881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4C8A2-1F38-4BCC-B09E-0817A0181DD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6A7A2A1-C5A0-45C4-B473-AAC11F516717}"/>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55441D0D-C1DA-42F8-A250-201C763EE02E}"/>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32213009-13A3-4EF9-927F-274C832E318E}"/>
              </a:ext>
            </a:extLst>
          </p:cNvPr>
          <p:cNvSpPr>
            <a:spLocks noGrp="1"/>
          </p:cNvSpPr>
          <p:nvPr>
            <p:ph type="sldNum" sz="quarter" idx="12"/>
          </p:nvPr>
        </p:nvSpPr>
        <p:spPr/>
        <p:txBody>
          <a:bodyPr/>
          <a:lstStyle>
            <a:lvl1pPr>
              <a:defRPr/>
            </a:lvl1pPr>
          </a:lstStyle>
          <a:p>
            <a:fld id="{A2AFF2A9-91C0-4D25-87ED-9464D53A920E}" type="slidenum">
              <a:rPr lang="pt-BR" altLang="pt-BR"/>
              <a:pPr/>
              <a:t>‹nº›</a:t>
            </a:fld>
            <a:endParaRPr lang="pt-BR" altLang="pt-BR"/>
          </a:p>
        </p:txBody>
      </p:sp>
    </p:spTree>
    <p:extLst>
      <p:ext uri="{BB962C8B-B14F-4D97-AF65-F5344CB8AC3E}">
        <p14:creationId xmlns:p14="http://schemas.microsoft.com/office/powerpoint/2010/main" val="108367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FD2533A-C2FE-488D-B15C-2E9286E0090B}"/>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C7A318A1-6F02-4CBE-A8C0-2B6D02C5921F}"/>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630662C0-8C1E-42BC-AE83-95EBE64467AE}"/>
              </a:ext>
            </a:extLst>
          </p:cNvPr>
          <p:cNvSpPr>
            <a:spLocks noGrp="1"/>
          </p:cNvSpPr>
          <p:nvPr>
            <p:ph type="sldNum" sz="quarter" idx="12"/>
          </p:nvPr>
        </p:nvSpPr>
        <p:spPr/>
        <p:txBody>
          <a:bodyPr/>
          <a:lstStyle>
            <a:lvl1pPr>
              <a:defRPr/>
            </a:lvl1pPr>
          </a:lstStyle>
          <a:p>
            <a:fld id="{B2852D54-2235-4946-84B1-6B34E75819DA}" type="slidenum">
              <a:rPr lang="pt-BR" altLang="pt-BR"/>
              <a:pPr/>
              <a:t>‹nº›</a:t>
            </a:fld>
            <a:endParaRPr lang="pt-BR" altLang="pt-BR"/>
          </a:p>
        </p:txBody>
      </p:sp>
    </p:spTree>
    <p:extLst>
      <p:ext uri="{BB962C8B-B14F-4D97-AF65-F5344CB8AC3E}">
        <p14:creationId xmlns:p14="http://schemas.microsoft.com/office/powerpoint/2010/main" val="270177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7E17F-7A39-4B4E-9498-DCEE2B0E08B9}"/>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F5ADCAD-982D-4F83-9AE7-AE645779A5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641AAFA-1CE1-4C2D-8A07-64D10262782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6293EB7-E0B0-4CC0-B4D1-FDDDE28BBF61}"/>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30E207F6-7C23-4459-8F38-A6EF7F4D3255}"/>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7A504D27-0EFE-4D16-8037-F8F7508B3310}"/>
              </a:ext>
            </a:extLst>
          </p:cNvPr>
          <p:cNvSpPr>
            <a:spLocks noGrp="1"/>
          </p:cNvSpPr>
          <p:nvPr>
            <p:ph type="sldNum" sz="quarter" idx="12"/>
          </p:nvPr>
        </p:nvSpPr>
        <p:spPr/>
        <p:txBody>
          <a:bodyPr/>
          <a:lstStyle>
            <a:lvl1pPr>
              <a:defRPr/>
            </a:lvl1pPr>
          </a:lstStyle>
          <a:p>
            <a:fld id="{262D6DE0-0A84-4EB9-B2C4-67037769BBAB}" type="slidenum">
              <a:rPr lang="pt-BR" altLang="pt-BR"/>
              <a:pPr/>
              <a:t>‹nº›</a:t>
            </a:fld>
            <a:endParaRPr lang="pt-BR" altLang="pt-BR"/>
          </a:p>
        </p:txBody>
      </p:sp>
    </p:spTree>
    <p:extLst>
      <p:ext uri="{BB962C8B-B14F-4D97-AF65-F5344CB8AC3E}">
        <p14:creationId xmlns:p14="http://schemas.microsoft.com/office/powerpoint/2010/main" val="111487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74F89-89C2-499A-94CE-17B4FAB080DE}"/>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96C9B2D-5457-4606-9DFA-63F3C2651CA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EA76804-9C13-412C-95B1-D2664059EE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DC3C752-E404-4F47-8D27-4D791016C305}"/>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CEB8A538-65E5-4588-B4AC-C3D0E3682A68}"/>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23E54224-4C58-4ACF-83F9-51A963EED858}"/>
              </a:ext>
            </a:extLst>
          </p:cNvPr>
          <p:cNvSpPr>
            <a:spLocks noGrp="1"/>
          </p:cNvSpPr>
          <p:nvPr>
            <p:ph type="sldNum" sz="quarter" idx="12"/>
          </p:nvPr>
        </p:nvSpPr>
        <p:spPr/>
        <p:txBody>
          <a:bodyPr/>
          <a:lstStyle>
            <a:lvl1pPr>
              <a:defRPr/>
            </a:lvl1pPr>
          </a:lstStyle>
          <a:p>
            <a:fld id="{DECA4CE7-63FF-408C-B909-27D0EF00E02B}" type="slidenum">
              <a:rPr lang="pt-BR" altLang="pt-BR"/>
              <a:pPr/>
              <a:t>‹nº›</a:t>
            </a:fld>
            <a:endParaRPr lang="pt-BR" altLang="pt-BR"/>
          </a:p>
        </p:txBody>
      </p:sp>
    </p:spTree>
    <p:extLst>
      <p:ext uri="{BB962C8B-B14F-4D97-AF65-F5344CB8AC3E}">
        <p14:creationId xmlns:p14="http://schemas.microsoft.com/office/powerpoint/2010/main" val="263737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DC4907-FCC6-4B21-9E89-B81C9C7D481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39052671-3DBC-4F38-AA1A-90CBB81F52F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CC324B02-6D41-47B9-8F14-7EF91E4DEB3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BR" altLang="pt-BR"/>
          </a:p>
        </p:txBody>
      </p:sp>
      <p:sp>
        <p:nvSpPr>
          <p:cNvPr id="1029" name="Rectangle 5">
            <a:extLst>
              <a:ext uri="{FF2B5EF4-FFF2-40B4-BE49-F238E27FC236}">
                <a16:creationId xmlns:a16="http://schemas.microsoft.com/office/drawing/2014/main" id="{1D76337D-AE40-4289-A699-C90CBE65A6F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BR" altLang="pt-BR"/>
          </a:p>
        </p:txBody>
      </p:sp>
      <p:sp>
        <p:nvSpPr>
          <p:cNvPr id="1030" name="Rectangle 6">
            <a:extLst>
              <a:ext uri="{FF2B5EF4-FFF2-40B4-BE49-F238E27FC236}">
                <a16:creationId xmlns:a16="http://schemas.microsoft.com/office/drawing/2014/main" id="{01C76CEB-87D5-4C60-8F1A-3F4FD0077C3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EC83D9C-98A0-449A-99B9-EE72E525B955}"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BEA454E-8150-4255-B828-2F1EA778E5E9}"/>
              </a:ext>
            </a:extLst>
          </p:cNvPr>
          <p:cNvSpPr>
            <a:spLocks noGrp="1" noChangeArrowheads="1"/>
          </p:cNvSpPr>
          <p:nvPr>
            <p:ph type="ctrTitle"/>
          </p:nvPr>
        </p:nvSpPr>
        <p:spPr>
          <a:xfrm>
            <a:off x="179388" y="2565400"/>
            <a:ext cx="8713787" cy="2087563"/>
          </a:xfrm>
          <a:solidFill>
            <a:schemeClr val="bg1">
              <a:alpha val="34000"/>
            </a:schemeClr>
          </a:solidFill>
          <a:ln/>
        </p:spPr>
        <p:txBody>
          <a:bodyPr anchor="ctr"/>
          <a:lstStyle/>
          <a:p>
            <a:r>
              <a:rPr lang="pt-BR" altLang="pt-BR" sz="6600" b="1">
                <a:solidFill>
                  <a:schemeClr val="bg1"/>
                </a:solidFill>
                <a:effectLst>
                  <a:outerShdw blurRad="38100" dist="38100" dir="2700000" algn="tl">
                    <a:srgbClr val="C0C0C0"/>
                  </a:outerShdw>
                </a:effectLst>
              </a:rPr>
              <a:t>SINAIS DOS TEMPOS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46117" name="Picture 5">
            <a:extLst>
              <a:ext uri="{FF2B5EF4-FFF2-40B4-BE49-F238E27FC236}">
                <a16:creationId xmlns:a16="http://schemas.microsoft.com/office/drawing/2014/main" id="{9425BDDE-9207-45FE-905F-35B0075F4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3" y="0"/>
            <a:ext cx="63515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6114" name="Picture 2">
            <a:extLst>
              <a:ext uri="{FF2B5EF4-FFF2-40B4-BE49-F238E27FC236}">
                <a16:creationId xmlns:a16="http://schemas.microsoft.com/office/drawing/2014/main" id="{4FD5AF93-55D0-4FF6-A635-FDFAB41F4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6115" name="Rectangle 3">
            <a:extLst>
              <a:ext uri="{FF2B5EF4-FFF2-40B4-BE49-F238E27FC236}">
                <a16:creationId xmlns:a16="http://schemas.microsoft.com/office/drawing/2014/main" id="{D14F081F-62AE-4DF2-8718-564538EC2B9F}"/>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46116" name="Rectangle 4">
            <a:extLst>
              <a:ext uri="{FF2B5EF4-FFF2-40B4-BE49-F238E27FC236}">
                <a16:creationId xmlns:a16="http://schemas.microsoft.com/office/drawing/2014/main" id="{5CEB7907-34AD-4F9B-9AA4-3310B0AC0BE9}"/>
              </a:ext>
            </a:extLst>
          </p:cNvPr>
          <p:cNvSpPr>
            <a:spLocks noGrp="1" noChangeArrowheads="1"/>
          </p:cNvSpPr>
          <p:nvPr>
            <p:ph type="subTitle" idx="1"/>
          </p:nvPr>
        </p:nvSpPr>
        <p:spPr>
          <a:xfrm>
            <a:off x="250825" y="2420938"/>
            <a:ext cx="8569325" cy="30241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1º. Fome</a:t>
            </a:r>
          </a:p>
          <a:p>
            <a:pPr marL="609600" indent="-609600" algn="l">
              <a:lnSpc>
                <a:spcPct val="80000"/>
              </a:lnSpc>
            </a:pPr>
            <a:r>
              <a:rPr lang="pt-BR" altLang="pt-BR" sz="2800" b="1">
                <a:solidFill>
                  <a:schemeClr val="bg1"/>
                </a:solidFill>
                <a:effectLst>
                  <a:outerShdw blurRad="38100" dist="38100" dir="2700000" algn="tl">
                    <a:srgbClr val="808080"/>
                  </a:outerShdw>
                </a:effectLst>
              </a:rPr>
              <a:t>	O mundo esta ameaçado de uma fome crescente, pela ascensão demográfica da população da Terra.</a:t>
            </a:r>
          </a:p>
          <a:p>
            <a:pPr marL="609600" indent="-609600" algn="l">
              <a:lnSpc>
                <a:spcPct val="80000"/>
              </a:lnSpc>
            </a:pPr>
            <a:r>
              <a:rPr lang="pt-BR" altLang="pt-BR" sz="2800" b="1">
                <a:solidFill>
                  <a:schemeClr val="bg1"/>
                </a:solidFill>
                <a:effectLst>
                  <a:outerShdw blurRad="38100" dist="38100" dir="2700000" algn="tl">
                    <a:srgbClr val="808080"/>
                  </a:outerShdw>
                </a:effectLst>
              </a:rPr>
              <a:t> 	Segundo provisões dos cientistas sociais a Índia deverá passar a China como país mais populoso do mundo dentro de cinqüenta anos.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6115"/>
                                        </p:tgtEl>
                                        <p:attrNameLst>
                                          <p:attrName>style.visibility</p:attrName>
                                        </p:attrNameLst>
                                      </p:cBhvr>
                                      <p:to>
                                        <p:strVal val="visible"/>
                                      </p:to>
                                    </p:set>
                                    <p:anim calcmode="lin" valueType="num">
                                      <p:cBhvr additive="base">
                                        <p:cTn id="7" dur="2000" fill="hold"/>
                                        <p:tgtEl>
                                          <p:spTgt spid="346115"/>
                                        </p:tgtEl>
                                        <p:attrNameLst>
                                          <p:attrName>ppt_x</p:attrName>
                                        </p:attrNameLst>
                                      </p:cBhvr>
                                      <p:tavLst>
                                        <p:tav tm="0">
                                          <p:val>
                                            <p:strVal val="1+#ppt_w/2"/>
                                          </p:val>
                                        </p:tav>
                                        <p:tav tm="100000">
                                          <p:val>
                                            <p:strVal val="#ppt_x"/>
                                          </p:val>
                                        </p:tav>
                                      </p:tavLst>
                                    </p:anim>
                                    <p:anim calcmode="lin" valueType="num">
                                      <p:cBhvr additive="base">
                                        <p:cTn id="8" dur="2000" fill="hold"/>
                                        <p:tgtEl>
                                          <p:spTgt spid="3461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6116">
                                            <p:bg/>
                                          </p:spTgt>
                                        </p:tgtEl>
                                        <p:attrNameLst>
                                          <p:attrName>style.visibility</p:attrName>
                                        </p:attrNameLst>
                                      </p:cBhvr>
                                      <p:to>
                                        <p:strVal val="visible"/>
                                      </p:to>
                                    </p:set>
                                    <p:anim calcmode="lin" valueType="num">
                                      <p:cBhvr>
                                        <p:cTn id="13" dur="500" fill="hold"/>
                                        <p:tgtEl>
                                          <p:spTgt spid="346116">
                                            <p:bg/>
                                          </p:spTgt>
                                        </p:tgtEl>
                                        <p:attrNameLst>
                                          <p:attrName>ppt_w</p:attrName>
                                        </p:attrNameLst>
                                      </p:cBhvr>
                                      <p:tavLst>
                                        <p:tav tm="0">
                                          <p:val>
                                            <p:fltVal val="0"/>
                                          </p:val>
                                        </p:tav>
                                        <p:tav tm="100000">
                                          <p:val>
                                            <p:strVal val="#ppt_w"/>
                                          </p:val>
                                        </p:tav>
                                      </p:tavLst>
                                    </p:anim>
                                    <p:anim calcmode="lin" valueType="num">
                                      <p:cBhvr>
                                        <p:cTn id="14" dur="500" fill="hold"/>
                                        <p:tgtEl>
                                          <p:spTgt spid="346116">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6116">
                                            <p:txEl>
                                              <p:pRg st="0" end="0"/>
                                            </p:txEl>
                                          </p:spTgt>
                                        </p:tgtEl>
                                        <p:attrNameLst>
                                          <p:attrName>style.visibility</p:attrName>
                                        </p:attrNameLst>
                                      </p:cBhvr>
                                      <p:to>
                                        <p:strVal val="visible"/>
                                      </p:to>
                                    </p:set>
                                    <p:anim calcmode="lin" valueType="num">
                                      <p:cBhvr>
                                        <p:cTn id="19" dur="500" fill="hold"/>
                                        <p:tgtEl>
                                          <p:spTgt spid="34611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461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46116">
                                            <p:txEl>
                                              <p:pRg st="1" end="1"/>
                                            </p:txEl>
                                          </p:spTgt>
                                        </p:tgtEl>
                                        <p:attrNameLst>
                                          <p:attrName>style.visibility</p:attrName>
                                        </p:attrNameLst>
                                      </p:cBhvr>
                                      <p:to>
                                        <p:strVal val="visible"/>
                                      </p:to>
                                    </p:set>
                                    <p:anim calcmode="lin" valueType="num">
                                      <p:cBhvr>
                                        <p:cTn id="25" dur="500" fill="hold"/>
                                        <p:tgtEl>
                                          <p:spTgt spid="34611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4611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46116">
                                            <p:txEl>
                                              <p:pRg st="2" end="2"/>
                                            </p:txEl>
                                          </p:spTgt>
                                        </p:tgtEl>
                                        <p:attrNameLst>
                                          <p:attrName>style.visibility</p:attrName>
                                        </p:attrNameLst>
                                      </p:cBhvr>
                                      <p:to>
                                        <p:strVal val="visible"/>
                                      </p:to>
                                    </p:set>
                                    <p:anim calcmode="lin" valueType="num">
                                      <p:cBhvr>
                                        <p:cTn id="31" dur="500" fill="hold"/>
                                        <p:tgtEl>
                                          <p:spTgt spid="34611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4611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animBg="1"/>
      <p:bldP spid="34611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17445" name="Picture 5">
            <a:extLst>
              <a:ext uri="{FF2B5EF4-FFF2-40B4-BE49-F238E27FC236}">
                <a16:creationId xmlns:a16="http://schemas.microsoft.com/office/drawing/2014/main" id="{18C90019-1CA5-499B-B5F0-83A2BCEBD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pic>
        <p:nvPicPr>
          <p:cNvPr id="317442" name="Picture 2">
            <a:extLst>
              <a:ext uri="{FF2B5EF4-FFF2-40B4-BE49-F238E27FC236}">
                <a16:creationId xmlns:a16="http://schemas.microsoft.com/office/drawing/2014/main" id="{FF90BEDA-A492-4050-A376-38CEF3451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43" name="Rectangle 3">
            <a:extLst>
              <a:ext uri="{FF2B5EF4-FFF2-40B4-BE49-F238E27FC236}">
                <a16:creationId xmlns:a16="http://schemas.microsoft.com/office/drawing/2014/main" id="{2F65818B-BD9B-4021-970A-F5DF4571FE3A}"/>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17444" name="Rectangle 4">
            <a:extLst>
              <a:ext uri="{FF2B5EF4-FFF2-40B4-BE49-F238E27FC236}">
                <a16:creationId xmlns:a16="http://schemas.microsoft.com/office/drawing/2014/main" id="{ED53F72D-728B-491A-AC9E-C56EBB9567B8}"/>
              </a:ext>
            </a:extLst>
          </p:cNvPr>
          <p:cNvSpPr>
            <a:spLocks noGrp="1" noChangeArrowheads="1"/>
          </p:cNvSpPr>
          <p:nvPr>
            <p:ph type="subTitle" idx="1"/>
          </p:nvPr>
        </p:nvSpPr>
        <p:spPr>
          <a:xfrm>
            <a:off x="250825" y="2420938"/>
            <a:ext cx="8569325" cy="3313112"/>
          </a:xfrm>
          <a:solidFill>
            <a:schemeClr val="tx2">
              <a:alpha val="22000"/>
            </a:schemeClr>
          </a:solidFill>
          <a:ln/>
        </p:spPr>
        <p:txBody>
          <a:bodyPr/>
          <a:lstStyle/>
          <a:p>
            <a:pPr marL="609600" indent="-609600" algn="l">
              <a:lnSpc>
                <a:spcPct val="90000"/>
              </a:lnSpc>
            </a:pPr>
            <a:r>
              <a:rPr lang="pt-BR" altLang="pt-BR" sz="2800" b="1" u="sng">
                <a:solidFill>
                  <a:schemeClr val="bg1"/>
                </a:solidFill>
                <a:effectLst>
                  <a:outerShdw blurRad="38100" dist="38100" dir="2700000" algn="tl">
                    <a:srgbClr val="808080"/>
                  </a:outerShdw>
                </a:effectLst>
              </a:rPr>
              <a:t>1º. Fome</a:t>
            </a:r>
          </a:p>
          <a:p>
            <a:pPr marL="609600" indent="-609600" algn="l">
              <a:lnSpc>
                <a:spcPct val="90000"/>
              </a:lnSpc>
            </a:pPr>
            <a:r>
              <a:rPr lang="pt-BR" altLang="pt-BR" sz="2800" b="1">
                <a:solidFill>
                  <a:schemeClr val="bg1"/>
                </a:solidFill>
                <a:effectLst>
                  <a:outerShdw blurRad="38100" dist="38100" dir="2700000" algn="tl">
                    <a:srgbClr val="808080"/>
                  </a:outerShdw>
                </a:effectLst>
              </a:rPr>
              <a:t>	Há cerca de 50 anos, 80% da nossa população morava no campo e 20%  morava na cidade. Hoje inverteu-se: 80% vive na cidade e 20% no campo. Como resultado, nossas grandes cidades estão inchadas, com enormes bolsões de favelados, onde viceja a pobreza, a fome e o crime.</a:t>
            </a:r>
            <a:r>
              <a:rPr lang="pt-BR" altLang="pt-BR" sz="28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443"/>
                                        </p:tgtEl>
                                        <p:attrNameLst>
                                          <p:attrName>style.visibility</p:attrName>
                                        </p:attrNameLst>
                                      </p:cBhvr>
                                      <p:to>
                                        <p:strVal val="visible"/>
                                      </p:to>
                                    </p:set>
                                    <p:anim calcmode="lin" valueType="num">
                                      <p:cBhvr additive="base">
                                        <p:cTn id="7" dur="2000" fill="hold"/>
                                        <p:tgtEl>
                                          <p:spTgt spid="317443"/>
                                        </p:tgtEl>
                                        <p:attrNameLst>
                                          <p:attrName>ppt_x</p:attrName>
                                        </p:attrNameLst>
                                      </p:cBhvr>
                                      <p:tavLst>
                                        <p:tav tm="0">
                                          <p:val>
                                            <p:strVal val="1+#ppt_w/2"/>
                                          </p:val>
                                        </p:tav>
                                        <p:tav tm="100000">
                                          <p:val>
                                            <p:strVal val="#ppt_x"/>
                                          </p:val>
                                        </p:tav>
                                      </p:tavLst>
                                    </p:anim>
                                    <p:anim calcmode="lin" valueType="num">
                                      <p:cBhvr additive="base">
                                        <p:cTn id="8" dur="2000" fill="hold"/>
                                        <p:tgtEl>
                                          <p:spTgt spid="3174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44">
                                            <p:bg/>
                                          </p:spTgt>
                                        </p:tgtEl>
                                        <p:attrNameLst>
                                          <p:attrName>style.visibility</p:attrName>
                                        </p:attrNameLst>
                                      </p:cBhvr>
                                      <p:to>
                                        <p:strVal val="visible"/>
                                      </p:to>
                                    </p:set>
                                    <p:anim calcmode="lin" valueType="num">
                                      <p:cBhvr>
                                        <p:cTn id="13" dur="500" fill="hold"/>
                                        <p:tgtEl>
                                          <p:spTgt spid="317444">
                                            <p:bg/>
                                          </p:spTgt>
                                        </p:tgtEl>
                                        <p:attrNameLst>
                                          <p:attrName>ppt_w</p:attrName>
                                        </p:attrNameLst>
                                      </p:cBhvr>
                                      <p:tavLst>
                                        <p:tav tm="0">
                                          <p:val>
                                            <p:fltVal val="0"/>
                                          </p:val>
                                        </p:tav>
                                        <p:tav tm="100000">
                                          <p:val>
                                            <p:strVal val="#ppt_w"/>
                                          </p:val>
                                        </p:tav>
                                      </p:tavLst>
                                    </p:anim>
                                    <p:anim calcmode="lin" valueType="num">
                                      <p:cBhvr>
                                        <p:cTn id="14" dur="500" fill="hold"/>
                                        <p:tgtEl>
                                          <p:spTgt spid="317444">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44">
                                            <p:txEl>
                                              <p:pRg st="0" end="0"/>
                                            </p:txEl>
                                          </p:spTgt>
                                        </p:tgtEl>
                                        <p:attrNameLst>
                                          <p:attrName>style.visibility</p:attrName>
                                        </p:attrNameLst>
                                      </p:cBhvr>
                                      <p:to>
                                        <p:strVal val="visible"/>
                                      </p:to>
                                    </p:set>
                                    <p:anim calcmode="lin" valueType="num">
                                      <p:cBhvr>
                                        <p:cTn id="19" dur="500" fill="hold"/>
                                        <p:tgtEl>
                                          <p:spTgt spid="31744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1744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7444">
                                            <p:txEl>
                                              <p:pRg st="1" end="1"/>
                                            </p:txEl>
                                          </p:spTgt>
                                        </p:tgtEl>
                                        <p:attrNameLst>
                                          <p:attrName>style.visibility</p:attrName>
                                        </p:attrNameLst>
                                      </p:cBhvr>
                                      <p:to>
                                        <p:strVal val="visible"/>
                                      </p:to>
                                    </p:set>
                                    <p:anim calcmode="lin" valueType="num">
                                      <p:cBhvr>
                                        <p:cTn id="25" dur="500" fill="hold"/>
                                        <p:tgtEl>
                                          <p:spTgt spid="31744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1744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animBg="1"/>
      <p:bldP spid="31744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48166" name="Picture 6">
            <a:extLst>
              <a:ext uri="{FF2B5EF4-FFF2-40B4-BE49-F238E27FC236}">
                <a16:creationId xmlns:a16="http://schemas.microsoft.com/office/drawing/2014/main" id="{3FDBDAD4-BDAE-4C6A-ABE8-B3510900A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8162" name="Picture 2">
            <a:extLst>
              <a:ext uri="{FF2B5EF4-FFF2-40B4-BE49-F238E27FC236}">
                <a16:creationId xmlns:a16="http://schemas.microsoft.com/office/drawing/2014/main" id="{6F799F1D-8DFD-4125-A677-5371932A00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63" name="Rectangle 3">
            <a:extLst>
              <a:ext uri="{FF2B5EF4-FFF2-40B4-BE49-F238E27FC236}">
                <a16:creationId xmlns:a16="http://schemas.microsoft.com/office/drawing/2014/main" id="{E6AA8EFE-1F7D-4212-8C94-85CE206144FB}"/>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48164" name="Rectangle 4">
            <a:extLst>
              <a:ext uri="{FF2B5EF4-FFF2-40B4-BE49-F238E27FC236}">
                <a16:creationId xmlns:a16="http://schemas.microsoft.com/office/drawing/2014/main" id="{F0005F99-44F0-4978-8699-49BE1F28A6DA}"/>
              </a:ext>
            </a:extLst>
          </p:cNvPr>
          <p:cNvSpPr>
            <a:spLocks noGrp="1" noChangeArrowheads="1"/>
          </p:cNvSpPr>
          <p:nvPr>
            <p:ph type="subTitle" idx="1"/>
          </p:nvPr>
        </p:nvSpPr>
        <p:spPr>
          <a:xfrm>
            <a:off x="250825" y="2420938"/>
            <a:ext cx="8569325" cy="3455987"/>
          </a:xfrm>
          <a:solidFill>
            <a:schemeClr val="tx2">
              <a:alpha val="22000"/>
            </a:schemeClr>
          </a:solidFill>
          <a:ln/>
        </p:spPr>
        <p:txBody>
          <a:bodyPr/>
          <a:lstStyle/>
          <a:p>
            <a:pPr marL="609600" indent="-609600" algn="l">
              <a:lnSpc>
                <a:spcPct val="90000"/>
              </a:lnSpc>
            </a:pPr>
            <a:r>
              <a:rPr lang="pt-BR" altLang="pt-BR" sz="3200" b="1" u="sng">
                <a:solidFill>
                  <a:schemeClr val="bg1"/>
                </a:solidFill>
                <a:effectLst>
                  <a:outerShdw blurRad="38100" dist="38100" dir="2700000" algn="tl">
                    <a:srgbClr val="808080"/>
                  </a:outerShdw>
                </a:effectLst>
              </a:rPr>
              <a:t>1º. Fome</a:t>
            </a:r>
          </a:p>
          <a:p>
            <a:pPr marL="609600" indent="-609600" algn="l">
              <a:lnSpc>
                <a:spcPct val="90000"/>
              </a:lnSpc>
            </a:pPr>
            <a:r>
              <a:rPr lang="pt-BR" altLang="pt-BR" sz="3200" b="1">
                <a:solidFill>
                  <a:schemeClr val="bg1"/>
                </a:solidFill>
                <a:effectLst>
                  <a:outerShdw blurRad="38100" dist="38100" dir="2700000" algn="tl">
                    <a:srgbClr val="808080"/>
                  </a:outerShdw>
                </a:effectLst>
              </a:rPr>
              <a:t>	Esse é um câncer social que os políticos e administradores não sabem resolver.</a:t>
            </a:r>
          </a:p>
          <a:p>
            <a:pPr marL="609600" indent="-609600" algn="l">
              <a:lnSpc>
                <a:spcPct val="90000"/>
              </a:lnSpc>
            </a:pPr>
            <a:r>
              <a:rPr lang="pt-BR" altLang="pt-BR" sz="3200" b="1">
                <a:solidFill>
                  <a:schemeClr val="bg1"/>
                </a:solidFill>
                <a:effectLst>
                  <a:outerShdw blurRad="38100" dist="38100" dir="2700000" algn="tl">
                    <a:srgbClr val="808080"/>
                  </a:outerShdw>
                </a:effectLst>
              </a:rPr>
              <a:t>	O fato concreto e insofismável, é que este é um dos sinais evidentes do fim do mundo, com a volta de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163"/>
                                        </p:tgtEl>
                                        <p:attrNameLst>
                                          <p:attrName>style.visibility</p:attrName>
                                        </p:attrNameLst>
                                      </p:cBhvr>
                                      <p:to>
                                        <p:strVal val="visible"/>
                                      </p:to>
                                    </p:set>
                                    <p:anim calcmode="lin" valueType="num">
                                      <p:cBhvr additive="base">
                                        <p:cTn id="7" dur="2000" fill="hold"/>
                                        <p:tgtEl>
                                          <p:spTgt spid="348163"/>
                                        </p:tgtEl>
                                        <p:attrNameLst>
                                          <p:attrName>ppt_x</p:attrName>
                                        </p:attrNameLst>
                                      </p:cBhvr>
                                      <p:tavLst>
                                        <p:tav tm="0">
                                          <p:val>
                                            <p:strVal val="1+#ppt_w/2"/>
                                          </p:val>
                                        </p:tav>
                                        <p:tav tm="100000">
                                          <p:val>
                                            <p:strVal val="#ppt_x"/>
                                          </p:val>
                                        </p:tav>
                                      </p:tavLst>
                                    </p:anim>
                                    <p:anim calcmode="lin" valueType="num">
                                      <p:cBhvr additive="base">
                                        <p:cTn id="8" dur="2000" fill="hold"/>
                                        <p:tgtEl>
                                          <p:spTgt spid="3481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164">
                                            <p:bg/>
                                          </p:spTgt>
                                        </p:tgtEl>
                                        <p:attrNameLst>
                                          <p:attrName>style.visibility</p:attrName>
                                        </p:attrNameLst>
                                      </p:cBhvr>
                                      <p:to>
                                        <p:strVal val="visible"/>
                                      </p:to>
                                    </p:set>
                                    <p:anim calcmode="lin" valueType="num">
                                      <p:cBhvr>
                                        <p:cTn id="13" dur="500" fill="hold"/>
                                        <p:tgtEl>
                                          <p:spTgt spid="348164">
                                            <p:bg/>
                                          </p:spTgt>
                                        </p:tgtEl>
                                        <p:attrNameLst>
                                          <p:attrName>ppt_w</p:attrName>
                                        </p:attrNameLst>
                                      </p:cBhvr>
                                      <p:tavLst>
                                        <p:tav tm="0">
                                          <p:val>
                                            <p:fltVal val="0"/>
                                          </p:val>
                                        </p:tav>
                                        <p:tav tm="100000">
                                          <p:val>
                                            <p:strVal val="#ppt_w"/>
                                          </p:val>
                                        </p:tav>
                                      </p:tavLst>
                                    </p:anim>
                                    <p:anim calcmode="lin" valueType="num">
                                      <p:cBhvr>
                                        <p:cTn id="14" dur="500" fill="hold"/>
                                        <p:tgtEl>
                                          <p:spTgt spid="348164">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8164">
                                            <p:txEl>
                                              <p:pRg st="0" end="0"/>
                                            </p:txEl>
                                          </p:spTgt>
                                        </p:tgtEl>
                                        <p:attrNameLst>
                                          <p:attrName>style.visibility</p:attrName>
                                        </p:attrNameLst>
                                      </p:cBhvr>
                                      <p:to>
                                        <p:strVal val="visible"/>
                                      </p:to>
                                    </p:set>
                                    <p:anim calcmode="lin" valueType="num">
                                      <p:cBhvr>
                                        <p:cTn id="19" dur="500" fill="hold"/>
                                        <p:tgtEl>
                                          <p:spTgt spid="34816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4816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48164">
                                            <p:txEl>
                                              <p:pRg st="1" end="1"/>
                                            </p:txEl>
                                          </p:spTgt>
                                        </p:tgtEl>
                                        <p:attrNameLst>
                                          <p:attrName>style.visibility</p:attrName>
                                        </p:attrNameLst>
                                      </p:cBhvr>
                                      <p:to>
                                        <p:strVal val="visible"/>
                                      </p:to>
                                    </p:set>
                                    <p:anim calcmode="lin" valueType="num">
                                      <p:cBhvr>
                                        <p:cTn id="25" dur="500" fill="hold"/>
                                        <p:tgtEl>
                                          <p:spTgt spid="34816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4816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48164">
                                            <p:txEl>
                                              <p:pRg st="2" end="2"/>
                                            </p:txEl>
                                          </p:spTgt>
                                        </p:tgtEl>
                                        <p:attrNameLst>
                                          <p:attrName>style.visibility</p:attrName>
                                        </p:attrNameLst>
                                      </p:cBhvr>
                                      <p:to>
                                        <p:strVal val="visible"/>
                                      </p:to>
                                    </p:set>
                                    <p:anim calcmode="lin" valueType="num">
                                      <p:cBhvr>
                                        <p:cTn id="31" dur="500" fill="hold"/>
                                        <p:tgtEl>
                                          <p:spTgt spid="34816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4816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animBg="1"/>
      <p:bldP spid="34816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19494" name="Picture 6">
            <a:extLst>
              <a:ext uri="{FF2B5EF4-FFF2-40B4-BE49-F238E27FC236}">
                <a16:creationId xmlns:a16="http://schemas.microsoft.com/office/drawing/2014/main" id="{93FEDB24-6437-4C5A-A0B9-8E2AB42A4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extLst>
            <a:ext uri="{909E8E84-426E-40DD-AFC4-6F175D3DCCD1}">
              <a14:hiddenFill xmlns:a14="http://schemas.microsoft.com/office/drawing/2010/main">
                <a:solidFill>
                  <a:srgbClr val="FFFFFF"/>
                </a:solidFill>
              </a14:hiddenFill>
            </a:ext>
          </a:extLst>
        </p:spPr>
      </p:pic>
      <p:pic>
        <p:nvPicPr>
          <p:cNvPr id="319490" name="Picture 2">
            <a:extLst>
              <a:ext uri="{FF2B5EF4-FFF2-40B4-BE49-F238E27FC236}">
                <a16:creationId xmlns:a16="http://schemas.microsoft.com/office/drawing/2014/main" id="{4FAFE125-73A1-4F3F-BF2E-66B228E13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9491" name="Rectangle 3">
            <a:extLst>
              <a:ext uri="{FF2B5EF4-FFF2-40B4-BE49-F238E27FC236}">
                <a16:creationId xmlns:a16="http://schemas.microsoft.com/office/drawing/2014/main" id="{0AEEC1A8-7F23-4058-AC24-55ACF14CB0BB}"/>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19492" name="Rectangle 4">
            <a:extLst>
              <a:ext uri="{FF2B5EF4-FFF2-40B4-BE49-F238E27FC236}">
                <a16:creationId xmlns:a16="http://schemas.microsoft.com/office/drawing/2014/main" id="{81E3B213-B0B2-45B8-9666-B68C07F1DD17}"/>
              </a:ext>
            </a:extLst>
          </p:cNvPr>
          <p:cNvSpPr>
            <a:spLocks noGrp="1" noChangeArrowheads="1"/>
          </p:cNvSpPr>
          <p:nvPr>
            <p:ph type="subTitle" idx="1"/>
          </p:nvPr>
        </p:nvSpPr>
        <p:spPr>
          <a:xfrm>
            <a:off x="250825" y="2420938"/>
            <a:ext cx="8569325" cy="34559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2º. Violência</a:t>
            </a:r>
          </a:p>
          <a:p>
            <a:pPr marL="609600" indent="-609600" algn="l">
              <a:lnSpc>
                <a:spcPct val="80000"/>
              </a:lnSpc>
            </a:pPr>
            <a:r>
              <a:rPr lang="pt-BR" altLang="pt-BR" sz="2800" b="1">
                <a:solidFill>
                  <a:schemeClr val="bg1"/>
                </a:solidFill>
                <a:effectLst>
                  <a:outerShdw blurRad="38100" dist="38100" dir="2700000" algn="tl">
                    <a:srgbClr val="808080"/>
                  </a:outerShdw>
                </a:effectLst>
              </a:rPr>
              <a:t> 	Jesus comparou os dias do fim do mundo com os dias de Noé. </a:t>
            </a:r>
          </a:p>
          <a:p>
            <a:pPr marL="609600" indent="-609600" algn="l">
              <a:lnSpc>
                <a:spcPct val="80000"/>
              </a:lnSpc>
            </a:pPr>
            <a:r>
              <a:rPr lang="pt-BR" altLang="pt-BR" sz="2800" b="1">
                <a:solidFill>
                  <a:schemeClr val="bg1"/>
                </a:solidFill>
                <a:effectLst>
                  <a:outerShdw blurRad="38100" dist="38100" dir="2700000" algn="tl">
                    <a:srgbClr val="808080"/>
                  </a:outerShdw>
                </a:effectLst>
              </a:rPr>
              <a:t>	“A terra porém estava corrompida diante da face de Deus; e encheu-se a Terra de violência”. Gên. 6:11</a:t>
            </a:r>
          </a:p>
          <a:p>
            <a:pPr marL="609600" indent="-609600" algn="l">
              <a:lnSpc>
                <a:spcPct val="80000"/>
              </a:lnSpc>
            </a:pPr>
            <a:r>
              <a:rPr lang="pt-BR" altLang="pt-BR" sz="2800" b="1">
                <a:solidFill>
                  <a:schemeClr val="bg1"/>
                </a:solidFill>
                <a:effectLst>
                  <a:outerShdw blurRad="38100" dist="38100" dir="2700000" algn="tl">
                    <a:srgbClr val="808080"/>
                  </a:outerShdw>
                </a:effectLst>
              </a:rPr>
              <a:t>	A superpopulação de nossas grandes cidades produzem um aumento de tensão; e a tensão é geradora de violência.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9491"/>
                                        </p:tgtEl>
                                        <p:attrNameLst>
                                          <p:attrName>style.visibility</p:attrName>
                                        </p:attrNameLst>
                                      </p:cBhvr>
                                      <p:to>
                                        <p:strVal val="visible"/>
                                      </p:to>
                                    </p:set>
                                    <p:anim calcmode="lin" valueType="num">
                                      <p:cBhvr additive="base">
                                        <p:cTn id="7" dur="2000" fill="hold"/>
                                        <p:tgtEl>
                                          <p:spTgt spid="319491"/>
                                        </p:tgtEl>
                                        <p:attrNameLst>
                                          <p:attrName>ppt_x</p:attrName>
                                        </p:attrNameLst>
                                      </p:cBhvr>
                                      <p:tavLst>
                                        <p:tav tm="0">
                                          <p:val>
                                            <p:strVal val="1+#ppt_w/2"/>
                                          </p:val>
                                        </p:tav>
                                        <p:tav tm="100000">
                                          <p:val>
                                            <p:strVal val="#ppt_x"/>
                                          </p:val>
                                        </p:tav>
                                      </p:tavLst>
                                    </p:anim>
                                    <p:anim calcmode="lin" valueType="num">
                                      <p:cBhvr additive="base">
                                        <p:cTn id="8" dur="2000" fill="hold"/>
                                        <p:tgtEl>
                                          <p:spTgt spid="3194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9492">
                                            <p:bg/>
                                          </p:spTgt>
                                        </p:tgtEl>
                                        <p:attrNameLst>
                                          <p:attrName>style.visibility</p:attrName>
                                        </p:attrNameLst>
                                      </p:cBhvr>
                                      <p:to>
                                        <p:strVal val="visible"/>
                                      </p:to>
                                    </p:set>
                                    <p:anim calcmode="lin" valueType="num">
                                      <p:cBhvr>
                                        <p:cTn id="13" dur="500" fill="hold"/>
                                        <p:tgtEl>
                                          <p:spTgt spid="319492">
                                            <p:bg/>
                                          </p:spTgt>
                                        </p:tgtEl>
                                        <p:attrNameLst>
                                          <p:attrName>ppt_w</p:attrName>
                                        </p:attrNameLst>
                                      </p:cBhvr>
                                      <p:tavLst>
                                        <p:tav tm="0">
                                          <p:val>
                                            <p:fltVal val="0"/>
                                          </p:val>
                                        </p:tav>
                                        <p:tav tm="100000">
                                          <p:val>
                                            <p:strVal val="#ppt_w"/>
                                          </p:val>
                                        </p:tav>
                                      </p:tavLst>
                                    </p:anim>
                                    <p:anim calcmode="lin" valueType="num">
                                      <p:cBhvr>
                                        <p:cTn id="14" dur="500" fill="hold"/>
                                        <p:tgtEl>
                                          <p:spTgt spid="319492">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9492">
                                            <p:txEl>
                                              <p:pRg st="0" end="0"/>
                                            </p:txEl>
                                          </p:spTgt>
                                        </p:tgtEl>
                                        <p:attrNameLst>
                                          <p:attrName>style.visibility</p:attrName>
                                        </p:attrNameLst>
                                      </p:cBhvr>
                                      <p:to>
                                        <p:strVal val="visible"/>
                                      </p:to>
                                    </p:set>
                                    <p:anim calcmode="lin" valueType="num">
                                      <p:cBhvr>
                                        <p:cTn id="19" dur="500" fill="hold"/>
                                        <p:tgtEl>
                                          <p:spTgt spid="31949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194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9492">
                                            <p:txEl>
                                              <p:pRg st="1" end="1"/>
                                            </p:txEl>
                                          </p:spTgt>
                                        </p:tgtEl>
                                        <p:attrNameLst>
                                          <p:attrName>style.visibility</p:attrName>
                                        </p:attrNameLst>
                                      </p:cBhvr>
                                      <p:to>
                                        <p:strVal val="visible"/>
                                      </p:to>
                                    </p:set>
                                    <p:anim calcmode="lin" valueType="num">
                                      <p:cBhvr>
                                        <p:cTn id="25" dur="500" fill="hold"/>
                                        <p:tgtEl>
                                          <p:spTgt spid="31949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1949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9492">
                                            <p:txEl>
                                              <p:pRg st="2" end="2"/>
                                            </p:txEl>
                                          </p:spTgt>
                                        </p:tgtEl>
                                        <p:attrNameLst>
                                          <p:attrName>style.visibility</p:attrName>
                                        </p:attrNameLst>
                                      </p:cBhvr>
                                      <p:to>
                                        <p:strVal val="visible"/>
                                      </p:to>
                                    </p:set>
                                    <p:anim calcmode="lin" valueType="num">
                                      <p:cBhvr>
                                        <p:cTn id="31" dur="500" fill="hold"/>
                                        <p:tgtEl>
                                          <p:spTgt spid="319492">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1949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9492">
                                            <p:txEl>
                                              <p:pRg st="3" end="3"/>
                                            </p:txEl>
                                          </p:spTgt>
                                        </p:tgtEl>
                                        <p:attrNameLst>
                                          <p:attrName>style.visibility</p:attrName>
                                        </p:attrNameLst>
                                      </p:cBhvr>
                                      <p:to>
                                        <p:strVal val="visible"/>
                                      </p:to>
                                    </p:set>
                                    <p:anim calcmode="lin" valueType="num">
                                      <p:cBhvr>
                                        <p:cTn id="37" dur="500" fill="hold"/>
                                        <p:tgtEl>
                                          <p:spTgt spid="319492">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1949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animBg="1"/>
      <p:bldP spid="31949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50213" name="Picture 5">
            <a:extLst>
              <a:ext uri="{FF2B5EF4-FFF2-40B4-BE49-F238E27FC236}">
                <a16:creationId xmlns:a16="http://schemas.microsoft.com/office/drawing/2014/main" id="{B1440EF7-4BD5-403D-9B16-BF9FF174F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0"/>
            <a:ext cx="57959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0210" name="Picture 2">
            <a:extLst>
              <a:ext uri="{FF2B5EF4-FFF2-40B4-BE49-F238E27FC236}">
                <a16:creationId xmlns:a16="http://schemas.microsoft.com/office/drawing/2014/main" id="{CD55A933-341F-498B-AC6E-2067ACBB0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0211" name="Rectangle 3">
            <a:extLst>
              <a:ext uri="{FF2B5EF4-FFF2-40B4-BE49-F238E27FC236}">
                <a16:creationId xmlns:a16="http://schemas.microsoft.com/office/drawing/2014/main" id="{5DD276EB-1056-4A85-8D18-A9328EE3BC06}"/>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50212" name="Rectangle 4">
            <a:extLst>
              <a:ext uri="{FF2B5EF4-FFF2-40B4-BE49-F238E27FC236}">
                <a16:creationId xmlns:a16="http://schemas.microsoft.com/office/drawing/2014/main" id="{294D0C11-4985-43E3-8A56-22F1EC5FD43B}"/>
              </a:ext>
            </a:extLst>
          </p:cNvPr>
          <p:cNvSpPr>
            <a:spLocks noGrp="1" noChangeArrowheads="1"/>
          </p:cNvSpPr>
          <p:nvPr>
            <p:ph type="subTitle" idx="1"/>
          </p:nvPr>
        </p:nvSpPr>
        <p:spPr>
          <a:xfrm>
            <a:off x="250825" y="2420938"/>
            <a:ext cx="8569325" cy="3095625"/>
          </a:xfrm>
          <a:solidFill>
            <a:schemeClr val="tx2">
              <a:alpha val="22000"/>
            </a:schemeClr>
          </a:solidFill>
          <a:ln/>
        </p:spPr>
        <p:txBody>
          <a:bodyPr/>
          <a:lstStyle/>
          <a:p>
            <a:pPr marL="609600" indent="-609600" algn="l">
              <a:lnSpc>
                <a:spcPct val="80000"/>
              </a:lnSpc>
            </a:pPr>
            <a:r>
              <a:rPr lang="pt-BR" altLang="pt-BR" sz="2800" b="1" i="1" u="sng">
                <a:solidFill>
                  <a:schemeClr val="bg1"/>
                </a:solidFill>
                <a:effectLst>
                  <a:outerShdw blurRad="38100" dist="38100" dir="2700000" algn="tl">
                    <a:srgbClr val="808080"/>
                  </a:outerShdw>
                </a:effectLst>
              </a:rPr>
              <a:t>2º. Violência</a:t>
            </a:r>
          </a:p>
          <a:p>
            <a:pPr marL="609600" indent="-609600" algn="l">
              <a:lnSpc>
                <a:spcPct val="80000"/>
              </a:lnSpc>
            </a:pPr>
            <a:r>
              <a:rPr lang="pt-BR" altLang="pt-BR" sz="2800" b="1" i="1">
                <a:solidFill>
                  <a:schemeClr val="bg1"/>
                </a:solidFill>
                <a:effectLst>
                  <a:outerShdw blurRad="38100" dist="38100" dir="2700000" algn="tl">
                    <a:srgbClr val="808080"/>
                  </a:outerShdw>
                </a:effectLst>
              </a:rPr>
              <a:t> 	</a:t>
            </a:r>
            <a:r>
              <a:rPr lang="pt-BR" altLang="pt-BR" sz="2800" b="1">
                <a:solidFill>
                  <a:schemeClr val="bg1"/>
                </a:solidFill>
                <a:effectLst>
                  <a:outerShdw blurRad="38100" dist="38100" dir="2700000" algn="tl">
                    <a:srgbClr val="808080"/>
                  </a:outerShdw>
                </a:effectLst>
              </a:rPr>
              <a:t>As grandes concentrações urbanas, vivendo em condições precárias, com falta de alimentos, com penúria financeira e a falta de empregos, produz a tensão geradora de violência. </a:t>
            </a:r>
          </a:p>
          <a:p>
            <a:pPr marL="609600" indent="-609600" algn="l">
              <a:lnSpc>
                <a:spcPct val="80000"/>
              </a:lnSpc>
            </a:pPr>
            <a:r>
              <a:rPr lang="pt-BR" altLang="pt-BR" sz="2800" b="1">
                <a:solidFill>
                  <a:schemeClr val="bg1"/>
                </a:solidFill>
                <a:effectLst>
                  <a:outerShdw blurRad="38100" dist="38100" dir="2700000" algn="tl">
                    <a:srgbClr val="808080"/>
                  </a:outerShdw>
                </a:effectLst>
              </a:rPr>
              <a:t>	Só nos Estados Unidos o crime cresceu 174% nos últimos dez anos.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0211"/>
                                        </p:tgtEl>
                                        <p:attrNameLst>
                                          <p:attrName>style.visibility</p:attrName>
                                        </p:attrNameLst>
                                      </p:cBhvr>
                                      <p:to>
                                        <p:strVal val="visible"/>
                                      </p:to>
                                    </p:set>
                                    <p:anim calcmode="lin" valueType="num">
                                      <p:cBhvr additive="base">
                                        <p:cTn id="7" dur="2000" fill="hold"/>
                                        <p:tgtEl>
                                          <p:spTgt spid="350211"/>
                                        </p:tgtEl>
                                        <p:attrNameLst>
                                          <p:attrName>ppt_x</p:attrName>
                                        </p:attrNameLst>
                                      </p:cBhvr>
                                      <p:tavLst>
                                        <p:tav tm="0">
                                          <p:val>
                                            <p:strVal val="1+#ppt_w/2"/>
                                          </p:val>
                                        </p:tav>
                                        <p:tav tm="100000">
                                          <p:val>
                                            <p:strVal val="#ppt_x"/>
                                          </p:val>
                                        </p:tav>
                                      </p:tavLst>
                                    </p:anim>
                                    <p:anim calcmode="lin" valueType="num">
                                      <p:cBhvr additive="base">
                                        <p:cTn id="8" dur="2000" fill="hold"/>
                                        <p:tgtEl>
                                          <p:spTgt spid="3502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0212">
                                            <p:bg/>
                                          </p:spTgt>
                                        </p:tgtEl>
                                        <p:attrNameLst>
                                          <p:attrName>style.visibility</p:attrName>
                                        </p:attrNameLst>
                                      </p:cBhvr>
                                      <p:to>
                                        <p:strVal val="visible"/>
                                      </p:to>
                                    </p:set>
                                    <p:anim calcmode="lin" valueType="num">
                                      <p:cBhvr>
                                        <p:cTn id="13" dur="500" fill="hold"/>
                                        <p:tgtEl>
                                          <p:spTgt spid="350212">
                                            <p:bg/>
                                          </p:spTgt>
                                        </p:tgtEl>
                                        <p:attrNameLst>
                                          <p:attrName>ppt_w</p:attrName>
                                        </p:attrNameLst>
                                      </p:cBhvr>
                                      <p:tavLst>
                                        <p:tav tm="0">
                                          <p:val>
                                            <p:fltVal val="0"/>
                                          </p:val>
                                        </p:tav>
                                        <p:tav tm="100000">
                                          <p:val>
                                            <p:strVal val="#ppt_w"/>
                                          </p:val>
                                        </p:tav>
                                      </p:tavLst>
                                    </p:anim>
                                    <p:anim calcmode="lin" valueType="num">
                                      <p:cBhvr>
                                        <p:cTn id="14" dur="500" fill="hold"/>
                                        <p:tgtEl>
                                          <p:spTgt spid="350212">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0212">
                                            <p:txEl>
                                              <p:pRg st="0" end="0"/>
                                            </p:txEl>
                                          </p:spTgt>
                                        </p:tgtEl>
                                        <p:attrNameLst>
                                          <p:attrName>style.visibility</p:attrName>
                                        </p:attrNameLst>
                                      </p:cBhvr>
                                      <p:to>
                                        <p:strVal val="visible"/>
                                      </p:to>
                                    </p:set>
                                    <p:anim calcmode="lin" valueType="num">
                                      <p:cBhvr>
                                        <p:cTn id="19" dur="500" fill="hold"/>
                                        <p:tgtEl>
                                          <p:spTgt spid="3502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502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0212">
                                            <p:txEl>
                                              <p:pRg st="1" end="1"/>
                                            </p:txEl>
                                          </p:spTgt>
                                        </p:tgtEl>
                                        <p:attrNameLst>
                                          <p:attrName>style.visibility</p:attrName>
                                        </p:attrNameLst>
                                      </p:cBhvr>
                                      <p:to>
                                        <p:strVal val="visible"/>
                                      </p:to>
                                    </p:set>
                                    <p:anim calcmode="lin" valueType="num">
                                      <p:cBhvr>
                                        <p:cTn id="25" dur="500" fill="hold"/>
                                        <p:tgtEl>
                                          <p:spTgt spid="35021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5021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0212">
                                            <p:txEl>
                                              <p:pRg st="2" end="2"/>
                                            </p:txEl>
                                          </p:spTgt>
                                        </p:tgtEl>
                                        <p:attrNameLst>
                                          <p:attrName>style.visibility</p:attrName>
                                        </p:attrNameLst>
                                      </p:cBhvr>
                                      <p:to>
                                        <p:strVal val="visible"/>
                                      </p:to>
                                    </p:set>
                                    <p:anim calcmode="lin" valueType="num">
                                      <p:cBhvr>
                                        <p:cTn id="31" dur="500" fill="hold"/>
                                        <p:tgtEl>
                                          <p:spTgt spid="350212">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5021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animBg="1"/>
      <p:bldP spid="35021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52261" name="Picture 5">
            <a:extLst>
              <a:ext uri="{FF2B5EF4-FFF2-40B4-BE49-F238E27FC236}">
                <a16:creationId xmlns:a16="http://schemas.microsoft.com/office/drawing/2014/main" id="{6EC8D658-E037-429C-9301-6FF528E8D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975" y="0"/>
            <a:ext cx="60420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2258" name="Picture 2">
            <a:extLst>
              <a:ext uri="{FF2B5EF4-FFF2-40B4-BE49-F238E27FC236}">
                <a16:creationId xmlns:a16="http://schemas.microsoft.com/office/drawing/2014/main" id="{40EEACB3-7EA8-475B-B569-11FF2E13F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2259" name="Rectangle 3">
            <a:extLst>
              <a:ext uri="{FF2B5EF4-FFF2-40B4-BE49-F238E27FC236}">
                <a16:creationId xmlns:a16="http://schemas.microsoft.com/office/drawing/2014/main" id="{5938C482-99F3-44B6-B8E7-7A3CC5EF5C25}"/>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52260" name="Rectangle 4">
            <a:extLst>
              <a:ext uri="{FF2B5EF4-FFF2-40B4-BE49-F238E27FC236}">
                <a16:creationId xmlns:a16="http://schemas.microsoft.com/office/drawing/2014/main" id="{CEC5AD9A-BE5A-4A71-A220-29C48AF453EB}"/>
              </a:ext>
            </a:extLst>
          </p:cNvPr>
          <p:cNvSpPr>
            <a:spLocks noGrp="1" noChangeArrowheads="1"/>
          </p:cNvSpPr>
          <p:nvPr>
            <p:ph type="subTitle" idx="1"/>
          </p:nvPr>
        </p:nvSpPr>
        <p:spPr>
          <a:xfrm>
            <a:off x="250825" y="2420938"/>
            <a:ext cx="8569325" cy="3313112"/>
          </a:xfrm>
          <a:solidFill>
            <a:schemeClr val="tx2">
              <a:alpha val="22000"/>
            </a:schemeClr>
          </a:solidFill>
          <a:ln/>
        </p:spPr>
        <p:txBody>
          <a:bodyPr/>
          <a:lstStyle/>
          <a:p>
            <a:pPr marL="609600" indent="-609600" algn="l">
              <a:lnSpc>
                <a:spcPct val="80000"/>
              </a:lnSpc>
            </a:pPr>
            <a:r>
              <a:rPr lang="pt-BR" altLang="pt-BR" sz="2800" b="1" i="1" u="sng">
                <a:solidFill>
                  <a:schemeClr val="bg1"/>
                </a:solidFill>
                <a:effectLst>
                  <a:outerShdw blurRad="38100" dist="38100" dir="2700000" algn="tl">
                    <a:srgbClr val="808080"/>
                  </a:outerShdw>
                </a:effectLst>
              </a:rPr>
              <a:t>2º. Violência</a:t>
            </a:r>
          </a:p>
          <a:p>
            <a:pPr marL="609600" indent="-609600" algn="l">
              <a:lnSpc>
                <a:spcPct val="80000"/>
              </a:lnSpc>
            </a:pPr>
            <a:r>
              <a:rPr lang="pt-BR" altLang="pt-BR" sz="2800" b="1" i="1">
                <a:solidFill>
                  <a:schemeClr val="bg1"/>
                </a:solidFill>
                <a:effectLst>
                  <a:outerShdw blurRad="38100" dist="38100" dir="2700000" algn="tl">
                    <a:srgbClr val="808080"/>
                  </a:outerShdw>
                </a:effectLst>
              </a:rPr>
              <a:t> 	</a:t>
            </a:r>
            <a:r>
              <a:rPr lang="pt-BR" altLang="pt-BR" sz="2800" b="1">
                <a:solidFill>
                  <a:schemeClr val="bg1"/>
                </a:solidFill>
                <a:effectLst>
                  <a:outerShdw blurRad="38100" dist="38100" dir="2700000" algn="tl">
                    <a:srgbClr val="808080"/>
                  </a:outerShdw>
                </a:effectLst>
              </a:rPr>
              <a:t>Estamos assustados! Alarmados com crimes hediondos que os noticiários nos dão a cada dia. Há perigo em todo lugar, no portão de nossa residência, nas ruas, nas praças, nas estradas e até na praia. A neurose do medo tomou conta de grande parte da população, medo de seqüestro, de assalto, de estupro, de balas perdidas, de ser agredido.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2259"/>
                                        </p:tgtEl>
                                        <p:attrNameLst>
                                          <p:attrName>style.visibility</p:attrName>
                                        </p:attrNameLst>
                                      </p:cBhvr>
                                      <p:to>
                                        <p:strVal val="visible"/>
                                      </p:to>
                                    </p:set>
                                    <p:anim calcmode="lin" valueType="num">
                                      <p:cBhvr additive="base">
                                        <p:cTn id="7" dur="2000" fill="hold"/>
                                        <p:tgtEl>
                                          <p:spTgt spid="352259"/>
                                        </p:tgtEl>
                                        <p:attrNameLst>
                                          <p:attrName>ppt_x</p:attrName>
                                        </p:attrNameLst>
                                      </p:cBhvr>
                                      <p:tavLst>
                                        <p:tav tm="0">
                                          <p:val>
                                            <p:strVal val="1+#ppt_w/2"/>
                                          </p:val>
                                        </p:tav>
                                        <p:tav tm="100000">
                                          <p:val>
                                            <p:strVal val="#ppt_x"/>
                                          </p:val>
                                        </p:tav>
                                      </p:tavLst>
                                    </p:anim>
                                    <p:anim calcmode="lin" valueType="num">
                                      <p:cBhvr additive="base">
                                        <p:cTn id="8" dur="2000" fill="hold"/>
                                        <p:tgtEl>
                                          <p:spTgt spid="3522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2260">
                                            <p:bg/>
                                          </p:spTgt>
                                        </p:tgtEl>
                                        <p:attrNameLst>
                                          <p:attrName>style.visibility</p:attrName>
                                        </p:attrNameLst>
                                      </p:cBhvr>
                                      <p:to>
                                        <p:strVal val="visible"/>
                                      </p:to>
                                    </p:set>
                                    <p:anim calcmode="lin" valueType="num">
                                      <p:cBhvr>
                                        <p:cTn id="13" dur="500" fill="hold"/>
                                        <p:tgtEl>
                                          <p:spTgt spid="352260">
                                            <p:bg/>
                                          </p:spTgt>
                                        </p:tgtEl>
                                        <p:attrNameLst>
                                          <p:attrName>ppt_w</p:attrName>
                                        </p:attrNameLst>
                                      </p:cBhvr>
                                      <p:tavLst>
                                        <p:tav tm="0">
                                          <p:val>
                                            <p:fltVal val="0"/>
                                          </p:val>
                                        </p:tav>
                                        <p:tav tm="100000">
                                          <p:val>
                                            <p:strVal val="#ppt_w"/>
                                          </p:val>
                                        </p:tav>
                                      </p:tavLst>
                                    </p:anim>
                                    <p:anim calcmode="lin" valueType="num">
                                      <p:cBhvr>
                                        <p:cTn id="14" dur="500" fill="hold"/>
                                        <p:tgtEl>
                                          <p:spTgt spid="352260">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2260">
                                            <p:txEl>
                                              <p:pRg st="0" end="0"/>
                                            </p:txEl>
                                          </p:spTgt>
                                        </p:tgtEl>
                                        <p:attrNameLst>
                                          <p:attrName>style.visibility</p:attrName>
                                        </p:attrNameLst>
                                      </p:cBhvr>
                                      <p:to>
                                        <p:strVal val="visible"/>
                                      </p:to>
                                    </p:set>
                                    <p:anim calcmode="lin" valueType="num">
                                      <p:cBhvr>
                                        <p:cTn id="19" dur="500" fill="hold"/>
                                        <p:tgtEl>
                                          <p:spTgt spid="35226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5226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2260">
                                            <p:txEl>
                                              <p:pRg st="1" end="1"/>
                                            </p:txEl>
                                          </p:spTgt>
                                        </p:tgtEl>
                                        <p:attrNameLst>
                                          <p:attrName>style.visibility</p:attrName>
                                        </p:attrNameLst>
                                      </p:cBhvr>
                                      <p:to>
                                        <p:strVal val="visible"/>
                                      </p:to>
                                    </p:set>
                                    <p:anim calcmode="lin" valueType="num">
                                      <p:cBhvr>
                                        <p:cTn id="25" dur="500" fill="hold"/>
                                        <p:tgtEl>
                                          <p:spTgt spid="35226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5226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animBg="1"/>
      <p:bldP spid="352260"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54309" name="Picture 5">
            <a:extLst>
              <a:ext uri="{FF2B5EF4-FFF2-40B4-BE49-F238E27FC236}">
                <a16:creationId xmlns:a16="http://schemas.microsoft.com/office/drawing/2014/main" id="{42B148FD-A285-44E4-82FC-95798DDBC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4306" name="Picture 2">
            <a:extLst>
              <a:ext uri="{FF2B5EF4-FFF2-40B4-BE49-F238E27FC236}">
                <a16:creationId xmlns:a16="http://schemas.microsoft.com/office/drawing/2014/main" id="{B691858F-7000-482F-ACFF-446A18231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4307" name="Rectangle 3">
            <a:extLst>
              <a:ext uri="{FF2B5EF4-FFF2-40B4-BE49-F238E27FC236}">
                <a16:creationId xmlns:a16="http://schemas.microsoft.com/office/drawing/2014/main" id="{322CBDF4-BC7B-4EC9-840B-4AB2617F49D7}"/>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54308" name="Rectangle 4">
            <a:extLst>
              <a:ext uri="{FF2B5EF4-FFF2-40B4-BE49-F238E27FC236}">
                <a16:creationId xmlns:a16="http://schemas.microsoft.com/office/drawing/2014/main" id="{CC1A76CC-3FA4-40B5-9404-98A0EA02D044}"/>
              </a:ext>
            </a:extLst>
          </p:cNvPr>
          <p:cNvSpPr>
            <a:spLocks noGrp="1" noChangeArrowheads="1"/>
          </p:cNvSpPr>
          <p:nvPr>
            <p:ph type="subTitle" idx="1"/>
          </p:nvPr>
        </p:nvSpPr>
        <p:spPr>
          <a:xfrm>
            <a:off x="250825" y="2420938"/>
            <a:ext cx="8569325" cy="3455987"/>
          </a:xfrm>
          <a:solidFill>
            <a:schemeClr val="tx2">
              <a:alpha val="22000"/>
            </a:schemeClr>
          </a:solidFill>
          <a:ln/>
        </p:spPr>
        <p:txBody>
          <a:bodyPr/>
          <a:lstStyle/>
          <a:p>
            <a:pPr marL="609600" indent="-609600" algn="l">
              <a:lnSpc>
                <a:spcPct val="80000"/>
              </a:lnSpc>
            </a:pPr>
            <a:r>
              <a:rPr lang="pt-BR" altLang="pt-BR" sz="2800" b="1" i="1" u="sng">
                <a:solidFill>
                  <a:schemeClr val="bg1"/>
                </a:solidFill>
                <a:effectLst>
                  <a:outerShdw blurRad="38100" dist="38100" dir="2700000" algn="tl">
                    <a:srgbClr val="808080"/>
                  </a:outerShdw>
                </a:effectLst>
              </a:rPr>
              <a:t>2º. Violência</a:t>
            </a:r>
          </a:p>
          <a:p>
            <a:pPr marL="609600" indent="-609600" algn="l">
              <a:lnSpc>
                <a:spcPct val="80000"/>
              </a:lnSpc>
            </a:pPr>
            <a:r>
              <a:rPr lang="pt-BR" altLang="pt-BR" sz="2800" b="1" i="1">
                <a:solidFill>
                  <a:schemeClr val="bg1"/>
                </a:solidFill>
                <a:effectLst>
                  <a:outerShdw blurRad="38100" dist="38100" dir="2700000" algn="tl">
                    <a:srgbClr val="808080"/>
                  </a:outerShdw>
                </a:effectLst>
              </a:rPr>
              <a:t>	</a:t>
            </a:r>
            <a:r>
              <a:rPr lang="pt-BR" altLang="pt-BR" sz="2800" b="1">
                <a:solidFill>
                  <a:schemeClr val="bg1"/>
                </a:solidFill>
                <a:effectLst>
                  <a:outerShdw blurRad="38100" dist="38100" dir="2700000" algn="tl">
                    <a:srgbClr val="808080"/>
                  </a:outerShdw>
                </a:effectLst>
              </a:rPr>
              <a:t>Inúmeros filmes de cenas violentas exibidos em nossa televisão. A revista Americana “Look” relatou que só em uma grande cidade dos Estados Unidos, foram exibidos 7.887 cenas de violência numa semana, pelas emissoras de televisão. </a:t>
            </a:r>
          </a:p>
          <a:p>
            <a:pPr marL="609600" indent="-609600" algn="l">
              <a:lnSpc>
                <a:spcPct val="80000"/>
              </a:lnSpc>
            </a:pPr>
            <a:r>
              <a:rPr lang="pt-BR" altLang="pt-BR" sz="2800" b="1">
                <a:solidFill>
                  <a:schemeClr val="bg1"/>
                </a:solidFill>
                <a:effectLst>
                  <a:outerShdw blurRad="38100" dist="38100" dir="2700000" algn="tl">
                    <a:srgbClr val="808080"/>
                  </a:outerShdw>
                </a:effectLst>
              </a:rPr>
              <a:t>	Este é mais um sinal inequívoco do fim do mundo.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4307"/>
                                        </p:tgtEl>
                                        <p:attrNameLst>
                                          <p:attrName>style.visibility</p:attrName>
                                        </p:attrNameLst>
                                      </p:cBhvr>
                                      <p:to>
                                        <p:strVal val="visible"/>
                                      </p:to>
                                    </p:set>
                                    <p:anim calcmode="lin" valueType="num">
                                      <p:cBhvr additive="base">
                                        <p:cTn id="7" dur="2000" fill="hold"/>
                                        <p:tgtEl>
                                          <p:spTgt spid="354307"/>
                                        </p:tgtEl>
                                        <p:attrNameLst>
                                          <p:attrName>ppt_x</p:attrName>
                                        </p:attrNameLst>
                                      </p:cBhvr>
                                      <p:tavLst>
                                        <p:tav tm="0">
                                          <p:val>
                                            <p:strVal val="1+#ppt_w/2"/>
                                          </p:val>
                                        </p:tav>
                                        <p:tav tm="100000">
                                          <p:val>
                                            <p:strVal val="#ppt_x"/>
                                          </p:val>
                                        </p:tav>
                                      </p:tavLst>
                                    </p:anim>
                                    <p:anim calcmode="lin" valueType="num">
                                      <p:cBhvr additive="base">
                                        <p:cTn id="8" dur="2000" fill="hold"/>
                                        <p:tgtEl>
                                          <p:spTgt spid="3543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4308">
                                            <p:bg/>
                                          </p:spTgt>
                                        </p:tgtEl>
                                        <p:attrNameLst>
                                          <p:attrName>style.visibility</p:attrName>
                                        </p:attrNameLst>
                                      </p:cBhvr>
                                      <p:to>
                                        <p:strVal val="visible"/>
                                      </p:to>
                                    </p:set>
                                    <p:anim calcmode="lin" valueType="num">
                                      <p:cBhvr>
                                        <p:cTn id="13" dur="500" fill="hold"/>
                                        <p:tgtEl>
                                          <p:spTgt spid="354308">
                                            <p:bg/>
                                          </p:spTgt>
                                        </p:tgtEl>
                                        <p:attrNameLst>
                                          <p:attrName>ppt_w</p:attrName>
                                        </p:attrNameLst>
                                      </p:cBhvr>
                                      <p:tavLst>
                                        <p:tav tm="0">
                                          <p:val>
                                            <p:fltVal val="0"/>
                                          </p:val>
                                        </p:tav>
                                        <p:tav tm="100000">
                                          <p:val>
                                            <p:strVal val="#ppt_w"/>
                                          </p:val>
                                        </p:tav>
                                      </p:tavLst>
                                    </p:anim>
                                    <p:anim calcmode="lin" valueType="num">
                                      <p:cBhvr>
                                        <p:cTn id="14" dur="500" fill="hold"/>
                                        <p:tgtEl>
                                          <p:spTgt spid="354308">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4308">
                                            <p:txEl>
                                              <p:pRg st="0" end="0"/>
                                            </p:txEl>
                                          </p:spTgt>
                                        </p:tgtEl>
                                        <p:attrNameLst>
                                          <p:attrName>style.visibility</p:attrName>
                                        </p:attrNameLst>
                                      </p:cBhvr>
                                      <p:to>
                                        <p:strVal val="visible"/>
                                      </p:to>
                                    </p:set>
                                    <p:anim calcmode="lin" valueType="num">
                                      <p:cBhvr>
                                        <p:cTn id="19" dur="500" fill="hold"/>
                                        <p:tgtEl>
                                          <p:spTgt spid="35430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5430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4308">
                                            <p:txEl>
                                              <p:pRg st="1" end="1"/>
                                            </p:txEl>
                                          </p:spTgt>
                                        </p:tgtEl>
                                        <p:attrNameLst>
                                          <p:attrName>style.visibility</p:attrName>
                                        </p:attrNameLst>
                                      </p:cBhvr>
                                      <p:to>
                                        <p:strVal val="visible"/>
                                      </p:to>
                                    </p:set>
                                    <p:anim calcmode="lin" valueType="num">
                                      <p:cBhvr>
                                        <p:cTn id="25" dur="500" fill="hold"/>
                                        <p:tgtEl>
                                          <p:spTgt spid="35430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5430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4308">
                                            <p:txEl>
                                              <p:pRg st="2" end="2"/>
                                            </p:txEl>
                                          </p:spTgt>
                                        </p:tgtEl>
                                        <p:attrNameLst>
                                          <p:attrName>style.visibility</p:attrName>
                                        </p:attrNameLst>
                                      </p:cBhvr>
                                      <p:to>
                                        <p:strVal val="visible"/>
                                      </p:to>
                                    </p:set>
                                    <p:anim calcmode="lin" valueType="num">
                                      <p:cBhvr>
                                        <p:cTn id="31" dur="500" fill="hold"/>
                                        <p:tgtEl>
                                          <p:spTgt spid="35430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5430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animBg="1"/>
      <p:bldP spid="35430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21542" name="Picture 6">
            <a:extLst>
              <a:ext uri="{FF2B5EF4-FFF2-40B4-BE49-F238E27FC236}">
                <a16:creationId xmlns:a16="http://schemas.microsoft.com/office/drawing/2014/main" id="{8DD0AC07-BDB9-48B4-BDF6-5BE3CB16C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1538" name="Picture 2">
            <a:extLst>
              <a:ext uri="{FF2B5EF4-FFF2-40B4-BE49-F238E27FC236}">
                <a16:creationId xmlns:a16="http://schemas.microsoft.com/office/drawing/2014/main" id="{EC0F6B7A-0F1A-4BF5-96EB-C8C58EE36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1539" name="Rectangle 3">
            <a:extLst>
              <a:ext uri="{FF2B5EF4-FFF2-40B4-BE49-F238E27FC236}">
                <a16:creationId xmlns:a16="http://schemas.microsoft.com/office/drawing/2014/main" id="{3A00E9D3-9AE7-4DF0-9DB8-1817BFE42D6E}"/>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21540" name="Rectangle 4">
            <a:extLst>
              <a:ext uri="{FF2B5EF4-FFF2-40B4-BE49-F238E27FC236}">
                <a16:creationId xmlns:a16="http://schemas.microsoft.com/office/drawing/2014/main" id="{C4D64409-AC8D-422A-BC4C-87C200EE44D2}"/>
              </a:ext>
            </a:extLst>
          </p:cNvPr>
          <p:cNvSpPr>
            <a:spLocks noGrp="1" noChangeArrowheads="1"/>
          </p:cNvSpPr>
          <p:nvPr>
            <p:ph type="subTitle" idx="1"/>
          </p:nvPr>
        </p:nvSpPr>
        <p:spPr>
          <a:xfrm>
            <a:off x="250825" y="2420938"/>
            <a:ext cx="8569325" cy="3384550"/>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3º. Desigualdade Social</a:t>
            </a:r>
          </a:p>
          <a:p>
            <a:pPr marL="609600" indent="-609600" algn="l">
              <a:lnSpc>
                <a:spcPct val="80000"/>
              </a:lnSpc>
            </a:pPr>
            <a:r>
              <a:rPr lang="pt-BR" altLang="pt-BR" sz="2800" b="1">
                <a:solidFill>
                  <a:schemeClr val="bg1"/>
                </a:solidFill>
                <a:effectLst>
                  <a:outerShdw blurRad="38100" dist="38100" dir="2700000" algn="tl">
                    <a:srgbClr val="808080"/>
                  </a:outerShdw>
                </a:effectLst>
              </a:rPr>
              <a:t>	De um lado, excesso de dinheiro, extravagância, esbanjamento, luxo, prazeres. De outro lado, pobreza, miséria, fome, mendicância, penúria e sofrimento.</a:t>
            </a:r>
          </a:p>
          <a:p>
            <a:pPr marL="609600" indent="-609600" algn="l">
              <a:lnSpc>
                <a:spcPct val="80000"/>
              </a:lnSpc>
            </a:pPr>
            <a:r>
              <a:rPr lang="pt-BR" altLang="pt-BR" sz="2800" b="1">
                <a:solidFill>
                  <a:schemeClr val="bg1"/>
                </a:solidFill>
                <a:effectLst>
                  <a:outerShdw blurRad="38100" dist="38100" dir="2700000" algn="tl">
                    <a:srgbClr val="808080"/>
                  </a:outerShdw>
                </a:effectLst>
              </a:rPr>
              <a:t>	O apostolo São Tiago desenha essa época como últimos dias. Falando do ricos gananciosos, ele diz: </a:t>
            </a:r>
            <a:r>
              <a:rPr lang="pt-BR" altLang="pt-BR" sz="2800" b="1" i="1">
                <a:solidFill>
                  <a:schemeClr val="bg1"/>
                </a:solidFill>
                <a:effectLst>
                  <a:outerShdw blurRad="38100" dist="38100" dir="2700000" algn="tl">
                    <a:srgbClr val="808080"/>
                  </a:outerShdw>
                </a:effectLst>
              </a:rPr>
              <a:t>“Entesourastes para os últimos dias”. Tia. 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1539"/>
                                        </p:tgtEl>
                                        <p:attrNameLst>
                                          <p:attrName>style.visibility</p:attrName>
                                        </p:attrNameLst>
                                      </p:cBhvr>
                                      <p:to>
                                        <p:strVal val="visible"/>
                                      </p:to>
                                    </p:set>
                                    <p:anim calcmode="lin" valueType="num">
                                      <p:cBhvr additive="base">
                                        <p:cTn id="7" dur="2000" fill="hold"/>
                                        <p:tgtEl>
                                          <p:spTgt spid="321539"/>
                                        </p:tgtEl>
                                        <p:attrNameLst>
                                          <p:attrName>ppt_x</p:attrName>
                                        </p:attrNameLst>
                                      </p:cBhvr>
                                      <p:tavLst>
                                        <p:tav tm="0">
                                          <p:val>
                                            <p:strVal val="1+#ppt_w/2"/>
                                          </p:val>
                                        </p:tav>
                                        <p:tav tm="100000">
                                          <p:val>
                                            <p:strVal val="#ppt_x"/>
                                          </p:val>
                                        </p:tav>
                                      </p:tavLst>
                                    </p:anim>
                                    <p:anim calcmode="lin" valueType="num">
                                      <p:cBhvr additive="base">
                                        <p:cTn id="8" dur="2000" fill="hold"/>
                                        <p:tgtEl>
                                          <p:spTgt spid="3215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1540">
                                            <p:bg/>
                                          </p:spTgt>
                                        </p:tgtEl>
                                        <p:attrNameLst>
                                          <p:attrName>style.visibility</p:attrName>
                                        </p:attrNameLst>
                                      </p:cBhvr>
                                      <p:to>
                                        <p:strVal val="visible"/>
                                      </p:to>
                                    </p:set>
                                    <p:anim calcmode="lin" valueType="num">
                                      <p:cBhvr>
                                        <p:cTn id="13" dur="500" fill="hold"/>
                                        <p:tgtEl>
                                          <p:spTgt spid="321540">
                                            <p:bg/>
                                          </p:spTgt>
                                        </p:tgtEl>
                                        <p:attrNameLst>
                                          <p:attrName>ppt_w</p:attrName>
                                        </p:attrNameLst>
                                      </p:cBhvr>
                                      <p:tavLst>
                                        <p:tav tm="0">
                                          <p:val>
                                            <p:fltVal val="0"/>
                                          </p:val>
                                        </p:tav>
                                        <p:tav tm="100000">
                                          <p:val>
                                            <p:strVal val="#ppt_w"/>
                                          </p:val>
                                        </p:tav>
                                      </p:tavLst>
                                    </p:anim>
                                    <p:anim calcmode="lin" valueType="num">
                                      <p:cBhvr>
                                        <p:cTn id="14" dur="500" fill="hold"/>
                                        <p:tgtEl>
                                          <p:spTgt spid="321540">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1540">
                                            <p:txEl>
                                              <p:pRg st="0" end="0"/>
                                            </p:txEl>
                                          </p:spTgt>
                                        </p:tgtEl>
                                        <p:attrNameLst>
                                          <p:attrName>style.visibility</p:attrName>
                                        </p:attrNameLst>
                                      </p:cBhvr>
                                      <p:to>
                                        <p:strVal val="visible"/>
                                      </p:to>
                                    </p:set>
                                    <p:anim calcmode="lin" valueType="num">
                                      <p:cBhvr>
                                        <p:cTn id="19" dur="500" fill="hold"/>
                                        <p:tgtEl>
                                          <p:spTgt spid="32154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215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21540">
                                            <p:txEl>
                                              <p:pRg st="1" end="1"/>
                                            </p:txEl>
                                          </p:spTgt>
                                        </p:tgtEl>
                                        <p:attrNameLst>
                                          <p:attrName>style.visibility</p:attrName>
                                        </p:attrNameLst>
                                      </p:cBhvr>
                                      <p:to>
                                        <p:strVal val="visible"/>
                                      </p:to>
                                    </p:set>
                                    <p:anim calcmode="lin" valueType="num">
                                      <p:cBhvr>
                                        <p:cTn id="25" dur="500" fill="hold"/>
                                        <p:tgtEl>
                                          <p:spTgt spid="32154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2154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21540">
                                            <p:txEl>
                                              <p:pRg st="2" end="2"/>
                                            </p:txEl>
                                          </p:spTgt>
                                        </p:tgtEl>
                                        <p:attrNameLst>
                                          <p:attrName>style.visibility</p:attrName>
                                        </p:attrNameLst>
                                      </p:cBhvr>
                                      <p:to>
                                        <p:strVal val="visible"/>
                                      </p:to>
                                    </p:set>
                                    <p:anim calcmode="lin" valueType="num">
                                      <p:cBhvr>
                                        <p:cTn id="31" dur="500" fill="hold"/>
                                        <p:tgtEl>
                                          <p:spTgt spid="321540">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2154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animBg="1"/>
      <p:bldP spid="32154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62502" name="Picture 6">
            <a:extLst>
              <a:ext uri="{FF2B5EF4-FFF2-40B4-BE49-F238E27FC236}">
                <a16:creationId xmlns:a16="http://schemas.microsoft.com/office/drawing/2014/main" id="{8A285374-3993-48F9-B087-9184B365C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0"/>
            <a:ext cx="53213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2498" name="Picture 2">
            <a:extLst>
              <a:ext uri="{FF2B5EF4-FFF2-40B4-BE49-F238E27FC236}">
                <a16:creationId xmlns:a16="http://schemas.microsoft.com/office/drawing/2014/main" id="{E354724B-C691-4B7E-84DF-0AD57F785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2499" name="Rectangle 3">
            <a:extLst>
              <a:ext uri="{FF2B5EF4-FFF2-40B4-BE49-F238E27FC236}">
                <a16:creationId xmlns:a16="http://schemas.microsoft.com/office/drawing/2014/main" id="{6F4E9DF8-F8BD-49F4-BCA2-5A8E354EF690}"/>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62500" name="Rectangle 4">
            <a:extLst>
              <a:ext uri="{FF2B5EF4-FFF2-40B4-BE49-F238E27FC236}">
                <a16:creationId xmlns:a16="http://schemas.microsoft.com/office/drawing/2014/main" id="{B5CD516A-7288-429B-9799-4CC63B4740C2}"/>
              </a:ext>
            </a:extLst>
          </p:cNvPr>
          <p:cNvSpPr>
            <a:spLocks noGrp="1" noChangeArrowheads="1"/>
          </p:cNvSpPr>
          <p:nvPr>
            <p:ph type="subTitle" idx="1"/>
          </p:nvPr>
        </p:nvSpPr>
        <p:spPr>
          <a:xfrm>
            <a:off x="250825" y="2205038"/>
            <a:ext cx="8569325" cy="36718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3º. Desigualdade Social</a:t>
            </a:r>
          </a:p>
          <a:p>
            <a:pPr marL="609600" indent="-609600" algn="l">
              <a:lnSpc>
                <a:spcPct val="80000"/>
              </a:lnSpc>
            </a:pPr>
            <a:r>
              <a:rPr lang="pt-BR" altLang="pt-BR" sz="2800" b="1">
                <a:solidFill>
                  <a:schemeClr val="bg1"/>
                </a:solidFill>
                <a:effectLst>
                  <a:outerShdw blurRad="38100" dist="38100" dir="2700000" algn="tl">
                    <a:srgbClr val="808080"/>
                  </a:outerShdw>
                </a:effectLst>
              </a:rPr>
              <a:t>	Em 1997, “o homem mais rico do mundo, de acordo com a Forbes, era o sultão de Brunei, Hassanal Bolkaih, dono de 38 bilhões de dólares. </a:t>
            </a:r>
          </a:p>
          <a:p>
            <a:pPr marL="609600" indent="-609600" algn="l">
              <a:lnSpc>
                <a:spcPct val="80000"/>
              </a:lnSpc>
            </a:pPr>
            <a:r>
              <a:rPr lang="pt-BR" altLang="pt-BR" sz="2800" b="1">
                <a:solidFill>
                  <a:schemeClr val="bg1"/>
                </a:solidFill>
                <a:effectLst>
                  <a:outerShdw blurRad="38100" dist="38100" dir="2700000" algn="tl">
                    <a:srgbClr val="808080"/>
                  </a:outerShdw>
                </a:effectLst>
              </a:rPr>
              <a:t>	Bill Gates, fundador da Microsoft, tinha uma fortuna de 36,4 bilhões de dólares”. Apenas um ano depois, tornou-se o homem mais rico do planeta com 51 bilhões de dólares. (Veja 29-07-98).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2499"/>
                                        </p:tgtEl>
                                        <p:attrNameLst>
                                          <p:attrName>style.visibility</p:attrName>
                                        </p:attrNameLst>
                                      </p:cBhvr>
                                      <p:to>
                                        <p:strVal val="visible"/>
                                      </p:to>
                                    </p:set>
                                    <p:anim calcmode="lin" valueType="num">
                                      <p:cBhvr additive="base">
                                        <p:cTn id="7" dur="2000" fill="hold"/>
                                        <p:tgtEl>
                                          <p:spTgt spid="362499"/>
                                        </p:tgtEl>
                                        <p:attrNameLst>
                                          <p:attrName>ppt_x</p:attrName>
                                        </p:attrNameLst>
                                      </p:cBhvr>
                                      <p:tavLst>
                                        <p:tav tm="0">
                                          <p:val>
                                            <p:strVal val="1+#ppt_w/2"/>
                                          </p:val>
                                        </p:tav>
                                        <p:tav tm="100000">
                                          <p:val>
                                            <p:strVal val="#ppt_x"/>
                                          </p:val>
                                        </p:tav>
                                      </p:tavLst>
                                    </p:anim>
                                    <p:anim calcmode="lin" valueType="num">
                                      <p:cBhvr additive="base">
                                        <p:cTn id="8" dur="2000" fill="hold"/>
                                        <p:tgtEl>
                                          <p:spTgt spid="3624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2500">
                                            <p:bg/>
                                          </p:spTgt>
                                        </p:tgtEl>
                                        <p:attrNameLst>
                                          <p:attrName>style.visibility</p:attrName>
                                        </p:attrNameLst>
                                      </p:cBhvr>
                                      <p:to>
                                        <p:strVal val="visible"/>
                                      </p:to>
                                    </p:set>
                                    <p:anim calcmode="lin" valueType="num">
                                      <p:cBhvr>
                                        <p:cTn id="13" dur="500" fill="hold"/>
                                        <p:tgtEl>
                                          <p:spTgt spid="362500">
                                            <p:bg/>
                                          </p:spTgt>
                                        </p:tgtEl>
                                        <p:attrNameLst>
                                          <p:attrName>ppt_w</p:attrName>
                                        </p:attrNameLst>
                                      </p:cBhvr>
                                      <p:tavLst>
                                        <p:tav tm="0">
                                          <p:val>
                                            <p:fltVal val="0"/>
                                          </p:val>
                                        </p:tav>
                                        <p:tav tm="100000">
                                          <p:val>
                                            <p:strVal val="#ppt_w"/>
                                          </p:val>
                                        </p:tav>
                                      </p:tavLst>
                                    </p:anim>
                                    <p:anim calcmode="lin" valueType="num">
                                      <p:cBhvr>
                                        <p:cTn id="14" dur="500" fill="hold"/>
                                        <p:tgtEl>
                                          <p:spTgt spid="362500">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2500">
                                            <p:txEl>
                                              <p:pRg st="0" end="0"/>
                                            </p:txEl>
                                          </p:spTgt>
                                        </p:tgtEl>
                                        <p:attrNameLst>
                                          <p:attrName>style.visibility</p:attrName>
                                        </p:attrNameLst>
                                      </p:cBhvr>
                                      <p:to>
                                        <p:strVal val="visible"/>
                                      </p:to>
                                    </p:set>
                                    <p:anim calcmode="lin" valueType="num">
                                      <p:cBhvr>
                                        <p:cTn id="19" dur="500" fill="hold"/>
                                        <p:tgtEl>
                                          <p:spTgt spid="36250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6250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2500">
                                            <p:txEl>
                                              <p:pRg st="1" end="1"/>
                                            </p:txEl>
                                          </p:spTgt>
                                        </p:tgtEl>
                                        <p:attrNameLst>
                                          <p:attrName>style.visibility</p:attrName>
                                        </p:attrNameLst>
                                      </p:cBhvr>
                                      <p:to>
                                        <p:strVal val="visible"/>
                                      </p:to>
                                    </p:set>
                                    <p:anim calcmode="lin" valueType="num">
                                      <p:cBhvr>
                                        <p:cTn id="25" dur="500" fill="hold"/>
                                        <p:tgtEl>
                                          <p:spTgt spid="36250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6250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2500">
                                            <p:txEl>
                                              <p:pRg st="2" end="2"/>
                                            </p:txEl>
                                          </p:spTgt>
                                        </p:tgtEl>
                                        <p:attrNameLst>
                                          <p:attrName>style.visibility</p:attrName>
                                        </p:attrNameLst>
                                      </p:cBhvr>
                                      <p:to>
                                        <p:strVal val="visible"/>
                                      </p:to>
                                    </p:set>
                                    <p:anim calcmode="lin" valueType="num">
                                      <p:cBhvr>
                                        <p:cTn id="31" dur="500" fill="hold"/>
                                        <p:tgtEl>
                                          <p:spTgt spid="362500">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6250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animBg="1"/>
      <p:bldP spid="362500"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56357" name="Picture 5">
            <a:extLst>
              <a:ext uri="{FF2B5EF4-FFF2-40B4-BE49-F238E27FC236}">
                <a16:creationId xmlns:a16="http://schemas.microsoft.com/office/drawing/2014/main" id="{1862BB42-76A6-45F5-96D5-7E2BAF93C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6354" name="Picture 2">
            <a:extLst>
              <a:ext uri="{FF2B5EF4-FFF2-40B4-BE49-F238E27FC236}">
                <a16:creationId xmlns:a16="http://schemas.microsoft.com/office/drawing/2014/main" id="{A2ADFE14-20CE-404B-8085-47CF5074E8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6355" name="Rectangle 3">
            <a:extLst>
              <a:ext uri="{FF2B5EF4-FFF2-40B4-BE49-F238E27FC236}">
                <a16:creationId xmlns:a16="http://schemas.microsoft.com/office/drawing/2014/main" id="{EB0E7390-6501-4CE2-BEBF-ECE3EE4F4A68}"/>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56356" name="Rectangle 4">
            <a:extLst>
              <a:ext uri="{FF2B5EF4-FFF2-40B4-BE49-F238E27FC236}">
                <a16:creationId xmlns:a16="http://schemas.microsoft.com/office/drawing/2014/main" id="{568D255B-EAC7-4C81-911B-F8CB808517B4}"/>
              </a:ext>
            </a:extLst>
          </p:cNvPr>
          <p:cNvSpPr>
            <a:spLocks noGrp="1" noChangeArrowheads="1"/>
          </p:cNvSpPr>
          <p:nvPr>
            <p:ph type="subTitle" idx="1"/>
          </p:nvPr>
        </p:nvSpPr>
        <p:spPr>
          <a:xfrm>
            <a:off x="250825" y="2205038"/>
            <a:ext cx="8569325" cy="36718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3º. Desigualdade Social</a:t>
            </a:r>
          </a:p>
          <a:p>
            <a:pPr marL="609600" indent="-609600" algn="l">
              <a:lnSpc>
                <a:spcPct val="80000"/>
              </a:lnSpc>
            </a:pPr>
            <a:r>
              <a:rPr lang="pt-BR" altLang="pt-BR" sz="2800" b="1">
                <a:solidFill>
                  <a:schemeClr val="bg1"/>
                </a:solidFill>
                <a:effectLst>
                  <a:outerShdw blurRad="38100" dist="38100" dir="2700000" algn="tl">
                    <a:srgbClr val="808080"/>
                  </a:outerShdw>
                </a:effectLst>
              </a:rPr>
              <a:t>	No Brasil o número de bilionários cresceu: Os Erminios de Moraes, 5,7 bilhões.</a:t>
            </a:r>
          </a:p>
          <a:p>
            <a:pPr marL="609600" indent="-609600" algn="l">
              <a:lnSpc>
                <a:spcPct val="80000"/>
              </a:lnSpc>
            </a:pPr>
            <a:r>
              <a:rPr lang="pt-BR" altLang="pt-BR" sz="2800" b="1">
                <a:solidFill>
                  <a:schemeClr val="bg1"/>
                </a:solidFill>
                <a:effectLst>
                  <a:outerShdw blurRad="38100" dist="38100" dir="2700000" algn="tl">
                    <a:srgbClr val="808080"/>
                  </a:outerShdw>
                </a:effectLst>
              </a:rPr>
              <a:t>	Roberto Marinho, presidente das organizações Globo, figura com 3 bilhões. </a:t>
            </a:r>
          </a:p>
          <a:p>
            <a:pPr marL="609600" indent="-609600" algn="l">
              <a:lnSpc>
                <a:spcPct val="80000"/>
              </a:lnSpc>
            </a:pPr>
            <a:r>
              <a:rPr lang="pt-BR" altLang="pt-BR" sz="2800" b="1">
                <a:solidFill>
                  <a:schemeClr val="bg1"/>
                </a:solidFill>
                <a:effectLst>
                  <a:outerShdw blurRad="38100" dist="38100" dir="2700000" algn="tl">
                    <a:srgbClr val="808080"/>
                  </a:outerShdw>
                </a:effectLst>
              </a:rPr>
              <a:t>	Em terceiro Júlio Bozano, com 2,3 bilhões...</a:t>
            </a:r>
          </a:p>
          <a:p>
            <a:pPr marL="609600" indent="-609600" algn="l">
              <a:lnSpc>
                <a:spcPct val="80000"/>
              </a:lnSpc>
            </a:pPr>
            <a:r>
              <a:rPr lang="pt-BR" altLang="pt-BR" sz="2800" b="1">
                <a:solidFill>
                  <a:schemeClr val="bg1"/>
                </a:solidFill>
                <a:effectLst>
                  <a:outerShdw blurRad="38100" dist="38100" dir="2700000" algn="tl">
                    <a:srgbClr val="808080"/>
                  </a:outerShdw>
                </a:effectLst>
              </a:rPr>
              <a:t>	Enquanto as grandes fortunas se avolumam, a miséria a pobreza e a indignidade se multiplicam.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6355"/>
                                        </p:tgtEl>
                                        <p:attrNameLst>
                                          <p:attrName>style.visibility</p:attrName>
                                        </p:attrNameLst>
                                      </p:cBhvr>
                                      <p:to>
                                        <p:strVal val="visible"/>
                                      </p:to>
                                    </p:set>
                                    <p:anim calcmode="lin" valueType="num">
                                      <p:cBhvr additive="base">
                                        <p:cTn id="7" dur="2000" fill="hold"/>
                                        <p:tgtEl>
                                          <p:spTgt spid="356355"/>
                                        </p:tgtEl>
                                        <p:attrNameLst>
                                          <p:attrName>ppt_x</p:attrName>
                                        </p:attrNameLst>
                                      </p:cBhvr>
                                      <p:tavLst>
                                        <p:tav tm="0">
                                          <p:val>
                                            <p:strVal val="1+#ppt_w/2"/>
                                          </p:val>
                                        </p:tav>
                                        <p:tav tm="100000">
                                          <p:val>
                                            <p:strVal val="#ppt_x"/>
                                          </p:val>
                                        </p:tav>
                                      </p:tavLst>
                                    </p:anim>
                                    <p:anim calcmode="lin" valueType="num">
                                      <p:cBhvr additive="base">
                                        <p:cTn id="8" dur="2000" fill="hold"/>
                                        <p:tgtEl>
                                          <p:spTgt spid="3563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6356">
                                            <p:bg/>
                                          </p:spTgt>
                                        </p:tgtEl>
                                        <p:attrNameLst>
                                          <p:attrName>style.visibility</p:attrName>
                                        </p:attrNameLst>
                                      </p:cBhvr>
                                      <p:to>
                                        <p:strVal val="visible"/>
                                      </p:to>
                                    </p:set>
                                    <p:anim calcmode="lin" valueType="num">
                                      <p:cBhvr>
                                        <p:cTn id="13" dur="500" fill="hold"/>
                                        <p:tgtEl>
                                          <p:spTgt spid="356356">
                                            <p:bg/>
                                          </p:spTgt>
                                        </p:tgtEl>
                                        <p:attrNameLst>
                                          <p:attrName>ppt_w</p:attrName>
                                        </p:attrNameLst>
                                      </p:cBhvr>
                                      <p:tavLst>
                                        <p:tav tm="0">
                                          <p:val>
                                            <p:fltVal val="0"/>
                                          </p:val>
                                        </p:tav>
                                        <p:tav tm="100000">
                                          <p:val>
                                            <p:strVal val="#ppt_w"/>
                                          </p:val>
                                        </p:tav>
                                      </p:tavLst>
                                    </p:anim>
                                    <p:anim calcmode="lin" valueType="num">
                                      <p:cBhvr>
                                        <p:cTn id="14" dur="500" fill="hold"/>
                                        <p:tgtEl>
                                          <p:spTgt spid="356356">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6356">
                                            <p:txEl>
                                              <p:pRg st="0" end="0"/>
                                            </p:txEl>
                                          </p:spTgt>
                                        </p:tgtEl>
                                        <p:attrNameLst>
                                          <p:attrName>style.visibility</p:attrName>
                                        </p:attrNameLst>
                                      </p:cBhvr>
                                      <p:to>
                                        <p:strVal val="visible"/>
                                      </p:to>
                                    </p:set>
                                    <p:anim calcmode="lin" valueType="num">
                                      <p:cBhvr>
                                        <p:cTn id="19" dur="500" fill="hold"/>
                                        <p:tgtEl>
                                          <p:spTgt spid="35635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5635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6356">
                                            <p:txEl>
                                              <p:pRg st="1" end="1"/>
                                            </p:txEl>
                                          </p:spTgt>
                                        </p:tgtEl>
                                        <p:attrNameLst>
                                          <p:attrName>style.visibility</p:attrName>
                                        </p:attrNameLst>
                                      </p:cBhvr>
                                      <p:to>
                                        <p:strVal val="visible"/>
                                      </p:to>
                                    </p:set>
                                    <p:anim calcmode="lin" valueType="num">
                                      <p:cBhvr>
                                        <p:cTn id="25" dur="500" fill="hold"/>
                                        <p:tgtEl>
                                          <p:spTgt spid="35635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5635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6356">
                                            <p:txEl>
                                              <p:pRg st="2" end="2"/>
                                            </p:txEl>
                                          </p:spTgt>
                                        </p:tgtEl>
                                        <p:attrNameLst>
                                          <p:attrName>style.visibility</p:attrName>
                                        </p:attrNameLst>
                                      </p:cBhvr>
                                      <p:to>
                                        <p:strVal val="visible"/>
                                      </p:to>
                                    </p:set>
                                    <p:anim calcmode="lin" valueType="num">
                                      <p:cBhvr>
                                        <p:cTn id="31" dur="500" fill="hold"/>
                                        <p:tgtEl>
                                          <p:spTgt spid="35635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5635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6356">
                                            <p:txEl>
                                              <p:pRg st="3" end="3"/>
                                            </p:txEl>
                                          </p:spTgt>
                                        </p:tgtEl>
                                        <p:attrNameLst>
                                          <p:attrName>style.visibility</p:attrName>
                                        </p:attrNameLst>
                                      </p:cBhvr>
                                      <p:to>
                                        <p:strVal val="visible"/>
                                      </p:to>
                                    </p:set>
                                    <p:anim calcmode="lin" valueType="num">
                                      <p:cBhvr>
                                        <p:cTn id="37" dur="500" fill="hold"/>
                                        <p:tgtEl>
                                          <p:spTgt spid="356356">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5635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56356">
                                            <p:txEl>
                                              <p:pRg st="4" end="4"/>
                                            </p:txEl>
                                          </p:spTgt>
                                        </p:tgtEl>
                                        <p:attrNameLst>
                                          <p:attrName>style.visibility</p:attrName>
                                        </p:attrNameLst>
                                      </p:cBhvr>
                                      <p:to>
                                        <p:strVal val="visible"/>
                                      </p:to>
                                    </p:set>
                                    <p:anim calcmode="lin" valueType="num">
                                      <p:cBhvr>
                                        <p:cTn id="43" dur="500" fill="hold"/>
                                        <p:tgtEl>
                                          <p:spTgt spid="356356">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5635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animBg="1"/>
      <p:bldP spid="35635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63897480-AFA6-4F22-88BE-890A6F7F3808}"/>
              </a:ext>
            </a:extLst>
          </p:cNvPr>
          <p:cNvSpPr>
            <a:spLocks noGrp="1" noChangeArrowheads="1"/>
          </p:cNvSpPr>
          <p:nvPr>
            <p:ph type="ctrTitle"/>
          </p:nvPr>
        </p:nvSpPr>
        <p:spPr>
          <a:xfrm>
            <a:off x="179388" y="2565400"/>
            <a:ext cx="8713787" cy="2087563"/>
          </a:xfrm>
          <a:solidFill>
            <a:schemeClr val="bg1">
              <a:alpha val="9000"/>
            </a:schemeClr>
          </a:solidFill>
          <a:ln/>
        </p:spPr>
        <p:txBody>
          <a:bodyPr anchor="ctr"/>
          <a:lstStyle/>
          <a:p>
            <a:r>
              <a:rPr lang="pt-BR" altLang="pt-BR" b="1">
                <a:solidFill>
                  <a:srgbClr val="FF9933"/>
                </a:solidFill>
                <a:effectLst>
                  <a:outerShdw blurRad="38100" dist="38100" dir="2700000" algn="tl">
                    <a:srgbClr val="C0C0C0"/>
                  </a:outerShdw>
                </a:effectLst>
              </a:rPr>
              <a:t>Angústia ou Esperança?</a:t>
            </a:r>
            <a:endParaRPr lang="pt-BR" altLang="pt-BR">
              <a:solidFill>
                <a:srgbClr val="FF99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250"/>
                                        </p:tgtEl>
                                        <p:attrNameLst>
                                          <p:attrName>style.visibility</p:attrName>
                                        </p:attrNameLst>
                                      </p:cBhvr>
                                      <p:to>
                                        <p:strVal val="visible"/>
                                      </p:to>
                                    </p:set>
                                    <p:animEffect transition="in" filter="dissolve">
                                      <p:cBhvr>
                                        <p:cTn id="7" dur="3000"/>
                                        <p:tgtEl>
                                          <p:spTgt spid="30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58405" name="Picture 5">
            <a:extLst>
              <a:ext uri="{FF2B5EF4-FFF2-40B4-BE49-F238E27FC236}">
                <a16:creationId xmlns:a16="http://schemas.microsoft.com/office/drawing/2014/main" id="{5BEF63F0-FC19-4EC7-9B85-5149E4355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58402" name="Picture 2">
            <a:extLst>
              <a:ext uri="{FF2B5EF4-FFF2-40B4-BE49-F238E27FC236}">
                <a16:creationId xmlns:a16="http://schemas.microsoft.com/office/drawing/2014/main" id="{62DB5007-23A2-43BA-AD09-CCFE9246E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03" name="Rectangle 3">
            <a:extLst>
              <a:ext uri="{FF2B5EF4-FFF2-40B4-BE49-F238E27FC236}">
                <a16:creationId xmlns:a16="http://schemas.microsoft.com/office/drawing/2014/main" id="{48ABA358-6BB4-4658-8F5A-D2D2B1A0DAD5}"/>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58404" name="Rectangle 4">
            <a:extLst>
              <a:ext uri="{FF2B5EF4-FFF2-40B4-BE49-F238E27FC236}">
                <a16:creationId xmlns:a16="http://schemas.microsoft.com/office/drawing/2014/main" id="{3E03A8BE-5872-4889-AD5C-56D66C3D23BC}"/>
              </a:ext>
            </a:extLst>
          </p:cNvPr>
          <p:cNvSpPr>
            <a:spLocks noGrp="1" noChangeArrowheads="1"/>
          </p:cNvSpPr>
          <p:nvPr>
            <p:ph type="subTitle" idx="1"/>
          </p:nvPr>
        </p:nvSpPr>
        <p:spPr>
          <a:xfrm>
            <a:off x="250825" y="2420938"/>
            <a:ext cx="8569325" cy="34559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3º. Desigualdade Social</a:t>
            </a:r>
          </a:p>
          <a:p>
            <a:pPr marL="609600" indent="-609600" algn="l">
              <a:lnSpc>
                <a:spcPct val="80000"/>
              </a:lnSpc>
            </a:pPr>
            <a:r>
              <a:rPr lang="pt-BR" altLang="pt-BR" sz="2800" b="1">
                <a:solidFill>
                  <a:schemeClr val="bg1"/>
                </a:solidFill>
                <a:effectLst>
                  <a:outerShdw blurRad="38100" dist="38100" dir="2700000" algn="tl">
                    <a:srgbClr val="808080"/>
                  </a:outerShdw>
                </a:effectLst>
              </a:rPr>
              <a:t>	Pesquisas da Cargil produtora de alimentos para cães, constatou que os americanos gastam mais dinheiro para alimentar cães, do que em alimentos para bebês.</a:t>
            </a:r>
          </a:p>
          <a:p>
            <a:pPr marL="609600" indent="-609600" algn="l">
              <a:lnSpc>
                <a:spcPct val="80000"/>
              </a:lnSpc>
            </a:pPr>
            <a:r>
              <a:rPr lang="pt-BR" altLang="pt-BR" sz="2800" b="1">
                <a:solidFill>
                  <a:schemeClr val="bg1"/>
                </a:solidFill>
                <a:effectLst>
                  <a:outerShdw blurRad="38100" dist="38100" dir="2700000" algn="tl">
                    <a:srgbClr val="808080"/>
                  </a:outerShdw>
                </a:effectLst>
              </a:rPr>
              <a:t>	O apostolo Tiago continua advertindo: “Eis que o salário dos trabalhadores que ceifam os nossos campos, e que por vos foi retido com fraude, está clamando”. </a:t>
            </a:r>
            <a:r>
              <a:rPr lang="pt-BR" altLang="pt-BR" sz="2800" b="1" i="1">
                <a:solidFill>
                  <a:schemeClr val="bg1"/>
                </a:solidFill>
                <a:effectLst>
                  <a:outerShdw blurRad="38100" dist="38100" dir="2700000" algn="tl">
                    <a:srgbClr val="808080"/>
                  </a:outerShdw>
                </a:effectLst>
              </a:rPr>
              <a:t>Tia.</a:t>
            </a:r>
            <a:r>
              <a:rPr lang="pt-BR" altLang="pt-BR" sz="2800" b="1">
                <a:solidFill>
                  <a:schemeClr val="bg1"/>
                </a:solidFill>
                <a:effectLst>
                  <a:outerShdw blurRad="38100" dist="38100" dir="2700000" algn="tl">
                    <a:srgbClr val="808080"/>
                  </a:outerShdw>
                </a:effectLst>
              </a:rPr>
              <a:t> </a:t>
            </a:r>
            <a:r>
              <a:rPr lang="pt-BR" altLang="pt-BR" sz="2800" b="1" i="1">
                <a:solidFill>
                  <a:schemeClr val="bg1"/>
                </a:solidFill>
                <a:effectLst>
                  <a:outerShdw blurRad="38100" dist="38100" dir="2700000" algn="tl">
                    <a:srgbClr val="808080"/>
                  </a:outerShdw>
                </a:effectLst>
              </a:rPr>
              <a:t>5:4</a:t>
            </a:r>
            <a:endParaRPr lang="pt-BR" altLang="pt-BR" sz="2800" b="1">
              <a:solidFill>
                <a:schemeClr val="bg1"/>
              </a:solidFill>
              <a:effectLst>
                <a:outerShdw blurRad="38100" dist="38100" dir="2700000" algn="tl">
                  <a:srgbClr val="80808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03"/>
                                        </p:tgtEl>
                                        <p:attrNameLst>
                                          <p:attrName>style.visibility</p:attrName>
                                        </p:attrNameLst>
                                      </p:cBhvr>
                                      <p:to>
                                        <p:strVal val="visible"/>
                                      </p:to>
                                    </p:set>
                                    <p:anim calcmode="lin" valueType="num">
                                      <p:cBhvr additive="base">
                                        <p:cTn id="7" dur="2000" fill="hold"/>
                                        <p:tgtEl>
                                          <p:spTgt spid="358403"/>
                                        </p:tgtEl>
                                        <p:attrNameLst>
                                          <p:attrName>ppt_x</p:attrName>
                                        </p:attrNameLst>
                                      </p:cBhvr>
                                      <p:tavLst>
                                        <p:tav tm="0">
                                          <p:val>
                                            <p:strVal val="1+#ppt_w/2"/>
                                          </p:val>
                                        </p:tav>
                                        <p:tav tm="100000">
                                          <p:val>
                                            <p:strVal val="#ppt_x"/>
                                          </p:val>
                                        </p:tav>
                                      </p:tavLst>
                                    </p:anim>
                                    <p:anim calcmode="lin" valueType="num">
                                      <p:cBhvr additive="base">
                                        <p:cTn id="8" dur="2000" fill="hold"/>
                                        <p:tgtEl>
                                          <p:spTgt spid="3584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8404">
                                            <p:bg/>
                                          </p:spTgt>
                                        </p:tgtEl>
                                        <p:attrNameLst>
                                          <p:attrName>style.visibility</p:attrName>
                                        </p:attrNameLst>
                                      </p:cBhvr>
                                      <p:to>
                                        <p:strVal val="visible"/>
                                      </p:to>
                                    </p:set>
                                    <p:anim calcmode="lin" valueType="num">
                                      <p:cBhvr>
                                        <p:cTn id="13" dur="500" fill="hold"/>
                                        <p:tgtEl>
                                          <p:spTgt spid="358404">
                                            <p:bg/>
                                          </p:spTgt>
                                        </p:tgtEl>
                                        <p:attrNameLst>
                                          <p:attrName>ppt_w</p:attrName>
                                        </p:attrNameLst>
                                      </p:cBhvr>
                                      <p:tavLst>
                                        <p:tav tm="0">
                                          <p:val>
                                            <p:fltVal val="0"/>
                                          </p:val>
                                        </p:tav>
                                        <p:tav tm="100000">
                                          <p:val>
                                            <p:strVal val="#ppt_w"/>
                                          </p:val>
                                        </p:tav>
                                      </p:tavLst>
                                    </p:anim>
                                    <p:anim calcmode="lin" valueType="num">
                                      <p:cBhvr>
                                        <p:cTn id="14" dur="500" fill="hold"/>
                                        <p:tgtEl>
                                          <p:spTgt spid="358404">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8404">
                                            <p:txEl>
                                              <p:pRg st="0" end="0"/>
                                            </p:txEl>
                                          </p:spTgt>
                                        </p:tgtEl>
                                        <p:attrNameLst>
                                          <p:attrName>style.visibility</p:attrName>
                                        </p:attrNameLst>
                                      </p:cBhvr>
                                      <p:to>
                                        <p:strVal val="visible"/>
                                      </p:to>
                                    </p:set>
                                    <p:anim calcmode="lin" valueType="num">
                                      <p:cBhvr>
                                        <p:cTn id="19" dur="500" fill="hold"/>
                                        <p:tgtEl>
                                          <p:spTgt spid="35840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5840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8404">
                                            <p:txEl>
                                              <p:pRg st="1" end="1"/>
                                            </p:txEl>
                                          </p:spTgt>
                                        </p:tgtEl>
                                        <p:attrNameLst>
                                          <p:attrName>style.visibility</p:attrName>
                                        </p:attrNameLst>
                                      </p:cBhvr>
                                      <p:to>
                                        <p:strVal val="visible"/>
                                      </p:to>
                                    </p:set>
                                    <p:anim calcmode="lin" valueType="num">
                                      <p:cBhvr>
                                        <p:cTn id="25" dur="500" fill="hold"/>
                                        <p:tgtEl>
                                          <p:spTgt spid="35840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5840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8404">
                                            <p:txEl>
                                              <p:pRg st="2" end="2"/>
                                            </p:txEl>
                                          </p:spTgt>
                                        </p:tgtEl>
                                        <p:attrNameLst>
                                          <p:attrName>style.visibility</p:attrName>
                                        </p:attrNameLst>
                                      </p:cBhvr>
                                      <p:to>
                                        <p:strVal val="visible"/>
                                      </p:to>
                                    </p:set>
                                    <p:anim calcmode="lin" valueType="num">
                                      <p:cBhvr>
                                        <p:cTn id="31" dur="500" fill="hold"/>
                                        <p:tgtEl>
                                          <p:spTgt spid="35840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5840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animBg="1"/>
      <p:bldP spid="35840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64549" name="Picture 5">
            <a:extLst>
              <a:ext uri="{FF2B5EF4-FFF2-40B4-BE49-F238E27FC236}">
                <a16:creationId xmlns:a16="http://schemas.microsoft.com/office/drawing/2014/main" id="{C0A8047E-625B-4085-9731-3681E054A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0"/>
            <a:ext cx="61563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4546" name="Picture 2">
            <a:extLst>
              <a:ext uri="{FF2B5EF4-FFF2-40B4-BE49-F238E27FC236}">
                <a16:creationId xmlns:a16="http://schemas.microsoft.com/office/drawing/2014/main" id="{036422B7-8B08-49B0-B4E5-7158D3609E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4547" name="Rectangle 3">
            <a:extLst>
              <a:ext uri="{FF2B5EF4-FFF2-40B4-BE49-F238E27FC236}">
                <a16:creationId xmlns:a16="http://schemas.microsoft.com/office/drawing/2014/main" id="{362BA744-47FC-4C1E-9A6F-90B904D2139B}"/>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64548" name="Rectangle 4">
            <a:extLst>
              <a:ext uri="{FF2B5EF4-FFF2-40B4-BE49-F238E27FC236}">
                <a16:creationId xmlns:a16="http://schemas.microsoft.com/office/drawing/2014/main" id="{2B732E0B-7398-4E29-B098-84EFEA661F9B}"/>
              </a:ext>
            </a:extLst>
          </p:cNvPr>
          <p:cNvSpPr>
            <a:spLocks noGrp="1" noChangeArrowheads="1"/>
          </p:cNvSpPr>
          <p:nvPr>
            <p:ph type="subTitle" idx="1"/>
          </p:nvPr>
        </p:nvSpPr>
        <p:spPr>
          <a:xfrm>
            <a:off x="250825" y="2420938"/>
            <a:ext cx="8569325" cy="3384550"/>
          </a:xfrm>
          <a:solidFill>
            <a:schemeClr val="tx2">
              <a:alpha val="22000"/>
            </a:schemeClr>
          </a:solidFill>
          <a:ln/>
        </p:spPr>
        <p:txBody>
          <a:bodyPr/>
          <a:lstStyle/>
          <a:p>
            <a:pPr marL="609600" indent="-609600" algn="l">
              <a:lnSpc>
                <a:spcPct val="90000"/>
              </a:lnSpc>
            </a:pPr>
            <a:r>
              <a:rPr lang="pt-BR" altLang="pt-BR" sz="3200" b="1" u="sng">
                <a:solidFill>
                  <a:schemeClr val="bg1"/>
                </a:solidFill>
                <a:effectLst>
                  <a:outerShdw blurRad="38100" dist="38100" dir="2700000" algn="tl">
                    <a:srgbClr val="808080"/>
                  </a:outerShdw>
                </a:effectLst>
              </a:rPr>
              <a:t>3º. Desigualdade Social</a:t>
            </a:r>
          </a:p>
          <a:p>
            <a:pPr marL="609600" indent="-609600" algn="l">
              <a:lnSpc>
                <a:spcPct val="90000"/>
              </a:lnSpc>
            </a:pPr>
            <a:r>
              <a:rPr lang="pt-BR" altLang="pt-BR" sz="3200" b="1">
                <a:solidFill>
                  <a:schemeClr val="bg1"/>
                </a:solidFill>
                <a:effectLst>
                  <a:outerShdw blurRad="38100" dist="38100" dir="2700000" algn="tl">
                    <a:srgbClr val="808080"/>
                  </a:outerShdw>
                </a:effectLst>
              </a:rPr>
              <a:t>	Hoje o numero de pobres cresce dia a dia, em virtude da falta de emprego e o despreparo para competir com o avanço tecnológico.</a:t>
            </a:r>
          </a:p>
          <a:p>
            <a:pPr marL="609600" indent="-609600" algn="l">
              <a:lnSpc>
                <a:spcPct val="90000"/>
              </a:lnSpc>
            </a:pPr>
            <a:r>
              <a:rPr lang="pt-BR" altLang="pt-BR" sz="3200" b="1">
                <a:solidFill>
                  <a:schemeClr val="bg1"/>
                </a:solidFill>
                <a:effectLst>
                  <a:outerShdw blurRad="38100" dist="38100" dir="2700000" algn="tl">
                    <a:srgbClr val="808080"/>
                  </a:outerShdw>
                </a:effectLst>
              </a:rPr>
              <a:t>	A Folha SP comenta: globalização aprofunda abismo entre ricos e pobres.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4547"/>
                                        </p:tgtEl>
                                        <p:attrNameLst>
                                          <p:attrName>style.visibility</p:attrName>
                                        </p:attrNameLst>
                                      </p:cBhvr>
                                      <p:to>
                                        <p:strVal val="visible"/>
                                      </p:to>
                                    </p:set>
                                    <p:anim calcmode="lin" valueType="num">
                                      <p:cBhvr additive="base">
                                        <p:cTn id="7" dur="2000" fill="hold"/>
                                        <p:tgtEl>
                                          <p:spTgt spid="364547"/>
                                        </p:tgtEl>
                                        <p:attrNameLst>
                                          <p:attrName>ppt_x</p:attrName>
                                        </p:attrNameLst>
                                      </p:cBhvr>
                                      <p:tavLst>
                                        <p:tav tm="0">
                                          <p:val>
                                            <p:strVal val="1+#ppt_w/2"/>
                                          </p:val>
                                        </p:tav>
                                        <p:tav tm="100000">
                                          <p:val>
                                            <p:strVal val="#ppt_x"/>
                                          </p:val>
                                        </p:tav>
                                      </p:tavLst>
                                    </p:anim>
                                    <p:anim calcmode="lin" valueType="num">
                                      <p:cBhvr additive="base">
                                        <p:cTn id="8" dur="2000" fill="hold"/>
                                        <p:tgtEl>
                                          <p:spTgt spid="3645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4548">
                                            <p:bg/>
                                          </p:spTgt>
                                        </p:tgtEl>
                                        <p:attrNameLst>
                                          <p:attrName>style.visibility</p:attrName>
                                        </p:attrNameLst>
                                      </p:cBhvr>
                                      <p:to>
                                        <p:strVal val="visible"/>
                                      </p:to>
                                    </p:set>
                                    <p:anim calcmode="lin" valueType="num">
                                      <p:cBhvr>
                                        <p:cTn id="13" dur="500" fill="hold"/>
                                        <p:tgtEl>
                                          <p:spTgt spid="364548">
                                            <p:bg/>
                                          </p:spTgt>
                                        </p:tgtEl>
                                        <p:attrNameLst>
                                          <p:attrName>ppt_w</p:attrName>
                                        </p:attrNameLst>
                                      </p:cBhvr>
                                      <p:tavLst>
                                        <p:tav tm="0">
                                          <p:val>
                                            <p:fltVal val="0"/>
                                          </p:val>
                                        </p:tav>
                                        <p:tav tm="100000">
                                          <p:val>
                                            <p:strVal val="#ppt_w"/>
                                          </p:val>
                                        </p:tav>
                                      </p:tavLst>
                                    </p:anim>
                                    <p:anim calcmode="lin" valueType="num">
                                      <p:cBhvr>
                                        <p:cTn id="14" dur="500" fill="hold"/>
                                        <p:tgtEl>
                                          <p:spTgt spid="364548">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4548">
                                            <p:txEl>
                                              <p:pRg st="0" end="0"/>
                                            </p:txEl>
                                          </p:spTgt>
                                        </p:tgtEl>
                                        <p:attrNameLst>
                                          <p:attrName>style.visibility</p:attrName>
                                        </p:attrNameLst>
                                      </p:cBhvr>
                                      <p:to>
                                        <p:strVal val="visible"/>
                                      </p:to>
                                    </p:set>
                                    <p:anim calcmode="lin" valueType="num">
                                      <p:cBhvr>
                                        <p:cTn id="19" dur="500" fill="hold"/>
                                        <p:tgtEl>
                                          <p:spTgt spid="36454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6454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4548">
                                            <p:txEl>
                                              <p:pRg st="1" end="1"/>
                                            </p:txEl>
                                          </p:spTgt>
                                        </p:tgtEl>
                                        <p:attrNameLst>
                                          <p:attrName>style.visibility</p:attrName>
                                        </p:attrNameLst>
                                      </p:cBhvr>
                                      <p:to>
                                        <p:strVal val="visible"/>
                                      </p:to>
                                    </p:set>
                                    <p:anim calcmode="lin" valueType="num">
                                      <p:cBhvr>
                                        <p:cTn id="25" dur="500" fill="hold"/>
                                        <p:tgtEl>
                                          <p:spTgt spid="36454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6454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4548">
                                            <p:txEl>
                                              <p:pRg st="2" end="2"/>
                                            </p:txEl>
                                          </p:spTgt>
                                        </p:tgtEl>
                                        <p:attrNameLst>
                                          <p:attrName>style.visibility</p:attrName>
                                        </p:attrNameLst>
                                      </p:cBhvr>
                                      <p:to>
                                        <p:strVal val="visible"/>
                                      </p:to>
                                    </p:set>
                                    <p:anim calcmode="lin" valueType="num">
                                      <p:cBhvr>
                                        <p:cTn id="31" dur="500" fill="hold"/>
                                        <p:tgtEl>
                                          <p:spTgt spid="36454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6454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animBg="1"/>
      <p:bldP spid="36454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23589" name="Picture 5">
            <a:extLst>
              <a:ext uri="{FF2B5EF4-FFF2-40B4-BE49-F238E27FC236}">
                <a16:creationId xmlns:a16="http://schemas.microsoft.com/office/drawing/2014/main" id="{F8EC0706-9AA3-45CA-95CB-9E55D54E23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3586" name="Picture 2">
            <a:extLst>
              <a:ext uri="{FF2B5EF4-FFF2-40B4-BE49-F238E27FC236}">
                <a16:creationId xmlns:a16="http://schemas.microsoft.com/office/drawing/2014/main" id="{2AF56726-7795-427D-89AB-A66BEA24F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3587" name="Rectangle 3">
            <a:extLst>
              <a:ext uri="{FF2B5EF4-FFF2-40B4-BE49-F238E27FC236}">
                <a16:creationId xmlns:a16="http://schemas.microsoft.com/office/drawing/2014/main" id="{11E721D4-DEA6-40C2-B213-8DC4395A1BAE}"/>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23588" name="Rectangle 4">
            <a:extLst>
              <a:ext uri="{FF2B5EF4-FFF2-40B4-BE49-F238E27FC236}">
                <a16:creationId xmlns:a16="http://schemas.microsoft.com/office/drawing/2014/main" id="{DB904A3D-842F-4A36-ABEB-29F0C7B49A4A}"/>
              </a:ext>
            </a:extLst>
          </p:cNvPr>
          <p:cNvSpPr>
            <a:spLocks noGrp="1" noChangeArrowheads="1"/>
          </p:cNvSpPr>
          <p:nvPr>
            <p:ph type="subTitle" idx="1"/>
          </p:nvPr>
        </p:nvSpPr>
        <p:spPr>
          <a:xfrm>
            <a:off x="250825" y="2276475"/>
            <a:ext cx="8569325" cy="3600450"/>
          </a:xfrm>
          <a:solidFill>
            <a:schemeClr val="tx2">
              <a:alpha val="22000"/>
            </a:schemeClr>
          </a:solidFill>
          <a:ln/>
        </p:spPr>
        <p:txBody>
          <a:bodyPr/>
          <a:lstStyle/>
          <a:p>
            <a:pPr marL="609600" indent="-609600" algn="l">
              <a:lnSpc>
                <a:spcPct val="90000"/>
              </a:lnSpc>
            </a:pPr>
            <a:r>
              <a:rPr lang="pt-BR" altLang="pt-BR" sz="2800" b="1" u="sng">
                <a:solidFill>
                  <a:schemeClr val="bg1"/>
                </a:solidFill>
                <a:effectLst>
                  <a:outerShdw blurRad="38100" dist="38100" dir="2700000" algn="tl">
                    <a:srgbClr val="808080"/>
                  </a:outerShdw>
                </a:effectLst>
              </a:rPr>
              <a:t>4º. Casando-se e Dando-se</a:t>
            </a:r>
          </a:p>
          <a:p>
            <a:pPr marL="609600" indent="-609600" algn="l">
              <a:lnSpc>
                <a:spcPct val="90000"/>
              </a:lnSpc>
            </a:pPr>
            <a:r>
              <a:rPr lang="pt-BR" altLang="pt-BR" sz="2800" b="1">
                <a:solidFill>
                  <a:schemeClr val="bg1"/>
                </a:solidFill>
                <a:effectLst>
                  <a:outerShdw blurRad="38100" dist="38100" dir="2700000" algn="tl">
                    <a:srgbClr val="808080"/>
                  </a:outerShdw>
                </a:effectLst>
              </a:rPr>
              <a:t>	Jesus falando dos sinais prevalecentes nos dias de sua volta, disse: </a:t>
            </a:r>
            <a:r>
              <a:rPr lang="pt-BR" altLang="pt-BR" sz="2800" b="1" i="1">
                <a:solidFill>
                  <a:schemeClr val="bg1"/>
                </a:solidFill>
                <a:effectLst>
                  <a:outerShdw blurRad="38100" dist="38100" dir="2700000" algn="tl">
                    <a:srgbClr val="808080"/>
                  </a:outerShdw>
                </a:effectLst>
              </a:rPr>
              <a:t>“Porquanto, assim como nos dias anteriores ao dilúvio, comiam, bebiam, casavam-se e davam-se em casamento, até o dia em que Noé entrou na arca e não o perceberam, até que veio o dilúvio, e os levou a todos, assim será também na vinda do Filho do Homem”.</a:t>
            </a:r>
            <a:r>
              <a:rPr lang="pt-BR" altLang="pt-BR" sz="2800" b="1">
                <a:solidFill>
                  <a:schemeClr val="bg1"/>
                </a:solidFill>
                <a:effectLst>
                  <a:outerShdw blurRad="38100" dist="38100" dir="2700000" algn="tl">
                    <a:srgbClr val="80808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3587"/>
                                        </p:tgtEl>
                                        <p:attrNameLst>
                                          <p:attrName>style.visibility</p:attrName>
                                        </p:attrNameLst>
                                      </p:cBhvr>
                                      <p:to>
                                        <p:strVal val="visible"/>
                                      </p:to>
                                    </p:set>
                                    <p:anim calcmode="lin" valueType="num">
                                      <p:cBhvr additive="base">
                                        <p:cTn id="7" dur="2000" fill="hold"/>
                                        <p:tgtEl>
                                          <p:spTgt spid="323587"/>
                                        </p:tgtEl>
                                        <p:attrNameLst>
                                          <p:attrName>ppt_x</p:attrName>
                                        </p:attrNameLst>
                                      </p:cBhvr>
                                      <p:tavLst>
                                        <p:tav tm="0">
                                          <p:val>
                                            <p:strVal val="1+#ppt_w/2"/>
                                          </p:val>
                                        </p:tav>
                                        <p:tav tm="100000">
                                          <p:val>
                                            <p:strVal val="#ppt_x"/>
                                          </p:val>
                                        </p:tav>
                                      </p:tavLst>
                                    </p:anim>
                                    <p:anim calcmode="lin" valueType="num">
                                      <p:cBhvr additive="base">
                                        <p:cTn id="8" dur="2000" fill="hold"/>
                                        <p:tgtEl>
                                          <p:spTgt spid="3235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3588">
                                            <p:bg/>
                                          </p:spTgt>
                                        </p:tgtEl>
                                        <p:attrNameLst>
                                          <p:attrName>style.visibility</p:attrName>
                                        </p:attrNameLst>
                                      </p:cBhvr>
                                      <p:to>
                                        <p:strVal val="visible"/>
                                      </p:to>
                                    </p:set>
                                    <p:anim calcmode="lin" valueType="num">
                                      <p:cBhvr>
                                        <p:cTn id="13" dur="500" fill="hold"/>
                                        <p:tgtEl>
                                          <p:spTgt spid="323588">
                                            <p:bg/>
                                          </p:spTgt>
                                        </p:tgtEl>
                                        <p:attrNameLst>
                                          <p:attrName>ppt_w</p:attrName>
                                        </p:attrNameLst>
                                      </p:cBhvr>
                                      <p:tavLst>
                                        <p:tav tm="0">
                                          <p:val>
                                            <p:fltVal val="0"/>
                                          </p:val>
                                        </p:tav>
                                        <p:tav tm="100000">
                                          <p:val>
                                            <p:strVal val="#ppt_w"/>
                                          </p:val>
                                        </p:tav>
                                      </p:tavLst>
                                    </p:anim>
                                    <p:anim calcmode="lin" valueType="num">
                                      <p:cBhvr>
                                        <p:cTn id="14" dur="500" fill="hold"/>
                                        <p:tgtEl>
                                          <p:spTgt spid="323588">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3588">
                                            <p:txEl>
                                              <p:pRg st="0" end="0"/>
                                            </p:txEl>
                                          </p:spTgt>
                                        </p:tgtEl>
                                        <p:attrNameLst>
                                          <p:attrName>style.visibility</p:attrName>
                                        </p:attrNameLst>
                                      </p:cBhvr>
                                      <p:to>
                                        <p:strVal val="visible"/>
                                      </p:to>
                                    </p:set>
                                    <p:anim calcmode="lin" valueType="num">
                                      <p:cBhvr>
                                        <p:cTn id="19" dur="500" fill="hold"/>
                                        <p:tgtEl>
                                          <p:spTgt spid="32358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2358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23588">
                                            <p:txEl>
                                              <p:pRg st="1" end="1"/>
                                            </p:txEl>
                                          </p:spTgt>
                                        </p:tgtEl>
                                        <p:attrNameLst>
                                          <p:attrName>style.visibility</p:attrName>
                                        </p:attrNameLst>
                                      </p:cBhvr>
                                      <p:to>
                                        <p:strVal val="visible"/>
                                      </p:to>
                                    </p:set>
                                    <p:anim calcmode="lin" valueType="num">
                                      <p:cBhvr>
                                        <p:cTn id="25" dur="500" fill="hold"/>
                                        <p:tgtEl>
                                          <p:spTgt spid="32358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2358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animBg="1"/>
      <p:bldP spid="32358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66598" name="Picture 6">
            <a:extLst>
              <a:ext uri="{FF2B5EF4-FFF2-40B4-BE49-F238E27FC236}">
                <a16:creationId xmlns:a16="http://schemas.microsoft.com/office/drawing/2014/main" id="{57EDD9B9-DC16-42CB-B461-7EC0C5E1D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0"/>
            <a:ext cx="5219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6594" name="Picture 2">
            <a:extLst>
              <a:ext uri="{FF2B5EF4-FFF2-40B4-BE49-F238E27FC236}">
                <a16:creationId xmlns:a16="http://schemas.microsoft.com/office/drawing/2014/main" id="{A7526CF3-E92F-4386-898E-0FD4AA25F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6595" name="Rectangle 3">
            <a:extLst>
              <a:ext uri="{FF2B5EF4-FFF2-40B4-BE49-F238E27FC236}">
                <a16:creationId xmlns:a16="http://schemas.microsoft.com/office/drawing/2014/main" id="{B6DB2D00-0E05-4B19-8F43-95A33EF2FFC4}"/>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66596" name="Rectangle 4">
            <a:extLst>
              <a:ext uri="{FF2B5EF4-FFF2-40B4-BE49-F238E27FC236}">
                <a16:creationId xmlns:a16="http://schemas.microsoft.com/office/drawing/2014/main" id="{1992A545-8C10-460C-9496-B60D42F8F216}"/>
              </a:ext>
            </a:extLst>
          </p:cNvPr>
          <p:cNvSpPr>
            <a:spLocks noGrp="1" noChangeArrowheads="1"/>
          </p:cNvSpPr>
          <p:nvPr>
            <p:ph type="subTitle" idx="1"/>
          </p:nvPr>
        </p:nvSpPr>
        <p:spPr>
          <a:xfrm>
            <a:off x="250825" y="2276475"/>
            <a:ext cx="8569325" cy="3600450"/>
          </a:xfrm>
          <a:solidFill>
            <a:schemeClr val="tx2">
              <a:alpha val="22000"/>
            </a:schemeClr>
          </a:solidFill>
          <a:ln/>
        </p:spPr>
        <p:txBody>
          <a:bodyPr/>
          <a:lstStyle/>
          <a:p>
            <a:pPr marL="609600" indent="-609600" algn="l">
              <a:lnSpc>
                <a:spcPct val="90000"/>
              </a:lnSpc>
            </a:pPr>
            <a:r>
              <a:rPr lang="pt-BR" altLang="pt-BR" sz="2800" b="1" u="sng">
                <a:solidFill>
                  <a:schemeClr val="bg1"/>
                </a:solidFill>
                <a:effectLst>
                  <a:outerShdw blurRad="38100" dist="38100" dir="2700000" algn="tl">
                    <a:srgbClr val="808080"/>
                  </a:outerShdw>
                </a:effectLst>
              </a:rPr>
              <a:t>4º. Casando-se e Dando-se</a:t>
            </a:r>
          </a:p>
          <a:p>
            <a:pPr marL="609600" indent="-609600" algn="l">
              <a:lnSpc>
                <a:spcPct val="90000"/>
              </a:lnSpc>
            </a:pPr>
            <a:r>
              <a:rPr lang="pt-BR" altLang="pt-BR" sz="2800" b="1">
                <a:solidFill>
                  <a:schemeClr val="bg1"/>
                </a:solidFill>
                <a:effectLst>
                  <a:outerShdw blurRad="38100" dist="38100" dir="2700000" algn="tl">
                    <a:srgbClr val="808080"/>
                  </a:outerShdw>
                </a:effectLst>
              </a:rPr>
              <a:t>	Casa-se e descasa-se como quem troca de paletó. O divorcio alastras-se como fogo em capim seco, destruindo e assombrando casais estáveis. Multiplicando-se os conflitos nos lares, gerando intolerância e separações, deixando como resultado um tremendo ônus para filhos inocentes, que se tornam órfãos de pais vivos.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6595"/>
                                        </p:tgtEl>
                                        <p:attrNameLst>
                                          <p:attrName>style.visibility</p:attrName>
                                        </p:attrNameLst>
                                      </p:cBhvr>
                                      <p:to>
                                        <p:strVal val="visible"/>
                                      </p:to>
                                    </p:set>
                                    <p:anim calcmode="lin" valueType="num">
                                      <p:cBhvr additive="base">
                                        <p:cTn id="7" dur="2000" fill="hold"/>
                                        <p:tgtEl>
                                          <p:spTgt spid="366595"/>
                                        </p:tgtEl>
                                        <p:attrNameLst>
                                          <p:attrName>ppt_x</p:attrName>
                                        </p:attrNameLst>
                                      </p:cBhvr>
                                      <p:tavLst>
                                        <p:tav tm="0">
                                          <p:val>
                                            <p:strVal val="1+#ppt_w/2"/>
                                          </p:val>
                                        </p:tav>
                                        <p:tav tm="100000">
                                          <p:val>
                                            <p:strVal val="#ppt_x"/>
                                          </p:val>
                                        </p:tav>
                                      </p:tavLst>
                                    </p:anim>
                                    <p:anim calcmode="lin" valueType="num">
                                      <p:cBhvr additive="base">
                                        <p:cTn id="8" dur="2000" fill="hold"/>
                                        <p:tgtEl>
                                          <p:spTgt spid="366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6596">
                                            <p:bg/>
                                          </p:spTgt>
                                        </p:tgtEl>
                                        <p:attrNameLst>
                                          <p:attrName>style.visibility</p:attrName>
                                        </p:attrNameLst>
                                      </p:cBhvr>
                                      <p:to>
                                        <p:strVal val="visible"/>
                                      </p:to>
                                    </p:set>
                                    <p:anim calcmode="lin" valueType="num">
                                      <p:cBhvr>
                                        <p:cTn id="13" dur="500" fill="hold"/>
                                        <p:tgtEl>
                                          <p:spTgt spid="366596">
                                            <p:bg/>
                                          </p:spTgt>
                                        </p:tgtEl>
                                        <p:attrNameLst>
                                          <p:attrName>ppt_w</p:attrName>
                                        </p:attrNameLst>
                                      </p:cBhvr>
                                      <p:tavLst>
                                        <p:tav tm="0">
                                          <p:val>
                                            <p:fltVal val="0"/>
                                          </p:val>
                                        </p:tav>
                                        <p:tav tm="100000">
                                          <p:val>
                                            <p:strVal val="#ppt_w"/>
                                          </p:val>
                                        </p:tav>
                                      </p:tavLst>
                                    </p:anim>
                                    <p:anim calcmode="lin" valueType="num">
                                      <p:cBhvr>
                                        <p:cTn id="14" dur="500" fill="hold"/>
                                        <p:tgtEl>
                                          <p:spTgt spid="366596">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6596">
                                            <p:txEl>
                                              <p:pRg st="0" end="0"/>
                                            </p:txEl>
                                          </p:spTgt>
                                        </p:tgtEl>
                                        <p:attrNameLst>
                                          <p:attrName>style.visibility</p:attrName>
                                        </p:attrNameLst>
                                      </p:cBhvr>
                                      <p:to>
                                        <p:strVal val="visible"/>
                                      </p:to>
                                    </p:set>
                                    <p:anim calcmode="lin" valueType="num">
                                      <p:cBhvr>
                                        <p:cTn id="19" dur="500" fill="hold"/>
                                        <p:tgtEl>
                                          <p:spTgt spid="36659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6659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6596">
                                            <p:txEl>
                                              <p:pRg st="1" end="1"/>
                                            </p:txEl>
                                          </p:spTgt>
                                        </p:tgtEl>
                                        <p:attrNameLst>
                                          <p:attrName>style.visibility</p:attrName>
                                        </p:attrNameLst>
                                      </p:cBhvr>
                                      <p:to>
                                        <p:strVal val="visible"/>
                                      </p:to>
                                    </p:set>
                                    <p:anim calcmode="lin" valueType="num">
                                      <p:cBhvr>
                                        <p:cTn id="25" dur="500" fill="hold"/>
                                        <p:tgtEl>
                                          <p:spTgt spid="36659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6659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animBg="1"/>
      <p:bldP spid="36659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68645" name="Picture 5">
            <a:extLst>
              <a:ext uri="{FF2B5EF4-FFF2-40B4-BE49-F238E27FC236}">
                <a16:creationId xmlns:a16="http://schemas.microsoft.com/office/drawing/2014/main" id="{C3904513-C2B7-4C54-81AD-2207D53BA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0"/>
            <a:ext cx="6875462" cy="6875463"/>
          </a:xfrm>
          <a:prstGeom prst="rect">
            <a:avLst/>
          </a:prstGeom>
          <a:noFill/>
          <a:extLst>
            <a:ext uri="{909E8E84-426E-40DD-AFC4-6F175D3DCCD1}">
              <a14:hiddenFill xmlns:a14="http://schemas.microsoft.com/office/drawing/2010/main">
                <a:solidFill>
                  <a:srgbClr val="FFFFFF"/>
                </a:solidFill>
              </a14:hiddenFill>
            </a:ext>
          </a:extLst>
        </p:spPr>
      </p:pic>
      <p:pic>
        <p:nvPicPr>
          <p:cNvPr id="368642" name="Picture 2">
            <a:extLst>
              <a:ext uri="{FF2B5EF4-FFF2-40B4-BE49-F238E27FC236}">
                <a16:creationId xmlns:a16="http://schemas.microsoft.com/office/drawing/2014/main" id="{45FC3FB8-BD6F-4444-9F56-32E438303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43" name="Rectangle 3">
            <a:extLst>
              <a:ext uri="{FF2B5EF4-FFF2-40B4-BE49-F238E27FC236}">
                <a16:creationId xmlns:a16="http://schemas.microsoft.com/office/drawing/2014/main" id="{A4D7F466-5E36-4382-9CAF-9D1CD6AC3886}"/>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68644" name="Rectangle 4">
            <a:extLst>
              <a:ext uri="{FF2B5EF4-FFF2-40B4-BE49-F238E27FC236}">
                <a16:creationId xmlns:a16="http://schemas.microsoft.com/office/drawing/2014/main" id="{7CD2E370-0257-4FDD-BB96-1253CA8AEA6E}"/>
              </a:ext>
            </a:extLst>
          </p:cNvPr>
          <p:cNvSpPr>
            <a:spLocks noGrp="1" noChangeArrowheads="1"/>
          </p:cNvSpPr>
          <p:nvPr>
            <p:ph type="subTitle" idx="1"/>
          </p:nvPr>
        </p:nvSpPr>
        <p:spPr>
          <a:xfrm>
            <a:off x="250825" y="2205038"/>
            <a:ext cx="8569325" cy="36718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4º. Casando-se e Dando-se</a:t>
            </a:r>
          </a:p>
          <a:p>
            <a:pPr marL="609600" indent="-609600" algn="l">
              <a:lnSpc>
                <a:spcPct val="80000"/>
              </a:lnSpc>
            </a:pPr>
            <a:r>
              <a:rPr lang="pt-BR" altLang="pt-BR" sz="2800" b="1">
                <a:solidFill>
                  <a:schemeClr val="bg1"/>
                </a:solidFill>
                <a:effectLst>
                  <a:outerShdw blurRad="38100" dist="38100" dir="2700000" algn="tl">
                    <a:srgbClr val="808080"/>
                  </a:outerShdw>
                </a:effectLst>
              </a:rPr>
              <a:t>	Os sagrados vínculos de matrimônio, instituídos por Deus no princípio do mundo para a felicidade do ser humano, estão hoje enfraquecidos, desacreditados e rebaixados. Em seu lugar foi introduzido o amor livre, a amizade colorida, a amigação e o sexo livre.</a:t>
            </a:r>
          </a:p>
          <a:p>
            <a:pPr marL="609600" indent="-609600" algn="l">
              <a:lnSpc>
                <a:spcPct val="80000"/>
              </a:lnSpc>
            </a:pPr>
            <a:r>
              <a:rPr lang="pt-BR" altLang="pt-BR" sz="2800" b="1">
                <a:solidFill>
                  <a:schemeClr val="bg1"/>
                </a:solidFill>
                <a:effectLst>
                  <a:outerShdw blurRad="38100" dist="38100" dir="2700000" algn="tl">
                    <a:srgbClr val="808080"/>
                  </a:outerShdw>
                </a:effectLst>
              </a:rPr>
              <a:t>	Este é o quadro da sociedade moderna, que revela com evidência mais um sinal da volta do Senhor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43"/>
                                        </p:tgtEl>
                                        <p:attrNameLst>
                                          <p:attrName>style.visibility</p:attrName>
                                        </p:attrNameLst>
                                      </p:cBhvr>
                                      <p:to>
                                        <p:strVal val="visible"/>
                                      </p:to>
                                    </p:set>
                                    <p:anim calcmode="lin" valueType="num">
                                      <p:cBhvr additive="base">
                                        <p:cTn id="7" dur="2000" fill="hold"/>
                                        <p:tgtEl>
                                          <p:spTgt spid="368643"/>
                                        </p:tgtEl>
                                        <p:attrNameLst>
                                          <p:attrName>ppt_x</p:attrName>
                                        </p:attrNameLst>
                                      </p:cBhvr>
                                      <p:tavLst>
                                        <p:tav tm="0">
                                          <p:val>
                                            <p:strVal val="1+#ppt_w/2"/>
                                          </p:val>
                                        </p:tav>
                                        <p:tav tm="100000">
                                          <p:val>
                                            <p:strVal val="#ppt_x"/>
                                          </p:val>
                                        </p:tav>
                                      </p:tavLst>
                                    </p:anim>
                                    <p:anim calcmode="lin" valueType="num">
                                      <p:cBhvr additive="base">
                                        <p:cTn id="8" dur="2000" fill="hold"/>
                                        <p:tgtEl>
                                          <p:spTgt spid="3686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644">
                                            <p:bg/>
                                          </p:spTgt>
                                        </p:tgtEl>
                                        <p:attrNameLst>
                                          <p:attrName>style.visibility</p:attrName>
                                        </p:attrNameLst>
                                      </p:cBhvr>
                                      <p:to>
                                        <p:strVal val="visible"/>
                                      </p:to>
                                    </p:set>
                                    <p:anim calcmode="lin" valueType="num">
                                      <p:cBhvr>
                                        <p:cTn id="13" dur="500" fill="hold"/>
                                        <p:tgtEl>
                                          <p:spTgt spid="368644">
                                            <p:bg/>
                                          </p:spTgt>
                                        </p:tgtEl>
                                        <p:attrNameLst>
                                          <p:attrName>ppt_w</p:attrName>
                                        </p:attrNameLst>
                                      </p:cBhvr>
                                      <p:tavLst>
                                        <p:tav tm="0">
                                          <p:val>
                                            <p:fltVal val="0"/>
                                          </p:val>
                                        </p:tav>
                                        <p:tav tm="100000">
                                          <p:val>
                                            <p:strVal val="#ppt_w"/>
                                          </p:val>
                                        </p:tav>
                                      </p:tavLst>
                                    </p:anim>
                                    <p:anim calcmode="lin" valueType="num">
                                      <p:cBhvr>
                                        <p:cTn id="14" dur="500" fill="hold"/>
                                        <p:tgtEl>
                                          <p:spTgt spid="368644">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8644">
                                            <p:txEl>
                                              <p:pRg st="0" end="0"/>
                                            </p:txEl>
                                          </p:spTgt>
                                        </p:tgtEl>
                                        <p:attrNameLst>
                                          <p:attrName>style.visibility</p:attrName>
                                        </p:attrNameLst>
                                      </p:cBhvr>
                                      <p:to>
                                        <p:strVal val="visible"/>
                                      </p:to>
                                    </p:set>
                                    <p:anim calcmode="lin" valueType="num">
                                      <p:cBhvr>
                                        <p:cTn id="19" dur="500" fill="hold"/>
                                        <p:tgtEl>
                                          <p:spTgt spid="36864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6864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8644">
                                            <p:txEl>
                                              <p:pRg st="1" end="1"/>
                                            </p:txEl>
                                          </p:spTgt>
                                        </p:tgtEl>
                                        <p:attrNameLst>
                                          <p:attrName>style.visibility</p:attrName>
                                        </p:attrNameLst>
                                      </p:cBhvr>
                                      <p:to>
                                        <p:strVal val="visible"/>
                                      </p:to>
                                    </p:set>
                                    <p:anim calcmode="lin" valueType="num">
                                      <p:cBhvr>
                                        <p:cTn id="25" dur="500" fill="hold"/>
                                        <p:tgtEl>
                                          <p:spTgt spid="36864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6864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8644">
                                            <p:txEl>
                                              <p:pRg st="2" end="2"/>
                                            </p:txEl>
                                          </p:spTgt>
                                        </p:tgtEl>
                                        <p:attrNameLst>
                                          <p:attrName>style.visibility</p:attrName>
                                        </p:attrNameLst>
                                      </p:cBhvr>
                                      <p:to>
                                        <p:strVal val="visible"/>
                                      </p:to>
                                    </p:set>
                                    <p:anim calcmode="lin" valueType="num">
                                      <p:cBhvr>
                                        <p:cTn id="31" dur="500" fill="hold"/>
                                        <p:tgtEl>
                                          <p:spTgt spid="36864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6864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animBg="1"/>
      <p:bldP spid="36864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74789" name="Picture 5">
            <a:extLst>
              <a:ext uri="{FF2B5EF4-FFF2-40B4-BE49-F238E27FC236}">
                <a16:creationId xmlns:a16="http://schemas.microsoft.com/office/drawing/2014/main" id="{D233C4DB-DB2F-4C46-8229-DDA29F404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650" y="0"/>
            <a:ext cx="48323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4786" name="Picture 2">
            <a:extLst>
              <a:ext uri="{FF2B5EF4-FFF2-40B4-BE49-F238E27FC236}">
                <a16:creationId xmlns:a16="http://schemas.microsoft.com/office/drawing/2014/main" id="{B0E9C55F-50D6-4BF8-AC74-E4A13A725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4787" name="Rectangle 3">
            <a:extLst>
              <a:ext uri="{FF2B5EF4-FFF2-40B4-BE49-F238E27FC236}">
                <a16:creationId xmlns:a16="http://schemas.microsoft.com/office/drawing/2014/main" id="{6BEDDC59-E3B9-49AC-9A58-DD654B909AE5}"/>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74788" name="Rectangle 4">
            <a:extLst>
              <a:ext uri="{FF2B5EF4-FFF2-40B4-BE49-F238E27FC236}">
                <a16:creationId xmlns:a16="http://schemas.microsoft.com/office/drawing/2014/main" id="{F9E12980-0B26-4C1F-8194-E52264D9F166}"/>
              </a:ext>
            </a:extLst>
          </p:cNvPr>
          <p:cNvSpPr>
            <a:spLocks noGrp="1" noChangeArrowheads="1"/>
          </p:cNvSpPr>
          <p:nvPr>
            <p:ph type="subTitle" idx="1"/>
          </p:nvPr>
        </p:nvSpPr>
        <p:spPr>
          <a:xfrm>
            <a:off x="250825" y="2420938"/>
            <a:ext cx="8569325" cy="3455987"/>
          </a:xfrm>
          <a:solidFill>
            <a:schemeClr val="tx2">
              <a:alpha val="22000"/>
            </a:schemeClr>
          </a:solidFill>
          <a:ln/>
        </p:spPr>
        <p:txBody>
          <a:bodyPr/>
          <a:lstStyle/>
          <a:p>
            <a:pPr marL="609600" indent="-609600" algn="l">
              <a:lnSpc>
                <a:spcPct val="80000"/>
              </a:lnSpc>
            </a:pPr>
            <a:r>
              <a:rPr lang="pt-BR" altLang="pt-BR" b="1" u="sng">
                <a:solidFill>
                  <a:schemeClr val="bg1"/>
                </a:solidFill>
                <a:effectLst>
                  <a:outerShdw blurRad="38100" dist="38100" dir="2700000" algn="tl">
                    <a:srgbClr val="808080"/>
                  </a:outerShdw>
                </a:effectLst>
              </a:rPr>
              <a:t>5º. Sociedade Decadente</a:t>
            </a:r>
          </a:p>
          <a:p>
            <a:pPr marL="609600" indent="-609600" algn="l">
              <a:lnSpc>
                <a:spcPct val="80000"/>
              </a:lnSpc>
            </a:pPr>
            <a:r>
              <a:rPr lang="pt-BR" altLang="pt-BR" b="1">
                <a:solidFill>
                  <a:schemeClr val="bg1"/>
                </a:solidFill>
                <a:effectLst>
                  <a:outerShdw blurRad="38100" dist="38100" dir="2700000" algn="tl">
                    <a:srgbClr val="808080"/>
                  </a:outerShdw>
                </a:effectLst>
              </a:rPr>
              <a:t>	Apost. Paulo descreve a sociedade dos últimos dias: </a:t>
            </a:r>
          </a:p>
          <a:p>
            <a:pPr marL="609600" indent="-609600" algn="l">
              <a:lnSpc>
                <a:spcPct val="80000"/>
              </a:lnSpc>
            </a:pPr>
            <a:r>
              <a:rPr lang="pt-BR" altLang="pt-BR" b="1">
                <a:solidFill>
                  <a:schemeClr val="bg1"/>
                </a:solidFill>
                <a:effectLst>
                  <a:outerShdw blurRad="38100" dist="38100" dir="2700000" algn="tl">
                    <a:srgbClr val="808080"/>
                  </a:outerShdw>
                </a:effectLst>
              </a:rPr>
              <a:t>	</a:t>
            </a:r>
            <a:r>
              <a:rPr lang="pt-BR" altLang="pt-BR" b="1" i="1">
                <a:solidFill>
                  <a:schemeClr val="bg1"/>
                </a:solidFill>
                <a:effectLst>
                  <a:outerShdw blurRad="38100" dist="38100" dir="2700000" algn="tl">
                    <a:srgbClr val="808080"/>
                  </a:outerShdw>
                </a:effectLst>
              </a:rPr>
              <a:t>“Nos últimos dias sobrevirão tempos difíceis, pois os homens serão egoístas, avarentos, jactanciosos, arrogantes, blasfemadores, desobedientes aos pais, ingratos, irreverentes, desafeiçoados, implacáveis, caluniadores, sem domínio de si, cruéis, inimigos do bem, traidores, atrevidos, enfatuados, antes amigos dos prazeres que amigos de Deus, tento forma de piedade, negando-lhes entretanto o poder. Foge também destes”. II Tim. 3:1-5</a:t>
            </a:r>
            <a:r>
              <a:rPr lang="pt-BR" altLang="pt-BR" sz="1600" b="1" i="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4787"/>
                                        </p:tgtEl>
                                        <p:attrNameLst>
                                          <p:attrName>style.visibility</p:attrName>
                                        </p:attrNameLst>
                                      </p:cBhvr>
                                      <p:to>
                                        <p:strVal val="visible"/>
                                      </p:to>
                                    </p:set>
                                    <p:anim calcmode="lin" valueType="num">
                                      <p:cBhvr additive="base">
                                        <p:cTn id="7" dur="2000" fill="hold"/>
                                        <p:tgtEl>
                                          <p:spTgt spid="374787"/>
                                        </p:tgtEl>
                                        <p:attrNameLst>
                                          <p:attrName>ppt_x</p:attrName>
                                        </p:attrNameLst>
                                      </p:cBhvr>
                                      <p:tavLst>
                                        <p:tav tm="0">
                                          <p:val>
                                            <p:strVal val="1+#ppt_w/2"/>
                                          </p:val>
                                        </p:tav>
                                        <p:tav tm="100000">
                                          <p:val>
                                            <p:strVal val="#ppt_x"/>
                                          </p:val>
                                        </p:tav>
                                      </p:tavLst>
                                    </p:anim>
                                    <p:anim calcmode="lin" valueType="num">
                                      <p:cBhvr additive="base">
                                        <p:cTn id="8" dur="2000" fill="hold"/>
                                        <p:tgtEl>
                                          <p:spTgt spid="3747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4788">
                                            <p:bg/>
                                          </p:spTgt>
                                        </p:tgtEl>
                                        <p:attrNameLst>
                                          <p:attrName>style.visibility</p:attrName>
                                        </p:attrNameLst>
                                      </p:cBhvr>
                                      <p:to>
                                        <p:strVal val="visible"/>
                                      </p:to>
                                    </p:set>
                                    <p:anim calcmode="lin" valueType="num">
                                      <p:cBhvr>
                                        <p:cTn id="13" dur="500" fill="hold"/>
                                        <p:tgtEl>
                                          <p:spTgt spid="374788">
                                            <p:bg/>
                                          </p:spTgt>
                                        </p:tgtEl>
                                        <p:attrNameLst>
                                          <p:attrName>ppt_w</p:attrName>
                                        </p:attrNameLst>
                                      </p:cBhvr>
                                      <p:tavLst>
                                        <p:tav tm="0">
                                          <p:val>
                                            <p:fltVal val="0"/>
                                          </p:val>
                                        </p:tav>
                                        <p:tav tm="100000">
                                          <p:val>
                                            <p:strVal val="#ppt_w"/>
                                          </p:val>
                                        </p:tav>
                                      </p:tavLst>
                                    </p:anim>
                                    <p:anim calcmode="lin" valueType="num">
                                      <p:cBhvr>
                                        <p:cTn id="14" dur="500" fill="hold"/>
                                        <p:tgtEl>
                                          <p:spTgt spid="374788">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4788">
                                            <p:txEl>
                                              <p:pRg st="0" end="0"/>
                                            </p:txEl>
                                          </p:spTgt>
                                        </p:tgtEl>
                                        <p:attrNameLst>
                                          <p:attrName>style.visibility</p:attrName>
                                        </p:attrNameLst>
                                      </p:cBhvr>
                                      <p:to>
                                        <p:strVal val="visible"/>
                                      </p:to>
                                    </p:set>
                                    <p:anim calcmode="lin" valueType="num">
                                      <p:cBhvr>
                                        <p:cTn id="19" dur="500" fill="hold"/>
                                        <p:tgtEl>
                                          <p:spTgt spid="37478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7478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4788">
                                            <p:txEl>
                                              <p:pRg st="1" end="1"/>
                                            </p:txEl>
                                          </p:spTgt>
                                        </p:tgtEl>
                                        <p:attrNameLst>
                                          <p:attrName>style.visibility</p:attrName>
                                        </p:attrNameLst>
                                      </p:cBhvr>
                                      <p:to>
                                        <p:strVal val="visible"/>
                                      </p:to>
                                    </p:set>
                                    <p:anim calcmode="lin" valueType="num">
                                      <p:cBhvr>
                                        <p:cTn id="25" dur="500" fill="hold"/>
                                        <p:tgtEl>
                                          <p:spTgt spid="37478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7478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4788">
                                            <p:txEl>
                                              <p:pRg st="2" end="2"/>
                                            </p:txEl>
                                          </p:spTgt>
                                        </p:tgtEl>
                                        <p:attrNameLst>
                                          <p:attrName>style.visibility</p:attrName>
                                        </p:attrNameLst>
                                      </p:cBhvr>
                                      <p:to>
                                        <p:strVal val="visible"/>
                                      </p:to>
                                    </p:set>
                                    <p:anim calcmode="lin" valueType="num">
                                      <p:cBhvr>
                                        <p:cTn id="31" dur="500" fill="hold"/>
                                        <p:tgtEl>
                                          <p:spTgt spid="37478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7478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animBg="1"/>
      <p:bldP spid="374788"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72741" name="Picture 5">
            <a:extLst>
              <a:ext uri="{FF2B5EF4-FFF2-40B4-BE49-F238E27FC236}">
                <a16:creationId xmlns:a16="http://schemas.microsoft.com/office/drawing/2014/main" id="{4BB0083A-8379-4840-9889-5E8248ACC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2738" name="Picture 2">
            <a:extLst>
              <a:ext uri="{FF2B5EF4-FFF2-40B4-BE49-F238E27FC236}">
                <a16:creationId xmlns:a16="http://schemas.microsoft.com/office/drawing/2014/main" id="{37878435-9BD6-42A4-8656-857A66736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2739" name="Rectangle 3">
            <a:extLst>
              <a:ext uri="{FF2B5EF4-FFF2-40B4-BE49-F238E27FC236}">
                <a16:creationId xmlns:a16="http://schemas.microsoft.com/office/drawing/2014/main" id="{76541945-724C-4E1E-87DC-2F5E2C6CA45A}"/>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72740" name="Rectangle 4">
            <a:extLst>
              <a:ext uri="{FF2B5EF4-FFF2-40B4-BE49-F238E27FC236}">
                <a16:creationId xmlns:a16="http://schemas.microsoft.com/office/drawing/2014/main" id="{4A58B23C-58BC-46AD-B8C2-97EF89B6B1EB}"/>
              </a:ext>
            </a:extLst>
          </p:cNvPr>
          <p:cNvSpPr>
            <a:spLocks noGrp="1" noChangeArrowheads="1"/>
          </p:cNvSpPr>
          <p:nvPr>
            <p:ph type="subTitle" idx="1"/>
          </p:nvPr>
        </p:nvSpPr>
        <p:spPr>
          <a:xfrm>
            <a:off x="250825" y="2420938"/>
            <a:ext cx="8569325" cy="32400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5º. Sociedade Decadente</a:t>
            </a:r>
          </a:p>
          <a:p>
            <a:pPr marL="609600" indent="-609600" algn="l">
              <a:lnSpc>
                <a:spcPct val="80000"/>
              </a:lnSpc>
            </a:pPr>
            <a:r>
              <a:rPr lang="pt-BR" altLang="pt-BR" sz="2800" b="1">
                <a:solidFill>
                  <a:schemeClr val="bg1"/>
                </a:solidFill>
                <a:effectLst>
                  <a:outerShdw blurRad="38100" dist="38100" dir="2700000" algn="tl">
                    <a:srgbClr val="808080"/>
                  </a:outerShdw>
                </a:effectLst>
              </a:rPr>
              <a:t>	A sociedade modificou o seu comportamento, transformou a sua ética, a sua conduta, a partir da década de 60. Dali para cá, novos conceitos foram introduzidos, surgiu a contestação dos hippies, vivendo em promiscuidade, proclamando o sexo livre, buscando experiências psicodélicas através do uso de drogas...</a:t>
            </a:r>
            <a:endParaRPr lang="pt-BR" altLang="pt-BR"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2739"/>
                                        </p:tgtEl>
                                        <p:attrNameLst>
                                          <p:attrName>style.visibility</p:attrName>
                                        </p:attrNameLst>
                                      </p:cBhvr>
                                      <p:to>
                                        <p:strVal val="visible"/>
                                      </p:to>
                                    </p:set>
                                    <p:anim calcmode="lin" valueType="num">
                                      <p:cBhvr additive="base">
                                        <p:cTn id="7" dur="2000" fill="hold"/>
                                        <p:tgtEl>
                                          <p:spTgt spid="372739"/>
                                        </p:tgtEl>
                                        <p:attrNameLst>
                                          <p:attrName>ppt_x</p:attrName>
                                        </p:attrNameLst>
                                      </p:cBhvr>
                                      <p:tavLst>
                                        <p:tav tm="0">
                                          <p:val>
                                            <p:strVal val="1+#ppt_w/2"/>
                                          </p:val>
                                        </p:tav>
                                        <p:tav tm="100000">
                                          <p:val>
                                            <p:strVal val="#ppt_x"/>
                                          </p:val>
                                        </p:tav>
                                      </p:tavLst>
                                    </p:anim>
                                    <p:anim calcmode="lin" valueType="num">
                                      <p:cBhvr additive="base">
                                        <p:cTn id="8" dur="2000" fill="hold"/>
                                        <p:tgtEl>
                                          <p:spTgt spid="3727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2740">
                                            <p:bg/>
                                          </p:spTgt>
                                        </p:tgtEl>
                                        <p:attrNameLst>
                                          <p:attrName>style.visibility</p:attrName>
                                        </p:attrNameLst>
                                      </p:cBhvr>
                                      <p:to>
                                        <p:strVal val="visible"/>
                                      </p:to>
                                    </p:set>
                                    <p:anim calcmode="lin" valueType="num">
                                      <p:cBhvr>
                                        <p:cTn id="13" dur="500" fill="hold"/>
                                        <p:tgtEl>
                                          <p:spTgt spid="372740">
                                            <p:bg/>
                                          </p:spTgt>
                                        </p:tgtEl>
                                        <p:attrNameLst>
                                          <p:attrName>ppt_w</p:attrName>
                                        </p:attrNameLst>
                                      </p:cBhvr>
                                      <p:tavLst>
                                        <p:tav tm="0">
                                          <p:val>
                                            <p:fltVal val="0"/>
                                          </p:val>
                                        </p:tav>
                                        <p:tav tm="100000">
                                          <p:val>
                                            <p:strVal val="#ppt_w"/>
                                          </p:val>
                                        </p:tav>
                                      </p:tavLst>
                                    </p:anim>
                                    <p:anim calcmode="lin" valueType="num">
                                      <p:cBhvr>
                                        <p:cTn id="14" dur="500" fill="hold"/>
                                        <p:tgtEl>
                                          <p:spTgt spid="372740">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2740">
                                            <p:txEl>
                                              <p:pRg st="0" end="0"/>
                                            </p:txEl>
                                          </p:spTgt>
                                        </p:tgtEl>
                                        <p:attrNameLst>
                                          <p:attrName>style.visibility</p:attrName>
                                        </p:attrNameLst>
                                      </p:cBhvr>
                                      <p:to>
                                        <p:strVal val="visible"/>
                                      </p:to>
                                    </p:set>
                                    <p:anim calcmode="lin" valueType="num">
                                      <p:cBhvr>
                                        <p:cTn id="19" dur="500" fill="hold"/>
                                        <p:tgtEl>
                                          <p:spTgt spid="37274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727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2740">
                                            <p:txEl>
                                              <p:pRg st="1" end="1"/>
                                            </p:txEl>
                                          </p:spTgt>
                                        </p:tgtEl>
                                        <p:attrNameLst>
                                          <p:attrName>style.visibility</p:attrName>
                                        </p:attrNameLst>
                                      </p:cBhvr>
                                      <p:to>
                                        <p:strVal val="visible"/>
                                      </p:to>
                                    </p:set>
                                    <p:anim calcmode="lin" valueType="num">
                                      <p:cBhvr>
                                        <p:cTn id="25" dur="500" fill="hold"/>
                                        <p:tgtEl>
                                          <p:spTgt spid="37274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7274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animBg="1"/>
      <p:bldP spid="37274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70693" name="Picture 5">
            <a:extLst>
              <a:ext uri="{FF2B5EF4-FFF2-40B4-BE49-F238E27FC236}">
                <a16:creationId xmlns:a16="http://schemas.microsoft.com/office/drawing/2014/main" id="{E360F2EA-E269-4296-9EE2-84FDE574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0" y="0"/>
            <a:ext cx="6731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0690" name="Picture 2">
            <a:extLst>
              <a:ext uri="{FF2B5EF4-FFF2-40B4-BE49-F238E27FC236}">
                <a16:creationId xmlns:a16="http://schemas.microsoft.com/office/drawing/2014/main" id="{003118B6-037F-4572-ADF7-99EFB58C7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0691" name="Rectangle 3">
            <a:extLst>
              <a:ext uri="{FF2B5EF4-FFF2-40B4-BE49-F238E27FC236}">
                <a16:creationId xmlns:a16="http://schemas.microsoft.com/office/drawing/2014/main" id="{B97B3D93-D2F6-417E-8409-86C4A2C030BD}"/>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70692" name="Rectangle 4">
            <a:extLst>
              <a:ext uri="{FF2B5EF4-FFF2-40B4-BE49-F238E27FC236}">
                <a16:creationId xmlns:a16="http://schemas.microsoft.com/office/drawing/2014/main" id="{0C64E7CC-822D-4EFA-8A6A-1FE20507D6CB}"/>
              </a:ext>
            </a:extLst>
          </p:cNvPr>
          <p:cNvSpPr>
            <a:spLocks noGrp="1" noChangeArrowheads="1"/>
          </p:cNvSpPr>
          <p:nvPr>
            <p:ph type="subTitle" idx="1"/>
          </p:nvPr>
        </p:nvSpPr>
        <p:spPr>
          <a:xfrm>
            <a:off x="250825" y="2276475"/>
            <a:ext cx="8569325" cy="3673475"/>
          </a:xfrm>
          <a:solidFill>
            <a:schemeClr val="tx2">
              <a:alpha val="22000"/>
            </a:schemeClr>
          </a:solidFill>
          <a:ln/>
        </p:spPr>
        <p:txBody>
          <a:bodyPr/>
          <a:lstStyle/>
          <a:p>
            <a:pPr marL="609600" indent="-609600" algn="l">
              <a:lnSpc>
                <a:spcPct val="80000"/>
              </a:lnSpc>
            </a:pPr>
            <a:r>
              <a:rPr lang="pt-BR" altLang="pt-BR" sz="3200" b="1" u="sng">
                <a:solidFill>
                  <a:schemeClr val="bg1"/>
                </a:solidFill>
                <a:effectLst>
                  <a:outerShdw blurRad="38100" dist="38100" dir="2700000" algn="tl">
                    <a:srgbClr val="808080"/>
                  </a:outerShdw>
                </a:effectLst>
              </a:rPr>
              <a:t>5º. Sociedade Decadente</a:t>
            </a:r>
          </a:p>
          <a:p>
            <a:pPr marL="609600" indent="-609600" algn="l">
              <a:lnSpc>
                <a:spcPct val="80000"/>
              </a:lnSpc>
            </a:pPr>
            <a:r>
              <a:rPr lang="pt-BR" altLang="pt-BR" sz="3200" b="1">
                <a:solidFill>
                  <a:schemeClr val="bg1"/>
                </a:solidFill>
                <a:effectLst>
                  <a:outerShdw blurRad="38100" dist="38100" dir="2700000" algn="tl">
                    <a:srgbClr val="808080"/>
                  </a:outerShdw>
                </a:effectLst>
              </a:rPr>
              <a:t>	Surgiu então uma nova moral, que na realidade é imoral...</a:t>
            </a:r>
          </a:p>
          <a:p>
            <a:pPr marL="609600" indent="-609600" algn="l">
              <a:lnSpc>
                <a:spcPct val="80000"/>
              </a:lnSpc>
            </a:pPr>
            <a:r>
              <a:rPr lang="pt-BR" altLang="pt-BR" sz="3200" b="1">
                <a:solidFill>
                  <a:schemeClr val="bg1"/>
                </a:solidFill>
                <a:effectLst>
                  <a:outerShdw blurRad="38100" dist="38100" dir="2700000" algn="tl">
                    <a:srgbClr val="808080"/>
                  </a:outerShdw>
                </a:effectLst>
              </a:rPr>
              <a:t>	O lar entrou em crise, a adolescência. A juventude, começou a ditar as regras, os pais foram desrespeitados. O respeito para com o mais velhos e para o professor desapareceu.</a:t>
            </a:r>
            <a:r>
              <a:rPr lang="pt-BR" altLang="pt-BR" sz="32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0691"/>
                                        </p:tgtEl>
                                        <p:attrNameLst>
                                          <p:attrName>style.visibility</p:attrName>
                                        </p:attrNameLst>
                                      </p:cBhvr>
                                      <p:to>
                                        <p:strVal val="visible"/>
                                      </p:to>
                                    </p:set>
                                    <p:anim calcmode="lin" valueType="num">
                                      <p:cBhvr additive="base">
                                        <p:cTn id="7" dur="2000" fill="hold"/>
                                        <p:tgtEl>
                                          <p:spTgt spid="370691"/>
                                        </p:tgtEl>
                                        <p:attrNameLst>
                                          <p:attrName>ppt_x</p:attrName>
                                        </p:attrNameLst>
                                      </p:cBhvr>
                                      <p:tavLst>
                                        <p:tav tm="0">
                                          <p:val>
                                            <p:strVal val="1+#ppt_w/2"/>
                                          </p:val>
                                        </p:tav>
                                        <p:tav tm="100000">
                                          <p:val>
                                            <p:strVal val="#ppt_x"/>
                                          </p:val>
                                        </p:tav>
                                      </p:tavLst>
                                    </p:anim>
                                    <p:anim calcmode="lin" valueType="num">
                                      <p:cBhvr additive="base">
                                        <p:cTn id="8" dur="2000" fill="hold"/>
                                        <p:tgtEl>
                                          <p:spTgt spid="3706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0692">
                                            <p:bg/>
                                          </p:spTgt>
                                        </p:tgtEl>
                                        <p:attrNameLst>
                                          <p:attrName>style.visibility</p:attrName>
                                        </p:attrNameLst>
                                      </p:cBhvr>
                                      <p:to>
                                        <p:strVal val="visible"/>
                                      </p:to>
                                    </p:set>
                                    <p:anim calcmode="lin" valueType="num">
                                      <p:cBhvr>
                                        <p:cTn id="13" dur="500" fill="hold"/>
                                        <p:tgtEl>
                                          <p:spTgt spid="370692">
                                            <p:bg/>
                                          </p:spTgt>
                                        </p:tgtEl>
                                        <p:attrNameLst>
                                          <p:attrName>ppt_w</p:attrName>
                                        </p:attrNameLst>
                                      </p:cBhvr>
                                      <p:tavLst>
                                        <p:tav tm="0">
                                          <p:val>
                                            <p:fltVal val="0"/>
                                          </p:val>
                                        </p:tav>
                                        <p:tav tm="100000">
                                          <p:val>
                                            <p:strVal val="#ppt_w"/>
                                          </p:val>
                                        </p:tav>
                                      </p:tavLst>
                                    </p:anim>
                                    <p:anim calcmode="lin" valueType="num">
                                      <p:cBhvr>
                                        <p:cTn id="14" dur="500" fill="hold"/>
                                        <p:tgtEl>
                                          <p:spTgt spid="370692">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0692">
                                            <p:txEl>
                                              <p:pRg st="0" end="0"/>
                                            </p:txEl>
                                          </p:spTgt>
                                        </p:tgtEl>
                                        <p:attrNameLst>
                                          <p:attrName>style.visibility</p:attrName>
                                        </p:attrNameLst>
                                      </p:cBhvr>
                                      <p:to>
                                        <p:strVal val="visible"/>
                                      </p:to>
                                    </p:set>
                                    <p:anim calcmode="lin" valueType="num">
                                      <p:cBhvr>
                                        <p:cTn id="19" dur="500" fill="hold"/>
                                        <p:tgtEl>
                                          <p:spTgt spid="37069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706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0692">
                                            <p:txEl>
                                              <p:pRg st="1" end="1"/>
                                            </p:txEl>
                                          </p:spTgt>
                                        </p:tgtEl>
                                        <p:attrNameLst>
                                          <p:attrName>style.visibility</p:attrName>
                                        </p:attrNameLst>
                                      </p:cBhvr>
                                      <p:to>
                                        <p:strVal val="visible"/>
                                      </p:to>
                                    </p:set>
                                    <p:anim calcmode="lin" valueType="num">
                                      <p:cBhvr>
                                        <p:cTn id="25" dur="500" fill="hold"/>
                                        <p:tgtEl>
                                          <p:spTgt spid="37069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7069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0692">
                                            <p:txEl>
                                              <p:pRg st="2" end="2"/>
                                            </p:txEl>
                                          </p:spTgt>
                                        </p:tgtEl>
                                        <p:attrNameLst>
                                          <p:attrName>style.visibility</p:attrName>
                                        </p:attrNameLst>
                                      </p:cBhvr>
                                      <p:to>
                                        <p:strVal val="visible"/>
                                      </p:to>
                                    </p:set>
                                    <p:anim calcmode="lin" valueType="num">
                                      <p:cBhvr>
                                        <p:cTn id="31" dur="500" fill="hold"/>
                                        <p:tgtEl>
                                          <p:spTgt spid="370692">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7069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animBg="1"/>
      <p:bldP spid="37069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76837" name="Picture 5">
            <a:extLst>
              <a:ext uri="{FF2B5EF4-FFF2-40B4-BE49-F238E27FC236}">
                <a16:creationId xmlns:a16="http://schemas.microsoft.com/office/drawing/2014/main" id="{7A5952CF-87EC-4557-A4A5-2CD60D710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6834" name="Picture 2">
            <a:extLst>
              <a:ext uri="{FF2B5EF4-FFF2-40B4-BE49-F238E27FC236}">
                <a16:creationId xmlns:a16="http://schemas.microsoft.com/office/drawing/2014/main" id="{D138050C-B7FB-4284-92FD-2E29E5007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6835" name="Rectangle 3">
            <a:extLst>
              <a:ext uri="{FF2B5EF4-FFF2-40B4-BE49-F238E27FC236}">
                <a16:creationId xmlns:a16="http://schemas.microsoft.com/office/drawing/2014/main" id="{36E3F12E-0BE6-4C47-9E68-111D54A0FD5F}"/>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76836" name="Rectangle 4">
            <a:extLst>
              <a:ext uri="{FF2B5EF4-FFF2-40B4-BE49-F238E27FC236}">
                <a16:creationId xmlns:a16="http://schemas.microsoft.com/office/drawing/2014/main" id="{710CDB79-7289-4423-BEC1-61A9FC309F25}"/>
              </a:ext>
            </a:extLst>
          </p:cNvPr>
          <p:cNvSpPr>
            <a:spLocks noGrp="1" noChangeArrowheads="1"/>
          </p:cNvSpPr>
          <p:nvPr>
            <p:ph type="subTitle" idx="1"/>
          </p:nvPr>
        </p:nvSpPr>
        <p:spPr>
          <a:xfrm>
            <a:off x="250825" y="2420938"/>
            <a:ext cx="8569325" cy="28082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5º. Sociedade Decadente</a:t>
            </a:r>
          </a:p>
          <a:p>
            <a:pPr marL="609600" indent="-609600" algn="l">
              <a:lnSpc>
                <a:spcPct val="80000"/>
              </a:lnSpc>
            </a:pPr>
            <a:r>
              <a:rPr lang="pt-BR" altLang="pt-BR" sz="2800" b="1">
                <a:solidFill>
                  <a:schemeClr val="bg1"/>
                </a:solidFill>
                <a:effectLst>
                  <a:outerShdw blurRad="38100" dist="38100" dir="2700000" algn="tl">
                    <a:srgbClr val="808080"/>
                  </a:outerShdw>
                </a:effectLst>
              </a:rPr>
              <a:t>	A religião tornou-se uma hipocrisia... </a:t>
            </a:r>
          </a:p>
          <a:p>
            <a:pPr marL="609600" indent="-609600" algn="l">
              <a:lnSpc>
                <a:spcPct val="80000"/>
              </a:lnSpc>
            </a:pPr>
            <a:r>
              <a:rPr lang="pt-BR" altLang="pt-BR" sz="2800" b="1">
                <a:solidFill>
                  <a:schemeClr val="bg1"/>
                </a:solidFill>
                <a:effectLst>
                  <a:outerShdw blurRad="38100" dist="38100" dir="2700000" algn="tl">
                    <a:srgbClr val="808080"/>
                  </a:outerShdw>
                </a:effectLst>
              </a:rPr>
              <a:t>	As cadeias e penitenciarias estão superlotadas...</a:t>
            </a:r>
          </a:p>
          <a:p>
            <a:pPr marL="609600" indent="-609600" algn="l">
              <a:lnSpc>
                <a:spcPct val="80000"/>
              </a:lnSpc>
            </a:pPr>
            <a:r>
              <a:rPr lang="pt-BR" altLang="pt-BR" sz="2800" b="1">
                <a:solidFill>
                  <a:schemeClr val="bg1"/>
                </a:solidFill>
                <a:effectLst>
                  <a:outerShdw blurRad="38100" dist="38100" dir="2700000" algn="tl">
                    <a:srgbClr val="808080"/>
                  </a:outerShdw>
                </a:effectLst>
              </a:rPr>
              <a:t>	Este é mais um sinal nítido e evidente do fim dos tempos e do breve aparecimento de Cristo como Reis dos Reis.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6835"/>
                                        </p:tgtEl>
                                        <p:attrNameLst>
                                          <p:attrName>style.visibility</p:attrName>
                                        </p:attrNameLst>
                                      </p:cBhvr>
                                      <p:to>
                                        <p:strVal val="visible"/>
                                      </p:to>
                                    </p:set>
                                    <p:anim calcmode="lin" valueType="num">
                                      <p:cBhvr additive="base">
                                        <p:cTn id="7" dur="2000" fill="hold"/>
                                        <p:tgtEl>
                                          <p:spTgt spid="376835"/>
                                        </p:tgtEl>
                                        <p:attrNameLst>
                                          <p:attrName>ppt_x</p:attrName>
                                        </p:attrNameLst>
                                      </p:cBhvr>
                                      <p:tavLst>
                                        <p:tav tm="0">
                                          <p:val>
                                            <p:strVal val="1+#ppt_w/2"/>
                                          </p:val>
                                        </p:tav>
                                        <p:tav tm="100000">
                                          <p:val>
                                            <p:strVal val="#ppt_x"/>
                                          </p:val>
                                        </p:tav>
                                      </p:tavLst>
                                    </p:anim>
                                    <p:anim calcmode="lin" valueType="num">
                                      <p:cBhvr additive="base">
                                        <p:cTn id="8" dur="2000" fill="hold"/>
                                        <p:tgtEl>
                                          <p:spTgt spid="3768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6836">
                                            <p:bg/>
                                          </p:spTgt>
                                        </p:tgtEl>
                                        <p:attrNameLst>
                                          <p:attrName>style.visibility</p:attrName>
                                        </p:attrNameLst>
                                      </p:cBhvr>
                                      <p:to>
                                        <p:strVal val="visible"/>
                                      </p:to>
                                    </p:set>
                                    <p:anim calcmode="lin" valueType="num">
                                      <p:cBhvr>
                                        <p:cTn id="13" dur="500" fill="hold"/>
                                        <p:tgtEl>
                                          <p:spTgt spid="376836">
                                            <p:bg/>
                                          </p:spTgt>
                                        </p:tgtEl>
                                        <p:attrNameLst>
                                          <p:attrName>ppt_w</p:attrName>
                                        </p:attrNameLst>
                                      </p:cBhvr>
                                      <p:tavLst>
                                        <p:tav tm="0">
                                          <p:val>
                                            <p:fltVal val="0"/>
                                          </p:val>
                                        </p:tav>
                                        <p:tav tm="100000">
                                          <p:val>
                                            <p:strVal val="#ppt_w"/>
                                          </p:val>
                                        </p:tav>
                                      </p:tavLst>
                                    </p:anim>
                                    <p:anim calcmode="lin" valueType="num">
                                      <p:cBhvr>
                                        <p:cTn id="14" dur="500" fill="hold"/>
                                        <p:tgtEl>
                                          <p:spTgt spid="376836">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6836">
                                            <p:txEl>
                                              <p:pRg st="0" end="0"/>
                                            </p:txEl>
                                          </p:spTgt>
                                        </p:tgtEl>
                                        <p:attrNameLst>
                                          <p:attrName>style.visibility</p:attrName>
                                        </p:attrNameLst>
                                      </p:cBhvr>
                                      <p:to>
                                        <p:strVal val="visible"/>
                                      </p:to>
                                    </p:set>
                                    <p:anim calcmode="lin" valueType="num">
                                      <p:cBhvr>
                                        <p:cTn id="19" dur="500" fill="hold"/>
                                        <p:tgtEl>
                                          <p:spTgt spid="37683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7683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6836">
                                            <p:txEl>
                                              <p:pRg st="1" end="1"/>
                                            </p:txEl>
                                          </p:spTgt>
                                        </p:tgtEl>
                                        <p:attrNameLst>
                                          <p:attrName>style.visibility</p:attrName>
                                        </p:attrNameLst>
                                      </p:cBhvr>
                                      <p:to>
                                        <p:strVal val="visible"/>
                                      </p:to>
                                    </p:set>
                                    <p:anim calcmode="lin" valueType="num">
                                      <p:cBhvr>
                                        <p:cTn id="25" dur="500" fill="hold"/>
                                        <p:tgtEl>
                                          <p:spTgt spid="37683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7683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6836">
                                            <p:txEl>
                                              <p:pRg st="2" end="2"/>
                                            </p:txEl>
                                          </p:spTgt>
                                        </p:tgtEl>
                                        <p:attrNameLst>
                                          <p:attrName>style.visibility</p:attrName>
                                        </p:attrNameLst>
                                      </p:cBhvr>
                                      <p:to>
                                        <p:strVal val="visible"/>
                                      </p:to>
                                    </p:set>
                                    <p:anim calcmode="lin" valueType="num">
                                      <p:cBhvr>
                                        <p:cTn id="31" dur="500" fill="hold"/>
                                        <p:tgtEl>
                                          <p:spTgt spid="37683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7683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76836">
                                            <p:txEl>
                                              <p:pRg st="3" end="3"/>
                                            </p:txEl>
                                          </p:spTgt>
                                        </p:tgtEl>
                                        <p:attrNameLst>
                                          <p:attrName>style.visibility</p:attrName>
                                        </p:attrNameLst>
                                      </p:cBhvr>
                                      <p:to>
                                        <p:strVal val="visible"/>
                                      </p:to>
                                    </p:set>
                                    <p:anim calcmode="lin" valueType="num">
                                      <p:cBhvr>
                                        <p:cTn id="37" dur="500" fill="hold"/>
                                        <p:tgtEl>
                                          <p:spTgt spid="376836">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7683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animBg="1"/>
      <p:bldP spid="37683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25638" name="Picture 6">
            <a:extLst>
              <a:ext uri="{FF2B5EF4-FFF2-40B4-BE49-F238E27FC236}">
                <a16:creationId xmlns:a16="http://schemas.microsoft.com/office/drawing/2014/main" id="{219D9E97-5752-4F25-B6D5-7A3942EB3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0" y="0"/>
            <a:ext cx="60642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5634" name="Picture 2">
            <a:extLst>
              <a:ext uri="{FF2B5EF4-FFF2-40B4-BE49-F238E27FC236}">
                <a16:creationId xmlns:a16="http://schemas.microsoft.com/office/drawing/2014/main" id="{881ACD08-9BBD-44B5-AAD9-DB44DF0CB4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5635" name="Rectangle 3">
            <a:extLst>
              <a:ext uri="{FF2B5EF4-FFF2-40B4-BE49-F238E27FC236}">
                <a16:creationId xmlns:a16="http://schemas.microsoft.com/office/drawing/2014/main" id="{183E8B10-FE7C-4B9E-8D12-33ABE1770F04}"/>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25636" name="Rectangle 4">
            <a:extLst>
              <a:ext uri="{FF2B5EF4-FFF2-40B4-BE49-F238E27FC236}">
                <a16:creationId xmlns:a16="http://schemas.microsoft.com/office/drawing/2014/main" id="{8A0CE7B2-CF2D-4A54-8D10-17B761BD83B8}"/>
              </a:ext>
            </a:extLst>
          </p:cNvPr>
          <p:cNvSpPr>
            <a:spLocks noGrp="1" noChangeArrowheads="1"/>
          </p:cNvSpPr>
          <p:nvPr>
            <p:ph type="subTitle" idx="1"/>
          </p:nvPr>
        </p:nvSpPr>
        <p:spPr>
          <a:xfrm>
            <a:off x="250825" y="2565400"/>
            <a:ext cx="8569325" cy="3168650"/>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6º. Grandes Calamidades</a:t>
            </a:r>
          </a:p>
          <a:p>
            <a:pPr marL="609600" indent="-609600" algn="l">
              <a:lnSpc>
                <a:spcPct val="80000"/>
              </a:lnSpc>
            </a:pPr>
            <a:r>
              <a:rPr lang="pt-BR" altLang="pt-BR" sz="2800" b="1">
                <a:solidFill>
                  <a:schemeClr val="bg1"/>
                </a:solidFill>
                <a:effectLst>
                  <a:outerShdw blurRad="38100" dist="38100" dir="2700000" algn="tl">
                    <a:srgbClr val="808080"/>
                  </a:outerShdw>
                </a:effectLst>
              </a:rPr>
              <a:t>	Quem observa, vê que algo está alterado...</a:t>
            </a:r>
          </a:p>
          <a:p>
            <a:pPr marL="609600" indent="-609600" algn="l">
              <a:lnSpc>
                <a:spcPct val="80000"/>
              </a:lnSpc>
            </a:pPr>
            <a:r>
              <a:rPr lang="pt-BR" altLang="pt-BR" sz="2800" b="1">
                <a:solidFill>
                  <a:schemeClr val="bg1"/>
                </a:solidFill>
                <a:effectLst>
                  <a:outerShdw blurRad="38100" dist="38100" dir="2700000" algn="tl">
                    <a:srgbClr val="808080"/>
                  </a:outerShdw>
                </a:effectLst>
              </a:rPr>
              <a:t>	O tempo está irregular, o ar está contaminado, as águas estão poluídas, as pestes nas plantas e nos animais multiplicam-se. </a:t>
            </a:r>
          </a:p>
          <a:p>
            <a:pPr marL="609600" indent="-609600" algn="l">
              <a:lnSpc>
                <a:spcPct val="80000"/>
              </a:lnSpc>
            </a:pPr>
            <a:r>
              <a:rPr lang="pt-BR" altLang="pt-BR" sz="2800" b="1">
                <a:solidFill>
                  <a:schemeClr val="bg1"/>
                </a:solidFill>
                <a:effectLst>
                  <a:outerShdw blurRad="38100" dist="38100" dir="2700000" algn="tl">
                    <a:srgbClr val="808080"/>
                  </a:outerShdw>
                </a:effectLst>
              </a:rPr>
              <a:t>	A poluição atmosférica nas grandes cidades...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5635"/>
                                        </p:tgtEl>
                                        <p:attrNameLst>
                                          <p:attrName>style.visibility</p:attrName>
                                        </p:attrNameLst>
                                      </p:cBhvr>
                                      <p:to>
                                        <p:strVal val="visible"/>
                                      </p:to>
                                    </p:set>
                                    <p:anim calcmode="lin" valueType="num">
                                      <p:cBhvr additive="base">
                                        <p:cTn id="7" dur="2000" fill="hold"/>
                                        <p:tgtEl>
                                          <p:spTgt spid="325635"/>
                                        </p:tgtEl>
                                        <p:attrNameLst>
                                          <p:attrName>ppt_x</p:attrName>
                                        </p:attrNameLst>
                                      </p:cBhvr>
                                      <p:tavLst>
                                        <p:tav tm="0">
                                          <p:val>
                                            <p:strVal val="1+#ppt_w/2"/>
                                          </p:val>
                                        </p:tav>
                                        <p:tav tm="100000">
                                          <p:val>
                                            <p:strVal val="#ppt_x"/>
                                          </p:val>
                                        </p:tav>
                                      </p:tavLst>
                                    </p:anim>
                                    <p:anim calcmode="lin" valueType="num">
                                      <p:cBhvr additive="base">
                                        <p:cTn id="8" dur="2000" fill="hold"/>
                                        <p:tgtEl>
                                          <p:spTgt spid="3256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5636">
                                            <p:bg/>
                                          </p:spTgt>
                                        </p:tgtEl>
                                        <p:attrNameLst>
                                          <p:attrName>style.visibility</p:attrName>
                                        </p:attrNameLst>
                                      </p:cBhvr>
                                      <p:to>
                                        <p:strVal val="visible"/>
                                      </p:to>
                                    </p:set>
                                    <p:anim calcmode="lin" valueType="num">
                                      <p:cBhvr>
                                        <p:cTn id="13" dur="500" fill="hold"/>
                                        <p:tgtEl>
                                          <p:spTgt spid="325636">
                                            <p:bg/>
                                          </p:spTgt>
                                        </p:tgtEl>
                                        <p:attrNameLst>
                                          <p:attrName>ppt_w</p:attrName>
                                        </p:attrNameLst>
                                      </p:cBhvr>
                                      <p:tavLst>
                                        <p:tav tm="0">
                                          <p:val>
                                            <p:fltVal val="0"/>
                                          </p:val>
                                        </p:tav>
                                        <p:tav tm="100000">
                                          <p:val>
                                            <p:strVal val="#ppt_w"/>
                                          </p:val>
                                        </p:tav>
                                      </p:tavLst>
                                    </p:anim>
                                    <p:anim calcmode="lin" valueType="num">
                                      <p:cBhvr>
                                        <p:cTn id="14" dur="500" fill="hold"/>
                                        <p:tgtEl>
                                          <p:spTgt spid="325636">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5636">
                                            <p:txEl>
                                              <p:pRg st="0" end="0"/>
                                            </p:txEl>
                                          </p:spTgt>
                                        </p:tgtEl>
                                        <p:attrNameLst>
                                          <p:attrName>style.visibility</p:attrName>
                                        </p:attrNameLst>
                                      </p:cBhvr>
                                      <p:to>
                                        <p:strVal val="visible"/>
                                      </p:to>
                                    </p:set>
                                    <p:anim calcmode="lin" valueType="num">
                                      <p:cBhvr>
                                        <p:cTn id="19" dur="500" fill="hold"/>
                                        <p:tgtEl>
                                          <p:spTgt spid="32563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2563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25636">
                                            <p:txEl>
                                              <p:pRg st="1" end="1"/>
                                            </p:txEl>
                                          </p:spTgt>
                                        </p:tgtEl>
                                        <p:attrNameLst>
                                          <p:attrName>style.visibility</p:attrName>
                                        </p:attrNameLst>
                                      </p:cBhvr>
                                      <p:to>
                                        <p:strVal val="visible"/>
                                      </p:to>
                                    </p:set>
                                    <p:anim calcmode="lin" valueType="num">
                                      <p:cBhvr>
                                        <p:cTn id="25" dur="500" fill="hold"/>
                                        <p:tgtEl>
                                          <p:spTgt spid="32563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2563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25636">
                                            <p:txEl>
                                              <p:pRg st="2" end="2"/>
                                            </p:txEl>
                                          </p:spTgt>
                                        </p:tgtEl>
                                        <p:attrNameLst>
                                          <p:attrName>style.visibility</p:attrName>
                                        </p:attrNameLst>
                                      </p:cBhvr>
                                      <p:to>
                                        <p:strVal val="visible"/>
                                      </p:to>
                                    </p:set>
                                    <p:anim calcmode="lin" valueType="num">
                                      <p:cBhvr>
                                        <p:cTn id="31" dur="500" fill="hold"/>
                                        <p:tgtEl>
                                          <p:spTgt spid="32563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2563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25636">
                                            <p:txEl>
                                              <p:pRg st="3" end="3"/>
                                            </p:txEl>
                                          </p:spTgt>
                                        </p:tgtEl>
                                        <p:attrNameLst>
                                          <p:attrName>style.visibility</p:attrName>
                                        </p:attrNameLst>
                                      </p:cBhvr>
                                      <p:to>
                                        <p:strVal val="visible"/>
                                      </p:to>
                                    </p:set>
                                    <p:anim calcmode="lin" valueType="num">
                                      <p:cBhvr>
                                        <p:cTn id="37" dur="500" fill="hold"/>
                                        <p:tgtEl>
                                          <p:spTgt spid="325636">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2563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animBg="1"/>
      <p:bldP spid="32563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91C8EA40-2077-4642-9058-26886E25607C}"/>
              </a:ext>
            </a:extLst>
          </p:cNvPr>
          <p:cNvSpPr>
            <a:spLocks noGrp="1" noChangeArrowheads="1"/>
          </p:cNvSpPr>
          <p:nvPr>
            <p:ph type="ctrTitle"/>
          </p:nvPr>
        </p:nvSpPr>
        <p:spPr>
          <a:xfrm>
            <a:off x="179388" y="2565400"/>
            <a:ext cx="8713787" cy="2087563"/>
          </a:xfrm>
          <a:solidFill>
            <a:schemeClr val="bg1">
              <a:alpha val="9000"/>
            </a:schemeClr>
          </a:solidFill>
          <a:ln/>
        </p:spPr>
        <p:txBody>
          <a:bodyPr anchor="ctr"/>
          <a:lstStyle/>
          <a:p>
            <a:r>
              <a:rPr lang="pt-BR" altLang="pt-BR" sz="5400" b="1">
                <a:solidFill>
                  <a:srgbClr val="FF9933"/>
                </a:solidFill>
                <a:effectLst>
                  <a:outerShdw blurRad="38100" dist="38100" dir="2700000" algn="tl">
                    <a:srgbClr val="C0C0C0"/>
                  </a:outerShdw>
                </a:effectLst>
              </a:rPr>
              <a:t>Não brinquemos com as advertências divinas</a:t>
            </a:r>
            <a:r>
              <a:rPr lang="pt-BR" altLang="pt-BR" sz="4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dissolve">
                                      <p:cBhvr>
                                        <p:cTn id="7" dur="3000"/>
                                        <p:tgtEl>
                                          <p:spTgt spid="30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78885" name="Picture 5">
            <a:extLst>
              <a:ext uri="{FF2B5EF4-FFF2-40B4-BE49-F238E27FC236}">
                <a16:creationId xmlns:a16="http://schemas.microsoft.com/office/drawing/2014/main" id="{0758BDAA-9DAF-42EB-ACF8-BAF5F1EAD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882" name="Picture 2">
            <a:extLst>
              <a:ext uri="{FF2B5EF4-FFF2-40B4-BE49-F238E27FC236}">
                <a16:creationId xmlns:a16="http://schemas.microsoft.com/office/drawing/2014/main" id="{33019F02-A710-42EA-A902-EEADE40B5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883" name="Rectangle 3">
            <a:extLst>
              <a:ext uri="{FF2B5EF4-FFF2-40B4-BE49-F238E27FC236}">
                <a16:creationId xmlns:a16="http://schemas.microsoft.com/office/drawing/2014/main" id="{62B0AAAF-0E24-4120-B17D-9183A291EBFF}"/>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78884" name="Rectangle 4">
            <a:extLst>
              <a:ext uri="{FF2B5EF4-FFF2-40B4-BE49-F238E27FC236}">
                <a16:creationId xmlns:a16="http://schemas.microsoft.com/office/drawing/2014/main" id="{04A1EC6F-E470-4A51-B57C-A2DC5016E902}"/>
              </a:ext>
            </a:extLst>
          </p:cNvPr>
          <p:cNvSpPr>
            <a:spLocks noGrp="1" noChangeArrowheads="1"/>
          </p:cNvSpPr>
          <p:nvPr>
            <p:ph type="subTitle" idx="1"/>
          </p:nvPr>
        </p:nvSpPr>
        <p:spPr>
          <a:xfrm>
            <a:off x="250825" y="2420938"/>
            <a:ext cx="8569325" cy="34559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6º. Grandes Calamidades</a:t>
            </a:r>
          </a:p>
          <a:p>
            <a:pPr marL="609600" indent="-609600" algn="l">
              <a:lnSpc>
                <a:spcPct val="80000"/>
              </a:lnSpc>
            </a:pPr>
            <a:r>
              <a:rPr lang="pt-BR" altLang="pt-BR" sz="2800" b="1">
                <a:solidFill>
                  <a:schemeClr val="bg1"/>
                </a:solidFill>
                <a:effectLst>
                  <a:outerShdw blurRad="38100" dist="38100" dir="2700000" algn="tl">
                    <a:srgbClr val="808080"/>
                  </a:outerShdw>
                </a:effectLst>
              </a:rPr>
              <a:t>	Rios outrora limpos e piscosos... hoje estão saturados de dejetos, esgotos fétidos e produtos químicos, com a morte inevitável dos peixes. </a:t>
            </a:r>
          </a:p>
          <a:p>
            <a:pPr marL="609600" indent="-609600" algn="l">
              <a:lnSpc>
                <a:spcPct val="80000"/>
              </a:lnSpc>
            </a:pPr>
            <a:r>
              <a:rPr lang="pt-BR" altLang="pt-BR" sz="2800" b="1">
                <a:solidFill>
                  <a:schemeClr val="bg1"/>
                </a:solidFill>
                <a:effectLst>
                  <a:outerShdw blurRad="38100" dist="38100" dir="2700000" algn="tl">
                    <a:srgbClr val="808080"/>
                  </a:outerShdw>
                </a:effectLst>
              </a:rPr>
              <a:t>	A natureza está revoltada e agora revida:</a:t>
            </a:r>
          </a:p>
          <a:p>
            <a:pPr marL="609600" indent="-609600" algn="l">
              <a:lnSpc>
                <a:spcPct val="80000"/>
              </a:lnSpc>
            </a:pPr>
            <a:r>
              <a:rPr lang="pt-BR" altLang="pt-BR" sz="2800" b="1">
                <a:solidFill>
                  <a:schemeClr val="bg1"/>
                </a:solidFill>
                <a:effectLst>
                  <a:outerShdw blurRad="38100" dist="38100" dir="2700000" algn="tl">
                    <a:srgbClr val="808080"/>
                  </a:outerShdw>
                </a:effectLst>
              </a:rPr>
              <a:t>	O fenômeno El Ninõ, trazendo mudanças inesperadas e catastróficas em muitas partes da Terra.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883"/>
                                        </p:tgtEl>
                                        <p:attrNameLst>
                                          <p:attrName>style.visibility</p:attrName>
                                        </p:attrNameLst>
                                      </p:cBhvr>
                                      <p:to>
                                        <p:strVal val="visible"/>
                                      </p:to>
                                    </p:set>
                                    <p:anim calcmode="lin" valueType="num">
                                      <p:cBhvr additive="base">
                                        <p:cTn id="7" dur="2000" fill="hold"/>
                                        <p:tgtEl>
                                          <p:spTgt spid="378883"/>
                                        </p:tgtEl>
                                        <p:attrNameLst>
                                          <p:attrName>ppt_x</p:attrName>
                                        </p:attrNameLst>
                                      </p:cBhvr>
                                      <p:tavLst>
                                        <p:tav tm="0">
                                          <p:val>
                                            <p:strVal val="1+#ppt_w/2"/>
                                          </p:val>
                                        </p:tav>
                                        <p:tav tm="100000">
                                          <p:val>
                                            <p:strVal val="#ppt_x"/>
                                          </p:val>
                                        </p:tav>
                                      </p:tavLst>
                                    </p:anim>
                                    <p:anim calcmode="lin" valueType="num">
                                      <p:cBhvr additive="base">
                                        <p:cTn id="8" dur="2000" fill="hold"/>
                                        <p:tgtEl>
                                          <p:spTgt spid="3788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884">
                                            <p:bg/>
                                          </p:spTgt>
                                        </p:tgtEl>
                                        <p:attrNameLst>
                                          <p:attrName>style.visibility</p:attrName>
                                        </p:attrNameLst>
                                      </p:cBhvr>
                                      <p:to>
                                        <p:strVal val="visible"/>
                                      </p:to>
                                    </p:set>
                                    <p:anim calcmode="lin" valueType="num">
                                      <p:cBhvr>
                                        <p:cTn id="13" dur="500" fill="hold"/>
                                        <p:tgtEl>
                                          <p:spTgt spid="378884">
                                            <p:bg/>
                                          </p:spTgt>
                                        </p:tgtEl>
                                        <p:attrNameLst>
                                          <p:attrName>ppt_w</p:attrName>
                                        </p:attrNameLst>
                                      </p:cBhvr>
                                      <p:tavLst>
                                        <p:tav tm="0">
                                          <p:val>
                                            <p:fltVal val="0"/>
                                          </p:val>
                                        </p:tav>
                                        <p:tav tm="100000">
                                          <p:val>
                                            <p:strVal val="#ppt_w"/>
                                          </p:val>
                                        </p:tav>
                                      </p:tavLst>
                                    </p:anim>
                                    <p:anim calcmode="lin" valueType="num">
                                      <p:cBhvr>
                                        <p:cTn id="14" dur="500" fill="hold"/>
                                        <p:tgtEl>
                                          <p:spTgt spid="378884">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884">
                                            <p:txEl>
                                              <p:pRg st="0" end="0"/>
                                            </p:txEl>
                                          </p:spTgt>
                                        </p:tgtEl>
                                        <p:attrNameLst>
                                          <p:attrName>style.visibility</p:attrName>
                                        </p:attrNameLst>
                                      </p:cBhvr>
                                      <p:to>
                                        <p:strVal val="visible"/>
                                      </p:to>
                                    </p:set>
                                    <p:anim calcmode="lin" valueType="num">
                                      <p:cBhvr>
                                        <p:cTn id="19" dur="500" fill="hold"/>
                                        <p:tgtEl>
                                          <p:spTgt spid="37888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7888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8884">
                                            <p:txEl>
                                              <p:pRg st="1" end="1"/>
                                            </p:txEl>
                                          </p:spTgt>
                                        </p:tgtEl>
                                        <p:attrNameLst>
                                          <p:attrName>style.visibility</p:attrName>
                                        </p:attrNameLst>
                                      </p:cBhvr>
                                      <p:to>
                                        <p:strVal val="visible"/>
                                      </p:to>
                                    </p:set>
                                    <p:anim calcmode="lin" valueType="num">
                                      <p:cBhvr>
                                        <p:cTn id="25" dur="500" fill="hold"/>
                                        <p:tgtEl>
                                          <p:spTgt spid="37888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7888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8884">
                                            <p:txEl>
                                              <p:pRg st="2" end="2"/>
                                            </p:txEl>
                                          </p:spTgt>
                                        </p:tgtEl>
                                        <p:attrNameLst>
                                          <p:attrName>style.visibility</p:attrName>
                                        </p:attrNameLst>
                                      </p:cBhvr>
                                      <p:to>
                                        <p:strVal val="visible"/>
                                      </p:to>
                                    </p:set>
                                    <p:anim calcmode="lin" valueType="num">
                                      <p:cBhvr>
                                        <p:cTn id="31" dur="500" fill="hold"/>
                                        <p:tgtEl>
                                          <p:spTgt spid="37888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7888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78884">
                                            <p:txEl>
                                              <p:pRg st="3" end="3"/>
                                            </p:txEl>
                                          </p:spTgt>
                                        </p:tgtEl>
                                        <p:attrNameLst>
                                          <p:attrName>style.visibility</p:attrName>
                                        </p:attrNameLst>
                                      </p:cBhvr>
                                      <p:to>
                                        <p:strVal val="visible"/>
                                      </p:to>
                                    </p:set>
                                    <p:anim calcmode="lin" valueType="num">
                                      <p:cBhvr>
                                        <p:cTn id="37" dur="500" fill="hold"/>
                                        <p:tgtEl>
                                          <p:spTgt spid="378884">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7888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animBg="1"/>
      <p:bldP spid="37888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80933" name="Picture 5">
            <a:extLst>
              <a:ext uri="{FF2B5EF4-FFF2-40B4-BE49-F238E27FC236}">
                <a16:creationId xmlns:a16="http://schemas.microsoft.com/office/drawing/2014/main" id="{FAB0281F-AF95-45AD-826C-DDE9E8DE6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988" y="0"/>
            <a:ext cx="55610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80930" name="Picture 2">
            <a:extLst>
              <a:ext uri="{FF2B5EF4-FFF2-40B4-BE49-F238E27FC236}">
                <a16:creationId xmlns:a16="http://schemas.microsoft.com/office/drawing/2014/main" id="{AC818E30-CA64-412F-90A5-9CA6386C5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0931" name="Rectangle 3">
            <a:extLst>
              <a:ext uri="{FF2B5EF4-FFF2-40B4-BE49-F238E27FC236}">
                <a16:creationId xmlns:a16="http://schemas.microsoft.com/office/drawing/2014/main" id="{9A2F8B18-D724-4BA4-ABB9-18692191524E}"/>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80932" name="Rectangle 4">
            <a:extLst>
              <a:ext uri="{FF2B5EF4-FFF2-40B4-BE49-F238E27FC236}">
                <a16:creationId xmlns:a16="http://schemas.microsoft.com/office/drawing/2014/main" id="{11F6FF35-F2A0-440D-8AFB-10340569957F}"/>
              </a:ext>
            </a:extLst>
          </p:cNvPr>
          <p:cNvSpPr>
            <a:spLocks noGrp="1" noChangeArrowheads="1"/>
          </p:cNvSpPr>
          <p:nvPr>
            <p:ph type="subTitle" idx="1"/>
          </p:nvPr>
        </p:nvSpPr>
        <p:spPr>
          <a:xfrm>
            <a:off x="250825" y="2420938"/>
            <a:ext cx="8569325" cy="3455987"/>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6º. Grandes Calamidades</a:t>
            </a:r>
          </a:p>
          <a:p>
            <a:pPr marL="609600" indent="-609600" algn="l">
              <a:lnSpc>
                <a:spcPct val="80000"/>
              </a:lnSpc>
            </a:pPr>
            <a:r>
              <a:rPr lang="pt-BR" altLang="pt-BR" sz="2800" b="1">
                <a:solidFill>
                  <a:schemeClr val="bg1"/>
                </a:solidFill>
                <a:effectLst>
                  <a:outerShdw blurRad="38100" dist="38100" dir="2700000" algn="tl">
                    <a:srgbClr val="808080"/>
                  </a:outerShdw>
                </a:effectLst>
              </a:rPr>
              <a:t>	Furacões, ondas gigantes, terremotos, maremotos...</a:t>
            </a:r>
          </a:p>
          <a:p>
            <a:pPr marL="609600" indent="-609600" algn="l">
              <a:lnSpc>
                <a:spcPct val="80000"/>
              </a:lnSpc>
            </a:pPr>
            <a:r>
              <a:rPr lang="pt-BR" altLang="pt-BR" sz="2800" b="1">
                <a:solidFill>
                  <a:schemeClr val="bg1"/>
                </a:solidFill>
                <a:effectLst>
                  <a:outerShdw blurRad="38100" dist="38100" dir="2700000" algn="tl">
                    <a:srgbClr val="808080"/>
                  </a:outerShdw>
                </a:effectLst>
              </a:rPr>
              <a:t>	Inundações, inversões térmicas, seca com super aquecimento atmosférico e incêndios...</a:t>
            </a:r>
          </a:p>
          <a:p>
            <a:pPr marL="609600" indent="-609600" algn="l">
              <a:lnSpc>
                <a:spcPct val="80000"/>
              </a:lnSpc>
            </a:pPr>
            <a:r>
              <a:rPr lang="pt-BR" altLang="pt-BR" sz="2800" b="1">
                <a:solidFill>
                  <a:schemeClr val="bg1"/>
                </a:solidFill>
                <a:effectLst>
                  <a:outerShdw blurRad="38100" dist="38100" dir="2700000" algn="tl">
                    <a:srgbClr val="808080"/>
                  </a:outerShdw>
                </a:effectLst>
              </a:rPr>
              <a:t>	Os cientistas não sabem explicar o por quê... Mas aqueles que estudam a Bíblia Sagradas, sabem que esses são prenúncios do fim de nosso alquebrado mundo.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0931"/>
                                        </p:tgtEl>
                                        <p:attrNameLst>
                                          <p:attrName>style.visibility</p:attrName>
                                        </p:attrNameLst>
                                      </p:cBhvr>
                                      <p:to>
                                        <p:strVal val="visible"/>
                                      </p:to>
                                    </p:set>
                                    <p:anim calcmode="lin" valueType="num">
                                      <p:cBhvr additive="base">
                                        <p:cTn id="7" dur="2000" fill="hold"/>
                                        <p:tgtEl>
                                          <p:spTgt spid="380931"/>
                                        </p:tgtEl>
                                        <p:attrNameLst>
                                          <p:attrName>ppt_x</p:attrName>
                                        </p:attrNameLst>
                                      </p:cBhvr>
                                      <p:tavLst>
                                        <p:tav tm="0">
                                          <p:val>
                                            <p:strVal val="1+#ppt_w/2"/>
                                          </p:val>
                                        </p:tav>
                                        <p:tav tm="100000">
                                          <p:val>
                                            <p:strVal val="#ppt_x"/>
                                          </p:val>
                                        </p:tav>
                                      </p:tavLst>
                                    </p:anim>
                                    <p:anim calcmode="lin" valueType="num">
                                      <p:cBhvr additive="base">
                                        <p:cTn id="8" dur="2000" fill="hold"/>
                                        <p:tgtEl>
                                          <p:spTgt spid="3809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0932">
                                            <p:bg/>
                                          </p:spTgt>
                                        </p:tgtEl>
                                        <p:attrNameLst>
                                          <p:attrName>style.visibility</p:attrName>
                                        </p:attrNameLst>
                                      </p:cBhvr>
                                      <p:to>
                                        <p:strVal val="visible"/>
                                      </p:to>
                                    </p:set>
                                    <p:anim calcmode="lin" valueType="num">
                                      <p:cBhvr>
                                        <p:cTn id="13" dur="500" fill="hold"/>
                                        <p:tgtEl>
                                          <p:spTgt spid="380932">
                                            <p:bg/>
                                          </p:spTgt>
                                        </p:tgtEl>
                                        <p:attrNameLst>
                                          <p:attrName>ppt_w</p:attrName>
                                        </p:attrNameLst>
                                      </p:cBhvr>
                                      <p:tavLst>
                                        <p:tav tm="0">
                                          <p:val>
                                            <p:fltVal val="0"/>
                                          </p:val>
                                        </p:tav>
                                        <p:tav tm="100000">
                                          <p:val>
                                            <p:strVal val="#ppt_w"/>
                                          </p:val>
                                        </p:tav>
                                      </p:tavLst>
                                    </p:anim>
                                    <p:anim calcmode="lin" valueType="num">
                                      <p:cBhvr>
                                        <p:cTn id="14" dur="500" fill="hold"/>
                                        <p:tgtEl>
                                          <p:spTgt spid="380932">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0932">
                                            <p:txEl>
                                              <p:pRg st="0" end="0"/>
                                            </p:txEl>
                                          </p:spTgt>
                                        </p:tgtEl>
                                        <p:attrNameLst>
                                          <p:attrName>style.visibility</p:attrName>
                                        </p:attrNameLst>
                                      </p:cBhvr>
                                      <p:to>
                                        <p:strVal val="visible"/>
                                      </p:to>
                                    </p:set>
                                    <p:anim calcmode="lin" valueType="num">
                                      <p:cBhvr>
                                        <p:cTn id="19" dur="500" fill="hold"/>
                                        <p:tgtEl>
                                          <p:spTgt spid="38093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809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80932">
                                            <p:txEl>
                                              <p:pRg st="1" end="1"/>
                                            </p:txEl>
                                          </p:spTgt>
                                        </p:tgtEl>
                                        <p:attrNameLst>
                                          <p:attrName>style.visibility</p:attrName>
                                        </p:attrNameLst>
                                      </p:cBhvr>
                                      <p:to>
                                        <p:strVal val="visible"/>
                                      </p:to>
                                    </p:set>
                                    <p:anim calcmode="lin" valueType="num">
                                      <p:cBhvr>
                                        <p:cTn id="25" dur="500" fill="hold"/>
                                        <p:tgtEl>
                                          <p:spTgt spid="38093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8093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80932">
                                            <p:txEl>
                                              <p:pRg st="2" end="2"/>
                                            </p:txEl>
                                          </p:spTgt>
                                        </p:tgtEl>
                                        <p:attrNameLst>
                                          <p:attrName>style.visibility</p:attrName>
                                        </p:attrNameLst>
                                      </p:cBhvr>
                                      <p:to>
                                        <p:strVal val="visible"/>
                                      </p:to>
                                    </p:set>
                                    <p:anim calcmode="lin" valueType="num">
                                      <p:cBhvr>
                                        <p:cTn id="31" dur="500" fill="hold"/>
                                        <p:tgtEl>
                                          <p:spTgt spid="380932">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8093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80932">
                                            <p:txEl>
                                              <p:pRg st="3" end="3"/>
                                            </p:txEl>
                                          </p:spTgt>
                                        </p:tgtEl>
                                        <p:attrNameLst>
                                          <p:attrName>style.visibility</p:attrName>
                                        </p:attrNameLst>
                                      </p:cBhvr>
                                      <p:to>
                                        <p:strVal val="visible"/>
                                      </p:to>
                                    </p:set>
                                    <p:anim calcmode="lin" valueType="num">
                                      <p:cBhvr>
                                        <p:cTn id="37" dur="500" fill="hold"/>
                                        <p:tgtEl>
                                          <p:spTgt spid="380932">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8093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animBg="1"/>
      <p:bldP spid="380932"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82982" name="Picture 6">
            <a:extLst>
              <a:ext uri="{FF2B5EF4-FFF2-40B4-BE49-F238E27FC236}">
                <a16:creationId xmlns:a16="http://schemas.microsoft.com/office/drawing/2014/main" id="{1668A36B-D67C-4041-85BF-8CEB4F7D3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82978" name="Picture 2">
            <a:extLst>
              <a:ext uri="{FF2B5EF4-FFF2-40B4-BE49-F238E27FC236}">
                <a16:creationId xmlns:a16="http://schemas.microsoft.com/office/drawing/2014/main" id="{A79AB228-253F-4D1A-84D0-EE99AB388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2979" name="Rectangle 3">
            <a:extLst>
              <a:ext uri="{FF2B5EF4-FFF2-40B4-BE49-F238E27FC236}">
                <a16:creationId xmlns:a16="http://schemas.microsoft.com/office/drawing/2014/main" id="{550A5AB3-A221-4D78-8253-ADE32E7DF9BA}"/>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82980" name="Rectangle 4">
            <a:extLst>
              <a:ext uri="{FF2B5EF4-FFF2-40B4-BE49-F238E27FC236}">
                <a16:creationId xmlns:a16="http://schemas.microsoft.com/office/drawing/2014/main" id="{A0F14690-CD9E-4F84-BC8C-F3EABCFD386D}"/>
              </a:ext>
            </a:extLst>
          </p:cNvPr>
          <p:cNvSpPr>
            <a:spLocks noGrp="1" noChangeArrowheads="1"/>
          </p:cNvSpPr>
          <p:nvPr>
            <p:ph type="subTitle" idx="1"/>
          </p:nvPr>
        </p:nvSpPr>
        <p:spPr>
          <a:xfrm>
            <a:off x="250825" y="2420938"/>
            <a:ext cx="8569325" cy="3529012"/>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7º. Falsos Profetas</a:t>
            </a:r>
          </a:p>
          <a:p>
            <a:pPr marL="609600" indent="-609600" algn="l">
              <a:lnSpc>
                <a:spcPct val="80000"/>
              </a:lnSpc>
            </a:pPr>
            <a:r>
              <a:rPr lang="pt-BR" altLang="pt-BR" sz="2800" b="1">
                <a:solidFill>
                  <a:schemeClr val="bg1"/>
                </a:solidFill>
                <a:effectLst>
                  <a:outerShdw blurRad="38100" dist="38100" dir="2700000" algn="tl">
                    <a:srgbClr val="808080"/>
                  </a:outerShdw>
                </a:effectLst>
              </a:rPr>
              <a:t>	O aumento dos falsos ensinadores religiosos é um dos sinais mais destacados por Cristo: </a:t>
            </a:r>
            <a:r>
              <a:rPr lang="pt-BR" altLang="pt-BR" sz="2800" b="1" i="1">
                <a:solidFill>
                  <a:schemeClr val="bg1"/>
                </a:solidFill>
                <a:effectLst>
                  <a:outerShdw blurRad="38100" dist="38100" dir="2700000" algn="tl">
                    <a:srgbClr val="808080"/>
                  </a:outerShdw>
                </a:effectLst>
              </a:rPr>
              <a:t>“Acautelai-vos que ninguém vos engane; porque muitos virão em meu nome, dizendo: Eu sou o Cristo; e enganaram a muitos. Porque surgirão falsos cristos e falsos profetas, e farão grandes sinais e prodígios que, se possível fora, enganariam os escolhidos”. Mat. 24:4,5,24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2979"/>
                                        </p:tgtEl>
                                        <p:attrNameLst>
                                          <p:attrName>style.visibility</p:attrName>
                                        </p:attrNameLst>
                                      </p:cBhvr>
                                      <p:to>
                                        <p:strVal val="visible"/>
                                      </p:to>
                                    </p:set>
                                    <p:anim calcmode="lin" valueType="num">
                                      <p:cBhvr additive="base">
                                        <p:cTn id="7" dur="2000" fill="hold"/>
                                        <p:tgtEl>
                                          <p:spTgt spid="382979"/>
                                        </p:tgtEl>
                                        <p:attrNameLst>
                                          <p:attrName>ppt_x</p:attrName>
                                        </p:attrNameLst>
                                      </p:cBhvr>
                                      <p:tavLst>
                                        <p:tav tm="0">
                                          <p:val>
                                            <p:strVal val="1+#ppt_w/2"/>
                                          </p:val>
                                        </p:tav>
                                        <p:tav tm="100000">
                                          <p:val>
                                            <p:strVal val="#ppt_x"/>
                                          </p:val>
                                        </p:tav>
                                      </p:tavLst>
                                    </p:anim>
                                    <p:anim calcmode="lin" valueType="num">
                                      <p:cBhvr additive="base">
                                        <p:cTn id="8" dur="2000" fill="hold"/>
                                        <p:tgtEl>
                                          <p:spTgt spid="3829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2980">
                                            <p:bg/>
                                          </p:spTgt>
                                        </p:tgtEl>
                                        <p:attrNameLst>
                                          <p:attrName>style.visibility</p:attrName>
                                        </p:attrNameLst>
                                      </p:cBhvr>
                                      <p:to>
                                        <p:strVal val="visible"/>
                                      </p:to>
                                    </p:set>
                                    <p:anim calcmode="lin" valueType="num">
                                      <p:cBhvr>
                                        <p:cTn id="13" dur="500" fill="hold"/>
                                        <p:tgtEl>
                                          <p:spTgt spid="382980">
                                            <p:bg/>
                                          </p:spTgt>
                                        </p:tgtEl>
                                        <p:attrNameLst>
                                          <p:attrName>ppt_w</p:attrName>
                                        </p:attrNameLst>
                                      </p:cBhvr>
                                      <p:tavLst>
                                        <p:tav tm="0">
                                          <p:val>
                                            <p:fltVal val="0"/>
                                          </p:val>
                                        </p:tav>
                                        <p:tav tm="100000">
                                          <p:val>
                                            <p:strVal val="#ppt_w"/>
                                          </p:val>
                                        </p:tav>
                                      </p:tavLst>
                                    </p:anim>
                                    <p:anim calcmode="lin" valueType="num">
                                      <p:cBhvr>
                                        <p:cTn id="14" dur="500" fill="hold"/>
                                        <p:tgtEl>
                                          <p:spTgt spid="382980">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2980">
                                            <p:txEl>
                                              <p:pRg st="0" end="0"/>
                                            </p:txEl>
                                          </p:spTgt>
                                        </p:tgtEl>
                                        <p:attrNameLst>
                                          <p:attrName>style.visibility</p:attrName>
                                        </p:attrNameLst>
                                      </p:cBhvr>
                                      <p:to>
                                        <p:strVal val="visible"/>
                                      </p:to>
                                    </p:set>
                                    <p:anim calcmode="lin" valueType="num">
                                      <p:cBhvr>
                                        <p:cTn id="19" dur="500" fill="hold"/>
                                        <p:tgtEl>
                                          <p:spTgt spid="38298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8298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82980">
                                            <p:txEl>
                                              <p:pRg st="1" end="1"/>
                                            </p:txEl>
                                          </p:spTgt>
                                        </p:tgtEl>
                                        <p:attrNameLst>
                                          <p:attrName>style.visibility</p:attrName>
                                        </p:attrNameLst>
                                      </p:cBhvr>
                                      <p:to>
                                        <p:strVal val="visible"/>
                                      </p:to>
                                    </p:set>
                                    <p:anim calcmode="lin" valueType="num">
                                      <p:cBhvr>
                                        <p:cTn id="25" dur="500" fill="hold"/>
                                        <p:tgtEl>
                                          <p:spTgt spid="38298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8298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animBg="1"/>
      <p:bldP spid="382980"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85029" name="Picture 5">
            <a:extLst>
              <a:ext uri="{FF2B5EF4-FFF2-40B4-BE49-F238E27FC236}">
                <a16:creationId xmlns:a16="http://schemas.microsoft.com/office/drawing/2014/main" id="{76907516-1F84-4B95-92EE-C1879327E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85026" name="Picture 2">
            <a:extLst>
              <a:ext uri="{FF2B5EF4-FFF2-40B4-BE49-F238E27FC236}">
                <a16:creationId xmlns:a16="http://schemas.microsoft.com/office/drawing/2014/main" id="{A11ED6B3-27E1-4993-A0DA-E1FED1E49B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5027" name="Rectangle 3">
            <a:extLst>
              <a:ext uri="{FF2B5EF4-FFF2-40B4-BE49-F238E27FC236}">
                <a16:creationId xmlns:a16="http://schemas.microsoft.com/office/drawing/2014/main" id="{4416B874-C5B6-4B66-BB86-15D51ACED6B4}"/>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85028" name="Rectangle 4">
            <a:extLst>
              <a:ext uri="{FF2B5EF4-FFF2-40B4-BE49-F238E27FC236}">
                <a16:creationId xmlns:a16="http://schemas.microsoft.com/office/drawing/2014/main" id="{60807B14-854C-4649-B472-D347E22291FA}"/>
              </a:ext>
            </a:extLst>
          </p:cNvPr>
          <p:cNvSpPr>
            <a:spLocks noGrp="1" noChangeArrowheads="1"/>
          </p:cNvSpPr>
          <p:nvPr>
            <p:ph type="subTitle" idx="1"/>
          </p:nvPr>
        </p:nvSpPr>
        <p:spPr>
          <a:xfrm>
            <a:off x="250825" y="2420938"/>
            <a:ext cx="8569325" cy="3384550"/>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7º. Falsos Profetas</a:t>
            </a:r>
          </a:p>
          <a:p>
            <a:pPr marL="609600" indent="-609600" algn="l">
              <a:lnSpc>
                <a:spcPct val="80000"/>
              </a:lnSpc>
            </a:pPr>
            <a:r>
              <a:rPr lang="pt-BR" altLang="pt-BR" sz="2800" b="1">
                <a:solidFill>
                  <a:schemeClr val="bg1"/>
                </a:solidFill>
                <a:effectLst>
                  <a:outerShdw blurRad="38100" dist="38100" dir="2700000" algn="tl">
                    <a:srgbClr val="808080"/>
                  </a:outerShdw>
                </a:effectLst>
              </a:rPr>
              <a:t>	A verdade é uma só e está em Cristo e sua palavra a Bíblia Sagrada. O falso profeta é aquele que usa o nome de Cristo, usa sua palavra, mas não a pratica, não a segue na sua integridade;  segue e ensina só o que lhe convém. Interpreta a Bíblia segundo suas próprias idéias e conveniências... </a:t>
            </a:r>
          </a:p>
          <a:p>
            <a:pPr marL="609600" indent="-609600" algn="l">
              <a:lnSpc>
                <a:spcPct val="80000"/>
              </a:lnSpc>
            </a:pPr>
            <a:r>
              <a:rPr lang="pt-BR" altLang="pt-BR" sz="2800" b="1">
                <a:solidFill>
                  <a:schemeClr val="bg1"/>
                </a:solidFill>
                <a:effectLst>
                  <a:outerShdw blurRad="38100" dist="38100" dir="2700000" algn="tl">
                    <a:srgbClr val="808080"/>
                  </a:outerShdw>
                </a:effectLst>
              </a:rPr>
              <a:t>	Essa é a causa da multiplicidade de religiões.</a:t>
            </a:r>
            <a:r>
              <a:rPr lang="pt-BR" altLang="pt-BR" sz="28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5027"/>
                                        </p:tgtEl>
                                        <p:attrNameLst>
                                          <p:attrName>style.visibility</p:attrName>
                                        </p:attrNameLst>
                                      </p:cBhvr>
                                      <p:to>
                                        <p:strVal val="visible"/>
                                      </p:to>
                                    </p:set>
                                    <p:anim calcmode="lin" valueType="num">
                                      <p:cBhvr additive="base">
                                        <p:cTn id="7" dur="2000" fill="hold"/>
                                        <p:tgtEl>
                                          <p:spTgt spid="385027"/>
                                        </p:tgtEl>
                                        <p:attrNameLst>
                                          <p:attrName>ppt_x</p:attrName>
                                        </p:attrNameLst>
                                      </p:cBhvr>
                                      <p:tavLst>
                                        <p:tav tm="0">
                                          <p:val>
                                            <p:strVal val="1+#ppt_w/2"/>
                                          </p:val>
                                        </p:tav>
                                        <p:tav tm="100000">
                                          <p:val>
                                            <p:strVal val="#ppt_x"/>
                                          </p:val>
                                        </p:tav>
                                      </p:tavLst>
                                    </p:anim>
                                    <p:anim calcmode="lin" valueType="num">
                                      <p:cBhvr additive="base">
                                        <p:cTn id="8" dur="2000" fill="hold"/>
                                        <p:tgtEl>
                                          <p:spTgt spid="3850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5028">
                                            <p:bg/>
                                          </p:spTgt>
                                        </p:tgtEl>
                                        <p:attrNameLst>
                                          <p:attrName>style.visibility</p:attrName>
                                        </p:attrNameLst>
                                      </p:cBhvr>
                                      <p:to>
                                        <p:strVal val="visible"/>
                                      </p:to>
                                    </p:set>
                                    <p:anim calcmode="lin" valueType="num">
                                      <p:cBhvr>
                                        <p:cTn id="13" dur="500" fill="hold"/>
                                        <p:tgtEl>
                                          <p:spTgt spid="385028">
                                            <p:bg/>
                                          </p:spTgt>
                                        </p:tgtEl>
                                        <p:attrNameLst>
                                          <p:attrName>ppt_w</p:attrName>
                                        </p:attrNameLst>
                                      </p:cBhvr>
                                      <p:tavLst>
                                        <p:tav tm="0">
                                          <p:val>
                                            <p:fltVal val="0"/>
                                          </p:val>
                                        </p:tav>
                                        <p:tav tm="100000">
                                          <p:val>
                                            <p:strVal val="#ppt_w"/>
                                          </p:val>
                                        </p:tav>
                                      </p:tavLst>
                                    </p:anim>
                                    <p:anim calcmode="lin" valueType="num">
                                      <p:cBhvr>
                                        <p:cTn id="14" dur="500" fill="hold"/>
                                        <p:tgtEl>
                                          <p:spTgt spid="385028">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5028">
                                            <p:txEl>
                                              <p:pRg st="0" end="0"/>
                                            </p:txEl>
                                          </p:spTgt>
                                        </p:tgtEl>
                                        <p:attrNameLst>
                                          <p:attrName>style.visibility</p:attrName>
                                        </p:attrNameLst>
                                      </p:cBhvr>
                                      <p:to>
                                        <p:strVal val="visible"/>
                                      </p:to>
                                    </p:set>
                                    <p:anim calcmode="lin" valueType="num">
                                      <p:cBhvr>
                                        <p:cTn id="19" dur="500" fill="hold"/>
                                        <p:tgtEl>
                                          <p:spTgt spid="3850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850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85028">
                                            <p:txEl>
                                              <p:pRg st="1" end="1"/>
                                            </p:txEl>
                                          </p:spTgt>
                                        </p:tgtEl>
                                        <p:attrNameLst>
                                          <p:attrName>style.visibility</p:attrName>
                                        </p:attrNameLst>
                                      </p:cBhvr>
                                      <p:to>
                                        <p:strVal val="visible"/>
                                      </p:to>
                                    </p:set>
                                    <p:anim calcmode="lin" valueType="num">
                                      <p:cBhvr>
                                        <p:cTn id="25" dur="500" fill="hold"/>
                                        <p:tgtEl>
                                          <p:spTgt spid="38502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8502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85028">
                                            <p:txEl>
                                              <p:pRg st="2" end="2"/>
                                            </p:txEl>
                                          </p:spTgt>
                                        </p:tgtEl>
                                        <p:attrNameLst>
                                          <p:attrName>style.visibility</p:attrName>
                                        </p:attrNameLst>
                                      </p:cBhvr>
                                      <p:to>
                                        <p:strVal val="visible"/>
                                      </p:to>
                                    </p:set>
                                    <p:anim calcmode="lin" valueType="num">
                                      <p:cBhvr>
                                        <p:cTn id="31" dur="500" fill="hold"/>
                                        <p:tgtEl>
                                          <p:spTgt spid="38502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8502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animBg="1"/>
      <p:bldP spid="38502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87077" name="Picture 5">
            <a:extLst>
              <a:ext uri="{FF2B5EF4-FFF2-40B4-BE49-F238E27FC236}">
                <a16:creationId xmlns:a16="http://schemas.microsoft.com/office/drawing/2014/main" id="{33803D6F-ECC8-4E4C-9634-433C1705E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425" y="0"/>
            <a:ext cx="58705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87074" name="Picture 2">
            <a:extLst>
              <a:ext uri="{FF2B5EF4-FFF2-40B4-BE49-F238E27FC236}">
                <a16:creationId xmlns:a16="http://schemas.microsoft.com/office/drawing/2014/main" id="{CB716927-AF9C-4AAD-B6E4-C05867DF5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7075" name="Rectangle 3">
            <a:extLst>
              <a:ext uri="{FF2B5EF4-FFF2-40B4-BE49-F238E27FC236}">
                <a16:creationId xmlns:a16="http://schemas.microsoft.com/office/drawing/2014/main" id="{441F0ADB-B339-4CD1-B1A5-1CA1FC8FD5D5}"/>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87076" name="Rectangle 4">
            <a:extLst>
              <a:ext uri="{FF2B5EF4-FFF2-40B4-BE49-F238E27FC236}">
                <a16:creationId xmlns:a16="http://schemas.microsoft.com/office/drawing/2014/main" id="{AEF338EF-4CE1-4829-86A5-EBA8BB594678}"/>
              </a:ext>
            </a:extLst>
          </p:cNvPr>
          <p:cNvSpPr>
            <a:spLocks noGrp="1" noChangeArrowheads="1"/>
          </p:cNvSpPr>
          <p:nvPr>
            <p:ph type="subTitle" idx="1"/>
          </p:nvPr>
        </p:nvSpPr>
        <p:spPr>
          <a:xfrm>
            <a:off x="250825" y="2420938"/>
            <a:ext cx="8569325" cy="3384550"/>
          </a:xfrm>
          <a:solidFill>
            <a:schemeClr val="tx2">
              <a:alpha val="22000"/>
            </a:schemeClr>
          </a:solidFill>
          <a:ln/>
        </p:spPr>
        <p:txBody>
          <a:bodyPr/>
          <a:lstStyle/>
          <a:p>
            <a:pPr marL="609600" indent="-609600" algn="l">
              <a:lnSpc>
                <a:spcPct val="80000"/>
              </a:lnSpc>
            </a:pPr>
            <a:r>
              <a:rPr lang="pt-BR" altLang="pt-BR" sz="2800" b="1" u="sng">
                <a:solidFill>
                  <a:schemeClr val="bg1"/>
                </a:solidFill>
                <a:effectLst>
                  <a:outerShdw blurRad="38100" dist="38100" dir="2700000" algn="tl">
                    <a:srgbClr val="808080"/>
                  </a:outerShdw>
                </a:effectLst>
              </a:rPr>
              <a:t>7º. Falsos Profetas</a:t>
            </a:r>
          </a:p>
          <a:p>
            <a:pPr marL="609600" indent="-609600" algn="l">
              <a:lnSpc>
                <a:spcPct val="80000"/>
              </a:lnSpc>
            </a:pPr>
            <a:r>
              <a:rPr lang="pt-BR" altLang="pt-BR" sz="2800" b="1">
                <a:solidFill>
                  <a:schemeClr val="bg1"/>
                </a:solidFill>
                <a:effectLst>
                  <a:outerShdw blurRad="38100" dist="38100" dir="2700000" algn="tl">
                    <a:srgbClr val="808080"/>
                  </a:outerShdw>
                </a:effectLst>
              </a:rPr>
              <a:t>	Jornal O Estado SP: “Estima-se que no Brasil sejam fundadas a cada dia, duas novas seitas religiosas, 90% são novas versões do protestantismo”.</a:t>
            </a:r>
          </a:p>
          <a:p>
            <a:pPr marL="609600" indent="-609600" algn="l">
              <a:lnSpc>
                <a:spcPct val="80000"/>
              </a:lnSpc>
            </a:pPr>
            <a:r>
              <a:rPr lang="pt-BR" altLang="pt-BR" sz="2800" b="1">
                <a:solidFill>
                  <a:schemeClr val="bg1"/>
                </a:solidFill>
                <a:effectLst>
                  <a:outerShdw blurRad="38100" dist="38100" dir="2700000" algn="tl">
                    <a:srgbClr val="808080"/>
                  </a:outerShdw>
                </a:effectLst>
              </a:rPr>
              <a:t>	No mundo superam a 3.000 religiões e seitas. Podemos então ter certeza de que as previsões proféticas de Cristo, estão se cumprindo ao pé da letra em nossos dias.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7075"/>
                                        </p:tgtEl>
                                        <p:attrNameLst>
                                          <p:attrName>style.visibility</p:attrName>
                                        </p:attrNameLst>
                                      </p:cBhvr>
                                      <p:to>
                                        <p:strVal val="visible"/>
                                      </p:to>
                                    </p:set>
                                    <p:anim calcmode="lin" valueType="num">
                                      <p:cBhvr additive="base">
                                        <p:cTn id="7" dur="2000" fill="hold"/>
                                        <p:tgtEl>
                                          <p:spTgt spid="387075"/>
                                        </p:tgtEl>
                                        <p:attrNameLst>
                                          <p:attrName>ppt_x</p:attrName>
                                        </p:attrNameLst>
                                      </p:cBhvr>
                                      <p:tavLst>
                                        <p:tav tm="0">
                                          <p:val>
                                            <p:strVal val="1+#ppt_w/2"/>
                                          </p:val>
                                        </p:tav>
                                        <p:tav tm="100000">
                                          <p:val>
                                            <p:strVal val="#ppt_x"/>
                                          </p:val>
                                        </p:tav>
                                      </p:tavLst>
                                    </p:anim>
                                    <p:anim calcmode="lin" valueType="num">
                                      <p:cBhvr additive="base">
                                        <p:cTn id="8" dur="2000" fill="hold"/>
                                        <p:tgtEl>
                                          <p:spTgt spid="3870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7076">
                                            <p:bg/>
                                          </p:spTgt>
                                        </p:tgtEl>
                                        <p:attrNameLst>
                                          <p:attrName>style.visibility</p:attrName>
                                        </p:attrNameLst>
                                      </p:cBhvr>
                                      <p:to>
                                        <p:strVal val="visible"/>
                                      </p:to>
                                    </p:set>
                                    <p:anim calcmode="lin" valueType="num">
                                      <p:cBhvr>
                                        <p:cTn id="13" dur="500" fill="hold"/>
                                        <p:tgtEl>
                                          <p:spTgt spid="387076">
                                            <p:bg/>
                                          </p:spTgt>
                                        </p:tgtEl>
                                        <p:attrNameLst>
                                          <p:attrName>ppt_w</p:attrName>
                                        </p:attrNameLst>
                                      </p:cBhvr>
                                      <p:tavLst>
                                        <p:tav tm="0">
                                          <p:val>
                                            <p:fltVal val="0"/>
                                          </p:val>
                                        </p:tav>
                                        <p:tav tm="100000">
                                          <p:val>
                                            <p:strVal val="#ppt_w"/>
                                          </p:val>
                                        </p:tav>
                                      </p:tavLst>
                                    </p:anim>
                                    <p:anim calcmode="lin" valueType="num">
                                      <p:cBhvr>
                                        <p:cTn id="14" dur="500" fill="hold"/>
                                        <p:tgtEl>
                                          <p:spTgt spid="387076">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7076">
                                            <p:txEl>
                                              <p:pRg st="0" end="0"/>
                                            </p:txEl>
                                          </p:spTgt>
                                        </p:tgtEl>
                                        <p:attrNameLst>
                                          <p:attrName>style.visibility</p:attrName>
                                        </p:attrNameLst>
                                      </p:cBhvr>
                                      <p:to>
                                        <p:strVal val="visible"/>
                                      </p:to>
                                    </p:set>
                                    <p:anim calcmode="lin" valueType="num">
                                      <p:cBhvr>
                                        <p:cTn id="19" dur="500" fill="hold"/>
                                        <p:tgtEl>
                                          <p:spTgt spid="38707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8707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87076">
                                            <p:txEl>
                                              <p:pRg st="1" end="1"/>
                                            </p:txEl>
                                          </p:spTgt>
                                        </p:tgtEl>
                                        <p:attrNameLst>
                                          <p:attrName>style.visibility</p:attrName>
                                        </p:attrNameLst>
                                      </p:cBhvr>
                                      <p:to>
                                        <p:strVal val="visible"/>
                                      </p:to>
                                    </p:set>
                                    <p:anim calcmode="lin" valueType="num">
                                      <p:cBhvr>
                                        <p:cTn id="25" dur="500" fill="hold"/>
                                        <p:tgtEl>
                                          <p:spTgt spid="38707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8707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87076">
                                            <p:txEl>
                                              <p:pRg st="2" end="2"/>
                                            </p:txEl>
                                          </p:spTgt>
                                        </p:tgtEl>
                                        <p:attrNameLst>
                                          <p:attrName>style.visibility</p:attrName>
                                        </p:attrNameLst>
                                      </p:cBhvr>
                                      <p:to>
                                        <p:strVal val="visible"/>
                                      </p:to>
                                    </p:set>
                                    <p:anim calcmode="lin" valueType="num">
                                      <p:cBhvr>
                                        <p:cTn id="31" dur="500" fill="hold"/>
                                        <p:tgtEl>
                                          <p:spTgt spid="38707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8707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animBg="1"/>
      <p:bldP spid="387076"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27685" name="Picture 5">
            <a:extLst>
              <a:ext uri="{FF2B5EF4-FFF2-40B4-BE49-F238E27FC236}">
                <a16:creationId xmlns:a16="http://schemas.microsoft.com/office/drawing/2014/main" id="{BD7B35C5-F888-43CC-B457-7DCAA93AC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0"/>
            <a:ext cx="6457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682" name="Picture 2">
            <a:extLst>
              <a:ext uri="{FF2B5EF4-FFF2-40B4-BE49-F238E27FC236}">
                <a16:creationId xmlns:a16="http://schemas.microsoft.com/office/drawing/2014/main" id="{40D9CECC-E3E8-49E8-A2DB-93F6D898E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683" name="Rectangle 3">
            <a:extLst>
              <a:ext uri="{FF2B5EF4-FFF2-40B4-BE49-F238E27FC236}">
                <a16:creationId xmlns:a16="http://schemas.microsoft.com/office/drawing/2014/main" id="{1B012E80-FBE0-441B-B13D-79FD350C8032}"/>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27684" name="Rectangle 4">
            <a:extLst>
              <a:ext uri="{FF2B5EF4-FFF2-40B4-BE49-F238E27FC236}">
                <a16:creationId xmlns:a16="http://schemas.microsoft.com/office/drawing/2014/main" id="{437EC7B5-F8A7-454F-861A-438BDDED1D18}"/>
              </a:ext>
            </a:extLst>
          </p:cNvPr>
          <p:cNvSpPr>
            <a:spLocks noGrp="1" noChangeArrowheads="1"/>
          </p:cNvSpPr>
          <p:nvPr>
            <p:ph type="subTitle" idx="1"/>
          </p:nvPr>
        </p:nvSpPr>
        <p:spPr>
          <a:xfrm>
            <a:off x="250825" y="2420938"/>
            <a:ext cx="8569325" cy="3313112"/>
          </a:xfrm>
          <a:solidFill>
            <a:schemeClr val="tx2">
              <a:alpha val="22000"/>
            </a:schemeClr>
          </a:solidFill>
          <a:ln/>
        </p:spPr>
        <p:txBody>
          <a:bodyPr/>
          <a:lstStyle/>
          <a:p>
            <a:pPr marL="609600" indent="-609600" algn="l">
              <a:lnSpc>
                <a:spcPct val="90000"/>
              </a:lnSpc>
            </a:pPr>
            <a:r>
              <a:rPr lang="pt-BR" altLang="pt-BR" sz="2800" b="1">
                <a:solidFill>
                  <a:schemeClr val="bg1"/>
                </a:solidFill>
                <a:effectLst>
                  <a:outerShdw blurRad="38100" dist="38100" dir="2700000" algn="tl">
                    <a:srgbClr val="808080"/>
                  </a:outerShdw>
                </a:effectLst>
              </a:rPr>
              <a:t>As luzes indicadoras da volta de Jesus continuam piscando como sinais evidentes de que estamos muito perto do grande evento. </a:t>
            </a:r>
          </a:p>
          <a:p>
            <a:pPr marL="609600" indent="-609600" algn="l">
              <a:lnSpc>
                <a:spcPct val="90000"/>
              </a:lnSpc>
            </a:pPr>
            <a:r>
              <a:rPr lang="pt-BR" altLang="pt-BR" sz="2800" b="1" i="1">
                <a:solidFill>
                  <a:schemeClr val="bg1"/>
                </a:solidFill>
                <a:effectLst>
                  <a:outerShdw blurRad="38100" dist="38100" dir="2700000" algn="tl">
                    <a:srgbClr val="808080"/>
                  </a:outerShdw>
                </a:effectLst>
              </a:rPr>
              <a:t>Cristo conclui: “Ora, quando essas coisas começarem a acontecer, olhai para cima e levantai as vossas cabeças porque a vossa redenção está próxima”. Luc. 2:28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683"/>
                                        </p:tgtEl>
                                        <p:attrNameLst>
                                          <p:attrName>style.visibility</p:attrName>
                                        </p:attrNameLst>
                                      </p:cBhvr>
                                      <p:to>
                                        <p:strVal val="visible"/>
                                      </p:to>
                                    </p:set>
                                    <p:anim calcmode="lin" valueType="num">
                                      <p:cBhvr additive="base">
                                        <p:cTn id="7" dur="2000" fill="hold"/>
                                        <p:tgtEl>
                                          <p:spTgt spid="327683"/>
                                        </p:tgtEl>
                                        <p:attrNameLst>
                                          <p:attrName>ppt_x</p:attrName>
                                        </p:attrNameLst>
                                      </p:cBhvr>
                                      <p:tavLst>
                                        <p:tav tm="0">
                                          <p:val>
                                            <p:strVal val="1+#ppt_w/2"/>
                                          </p:val>
                                        </p:tav>
                                        <p:tav tm="100000">
                                          <p:val>
                                            <p:strVal val="#ppt_x"/>
                                          </p:val>
                                        </p:tav>
                                      </p:tavLst>
                                    </p:anim>
                                    <p:anim calcmode="lin" valueType="num">
                                      <p:cBhvr additive="base">
                                        <p:cTn id="8" dur="2000" fill="hold"/>
                                        <p:tgtEl>
                                          <p:spTgt spid="3276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7684">
                                            <p:bg/>
                                          </p:spTgt>
                                        </p:tgtEl>
                                        <p:attrNameLst>
                                          <p:attrName>style.visibility</p:attrName>
                                        </p:attrNameLst>
                                      </p:cBhvr>
                                      <p:to>
                                        <p:strVal val="visible"/>
                                      </p:to>
                                    </p:set>
                                    <p:anim calcmode="lin" valueType="num">
                                      <p:cBhvr>
                                        <p:cTn id="13" dur="500" fill="hold"/>
                                        <p:tgtEl>
                                          <p:spTgt spid="327684">
                                            <p:bg/>
                                          </p:spTgt>
                                        </p:tgtEl>
                                        <p:attrNameLst>
                                          <p:attrName>ppt_w</p:attrName>
                                        </p:attrNameLst>
                                      </p:cBhvr>
                                      <p:tavLst>
                                        <p:tav tm="0">
                                          <p:val>
                                            <p:fltVal val="0"/>
                                          </p:val>
                                        </p:tav>
                                        <p:tav tm="100000">
                                          <p:val>
                                            <p:strVal val="#ppt_w"/>
                                          </p:val>
                                        </p:tav>
                                      </p:tavLst>
                                    </p:anim>
                                    <p:anim calcmode="lin" valueType="num">
                                      <p:cBhvr>
                                        <p:cTn id="14" dur="500" fill="hold"/>
                                        <p:tgtEl>
                                          <p:spTgt spid="327684">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7684">
                                            <p:txEl>
                                              <p:pRg st="0" end="0"/>
                                            </p:txEl>
                                          </p:spTgt>
                                        </p:tgtEl>
                                        <p:attrNameLst>
                                          <p:attrName>style.visibility</p:attrName>
                                        </p:attrNameLst>
                                      </p:cBhvr>
                                      <p:to>
                                        <p:strVal val="visible"/>
                                      </p:to>
                                    </p:set>
                                    <p:anim calcmode="lin" valueType="num">
                                      <p:cBhvr>
                                        <p:cTn id="19" dur="500" fill="hold"/>
                                        <p:tgtEl>
                                          <p:spTgt spid="32768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2768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27684">
                                            <p:txEl>
                                              <p:pRg st="1" end="1"/>
                                            </p:txEl>
                                          </p:spTgt>
                                        </p:tgtEl>
                                        <p:attrNameLst>
                                          <p:attrName>style.visibility</p:attrName>
                                        </p:attrNameLst>
                                      </p:cBhvr>
                                      <p:to>
                                        <p:strVal val="visible"/>
                                      </p:to>
                                    </p:set>
                                    <p:anim calcmode="lin" valueType="num">
                                      <p:cBhvr>
                                        <p:cTn id="25" dur="500" fill="hold"/>
                                        <p:tgtEl>
                                          <p:spTgt spid="32768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2768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animBg="1"/>
      <p:bldP spid="32768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89126" name="Picture 6">
            <a:extLst>
              <a:ext uri="{FF2B5EF4-FFF2-40B4-BE49-F238E27FC236}">
                <a16:creationId xmlns:a16="http://schemas.microsoft.com/office/drawing/2014/main" id="{98602185-5CCB-4819-A21F-3D455C67D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0"/>
            <a:ext cx="61817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89122" name="Picture 2">
            <a:extLst>
              <a:ext uri="{FF2B5EF4-FFF2-40B4-BE49-F238E27FC236}">
                <a16:creationId xmlns:a16="http://schemas.microsoft.com/office/drawing/2014/main" id="{281D8B5B-719B-4C31-820B-E14B78BB1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23" name="Rectangle 3">
            <a:extLst>
              <a:ext uri="{FF2B5EF4-FFF2-40B4-BE49-F238E27FC236}">
                <a16:creationId xmlns:a16="http://schemas.microsoft.com/office/drawing/2014/main" id="{279E0FBD-990C-491F-8DEE-8FED219024DA}"/>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89124" name="Rectangle 4">
            <a:extLst>
              <a:ext uri="{FF2B5EF4-FFF2-40B4-BE49-F238E27FC236}">
                <a16:creationId xmlns:a16="http://schemas.microsoft.com/office/drawing/2014/main" id="{B341D46A-0DF3-45CE-A6C0-6B885BD35AF3}"/>
              </a:ext>
            </a:extLst>
          </p:cNvPr>
          <p:cNvSpPr>
            <a:spLocks noGrp="1" noChangeArrowheads="1"/>
          </p:cNvSpPr>
          <p:nvPr>
            <p:ph type="subTitle" idx="1"/>
          </p:nvPr>
        </p:nvSpPr>
        <p:spPr>
          <a:xfrm>
            <a:off x="250825" y="2636838"/>
            <a:ext cx="8569325" cy="2592387"/>
          </a:xfrm>
          <a:solidFill>
            <a:schemeClr val="tx2">
              <a:alpha val="22000"/>
            </a:schemeClr>
          </a:solidFill>
          <a:ln/>
        </p:spPr>
        <p:txBody>
          <a:bodyPr/>
          <a:lstStyle/>
          <a:p>
            <a:pPr marL="609600" indent="-609600" algn="l">
              <a:lnSpc>
                <a:spcPct val="90000"/>
              </a:lnSpc>
            </a:pPr>
            <a:r>
              <a:rPr lang="pt-BR" altLang="pt-BR" sz="3200" b="1">
                <a:solidFill>
                  <a:schemeClr val="bg1"/>
                </a:solidFill>
                <a:effectLst>
                  <a:outerShdw blurRad="38100" dist="38100" dir="2700000" algn="tl">
                    <a:srgbClr val="808080"/>
                  </a:outerShdw>
                </a:effectLst>
              </a:rPr>
              <a:t>	</a:t>
            </a:r>
            <a:r>
              <a:rPr lang="pt-BR" altLang="pt-BR" sz="3600" b="1" i="1">
                <a:solidFill>
                  <a:schemeClr val="bg1"/>
                </a:solidFill>
                <a:effectLst>
                  <a:outerShdw blurRad="38100" dist="38100" dir="2700000" algn="tl">
                    <a:srgbClr val="808080"/>
                  </a:outerShdw>
                </a:effectLst>
              </a:rPr>
              <a:t>“Porém daquele dia e hora ninguém sabe... estai vós apercebidos; porque o Filho do Homem há de vir a hora que não penseis”. Mat. 2:36,44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23"/>
                                        </p:tgtEl>
                                        <p:attrNameLst>
                                          <p:attrName>style.visibility</p:attrName>
                                        </p:attrNameLst>
                                      </p:cBhvr>
                                      <p:to>
                                        <p:strVal val="visible"/>
                                      </p:to>
                                    </p:set>
                                    <p:anim calcmode="lin" valueType="num">
                                      <p:cBhvr additive="base">
                                        <p:cTn id="7" dur="2000" fill="hold"/>
                                        <p:tgtEl>
                                          <p:spTgt spid="389123"/>
                                        </p:tgtEl>
                                        <p:attrNameLst>
                                          <p:attrName>ppt_x</p:attrName>
                                        </p:attrNameLst>
                                      </p:cBhvr>
                                      <p:tavLst>
                                        <p:tav tm="0">
                                          <p:val>
                                            <p:strVal val="1+#ppt_w/2"/>
                                          </p:val>
                                        </p:tav>
                                        <p:tav tm="100000">
                                          <p:val>
                                            <p:strVal val="#ppt_x"/>
                                          </p:val>
                                        </p:tav>
                                      </p:tavLst>
                                    </p:anim>
                                    <p:anim calcmode="lin" valueType="num">
                                      <p:cBhvr additive="base">
                                        <p:cTn id="8" dur="2000" fill="hold"/>
                                        <p:tgtEl>
                                          <p:spTgt spid="3891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9124">
                                            <p:bg/>
                                          </p:spTgt>
                                        </p:tgtEl>
                                        <p:attrNameLst>
                                          <p:attrName>style.visibility</p:attrName>
                                        </p:attrNameLst>
                                      </p:cBhvr>
                                      <p:to>
                                        <p:strVal val="visible"/>
                                      </p:to>
                                    </p:set>
                                    <p:anim calcmode="lin" valueType="num">
                                      <p:cBhvr>
                                        <p:cTn id="13" dur="500" fill="hold"/>
                                        <p:tgtEl>
                                          <p:spTgt spid="389124">
                                            <p:bg/>
                                          </p:spTgt>
                                        </p:tgtEl>
                                        <p:attrNameLst>
                                          <p:attrName>ppt_w</p:attrName>
                                        </p:attrNameLst>
                                      </p:cBhvr>
                                      <p:tavLst>
                                        <p:tav tm="0">
                                          <p:val>
                                            <p:fltVal val="0"/>
                                          </p:val>
                                        </p:tav>
                                        <p:tav tm="100000">
                                          <p:val>
                                            <p:strVal val="#ppt_w"/>
                                          </p:val>
                                        </p:tav>
                                      </p:tavLst>
                                    </p:anim>
                                    <p:anim calcmode="lin" valueType="num">
                                      <p:cBhvr>
                                        <p:cTn id="14" dur="500" fill="hold"/>
                                        <p:tgtEl>
                                          <p:spTgt spid="389124">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9124">
                                            <p:txEl>
                                              <p:pRg st="0" end="0"/>
                                            </p:txEl>
                                          </p:spTgt>
                                        </p:tgtEl>
                                        <p:attrNameLst>
                                          <p:attrName>style.visibility</p:attrName>
                                        </p:attrNameLst>
                                      </p:cBhvr>
                                      <p:to>
                                        <p:strVal val="visible"/>
                                      </p:to>
                                    </p:set>
                                    <p:anim calcmode="lin" valueType="num">
                                      <p:cBhvr>
                                        <p:cTn id="19" dur="500" fill="hold"/>
                                        <p:tgtEl>
                                          <p:spTgt spid="38912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8912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animBg="1"/>
      <p:bldP spid="38912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91175" name="Picture 7">
            <a:extLst>
              <a:ext uri="{FF2B5EF4-FFF2-40B4-BE49-F238E27FC236}">
                <a16:creationId xmlns:a16="http://schemas.microsoft.com/office/drawing/2014/main" id="{A987CBF9-4B2E-4705-84DA-F0BC8ABFA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0"/>
            <a:ext cx="7092950" cy="6908800"/>
          </a:xfrm>
          <a:prstGeom prst="rect">
            <a:avLst/>
          </a:prstGeom>
          <a:noFill/>
          <a:extLst>
            <a:ext uri="{909E8E84-426E-40DD-AFC4-6F175D3DCCD1}">
              <a14:hiddenFill xmlns:a14="http://schemas.microsoft.com/office/drawing/2010/main">
                <a:solidFill>
                  <a:srgbClr val="FFFFFF"/>
                </a:solidFill>
              </a14:hiddenFill>
            </a:ext>
          </a:extLst>
        </p:spPr>
      </p:pic>
      <p:pic>
        <p:nvPicPr>
          <p:cNvPr id="391170" name="Picture 2">
            <a:extLst>
              <a:ext uri="{FF2B5EF4-FFF2-40B4-BE49-F238E27FC236}">
                <a16:creationId xmlns:a16="http://schemas.microsoft.com/office/drawing/2014/main" id="{0A88928A-C565-4059-875E-8723B3743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1171" name="Rectangle 3">
            <a:extLst>
              <a:ext uri="{FF2B5EF4-FFF2-40B4-BE49-F238E27FC236}">
                <a16:creationId xmlns:a16="http://schemas.microsoft.com/office/drawing/2014/main" id="{B66DEAA6-4714-49A3-BDB0-A3B0D7DEB3CA}"/>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91172" name="Rectangle 4">
            <a:extLst>
              <a:ext uri="{FF2B5EF4-FFF2-40B4-BE49-F238E27FC236}">
                <a16:creationId xmlns:a16="http://schemas.microsoft.com/office/drawing/2014/main" id="{81BB0DF3-DCEE-40FB-B0E3-2B5096676110}"/>
              </a:ext>
            </a:extLst>
          </p:cNvPr>
          <p:cNvSpPr>
            <a:spLocks noGrp="1" noChangeArrowheads="1"/>
          </p:cNvSpPr>
          <p:nvPr>
            <p:ph type="subTitle" idx="1"/>
          </p:nvPr>
        </p:nvSpPr>
        <p:spPr>
          <a:xfrm>
            <a:off x="250825" y="2420938"/>
            <a:ext cx="8569325" cy="2808287"/>
          </a:xfrm>
          <a:solidFill>
            <a:schemeClr val="tx2">
              <a:alpha val="22000"/>
            </a:schemeClr>
          </a:solidFill>
          <a:ln/>
        </p:spPr>
        <p:txBody>
          <a:bodyPr/>
          <a:lstStyle/>
          <a:p>
            <a:pPr marL="609600" indent="-609600" algn="l"/>
            <a:r>
              <a:rPr lang="pt-BR" altLang="pt-BR" sz="4000" b="1">
                <a:solidFill>
                  <a:schemeClr val="bg1"/>
                </a:solidFill>
                <a:effectLst>
                  <a:outerShdw blurRad="38100" dist="38100" dir="2700000" algn="tl">
                    <a:srgbClr val="808080"/>
                  </a:outerShdw>
                </a:effectLst>
              </a:rPr>
              <a:t>Certamente você gostaria de saber como será o dia da volta de Jesus.</a:t>
            </a:r>
          </a:p>
          <a:p>
            <a:pPr marL="609600" indent="-609600" algn="l"/>
            <a:r>
              <a:rPr lang="pt-BR" altLang="pt-BR" sz="4000" b="1">
                <a:solidFill>
                  <a:schemeClr val="bg1"/>
                </a:solidFill>
                <a:effectLst>
                  <a:outerShdw blurRad="38100" dist="38100" dir="2700000" algn="tl">
                    <a:srgbClr val="808080"/>
                  </a:outerShdw>
                </a:effectLst>
              </a:rPr>
              <a:t>O que acontecerá?</a:t>
            </a:r>
            <a:r>
              <a:rPr lang="pt-BR" altLang="pt-BR" sz="40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1171"/>
                                        </p:tgtEl>
                                        <p:attrNameLst>
                                          <p:attrName>style.visibility</p:attrName>
                                        </p:attrNameLst>
                                      </p:cBhvr>
                                      <p:to>
                                        <p:strVal val="visible"/>
                                      </p:to>
                                    </p:set>
                                    <p:anim calcmode="lin" valueType="num">
                                      <p:cBhvr additive="base">
                                        <p:cTn id="7" dur="2000" fill="hold"/>
                                        <p:tgtEl>
                                          <p:spTgt spid="391171"/>
                                        </p:tgtEl>
                                        <p:attrNameLst>
                                          <p:attrName>ppt_x</p:attrName>
                                        </p:attrNameLst>
                                      </p:cBhvr>
                                      <p:tavLst>
                                        <p:tav tm="0">
                                          <p:val>
                                            <p:strVal val="1+#ppt_w/2"/>
                                          </p:val>
                                        </p:tav>
                                        <p:tav tm="100000">
                                          <p:val>
                                            <p:strVal val="#ppt_x"/>
                                          </p:val>
                                        </p:tav>
                                      </p:tavLst>
                                    </p:anim>
                                    <p:anim calcmode="lin" valueType="num">
                                      <p:cBhvr additive="base">
                                        <p:cTn id="8" dur="2000" fill="hold"/>
                                        <p:tgtEl>
                                          <p:spTgt spid="3911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1172">
                                            <p:bg/>
                                          </p:spTgt>
                                        </p:tgtEl>
                                        <p:attrNameLst>
                                          <p:attrName>style.visibility</p:attrName>
                                        </p:attrNameLst>
                                      </p:cBhvr>
                                      <p:to>
                                        <p:strVal val="visible"/>
                                      </p:to>
                                    </p:set>
                                    <p:anim calcmode="lin" valueType="num">
                                      <p:cBhvr>
                                        <p:cTn id="13" dur="500" fill="hold"/>
                                        <p:tgtEl>
                                          <p:spTgt spid="391172">
                                            <p:bg/>
                                          </p:spTgt>
                                        </p:tgtEl>
                                        <p:attrNameLst>
                                          <p:attrName>ppt_w</p:attrName>
                                        </p:attrNameLst>
                                      </p:cBhvr>
                                      <p:tavLst>
                                        <p:tav tm="0">
                                          <p:val>
                                            <p:fltVal val="0"/>
                                          </p:val>
                                        </p:tav>
                                        <p:tav tm="100000">
                                          <p:val>
                                            <p:strVal val="#ppt_w"/>
                                          </p:val>
                                        </p:tav>
                                      </p:tavLst>
                                    </p:anim>
                                    <p:anim calcmode="lin" valueType="num">
                                      <p:cBhvr>
                                        <p:cTn id="14" dur="500" fill="hold"/>
                                        <p:tgtEl>
                                          <p:spTgt spid="391172">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1172">
                                            <p:txEl>
                                              <p:pRg st="0" end="0"/>
                                            </p:txEl>
                                          </p:spTgt>
                                        </p:tgtEl>
                                        <p:attrNameLst>
                                          <p:attrName>style.visibility</p:attrName>
                                        </p:attrNameLst>
                                      </p:cBhvr>
                                      <p:to>
                                        <p:strVal val="visible"/>
                                      </p:to>
                                    </p:set>
                                    <p:anim calcmode="lin" valueType="num">
                                      <p:cBhvr>
                                        <p:cTn id="19" dur="500" fill="hold"/>
                                        <p:tgtEl>
                                          <p:spTgt spid="39117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9117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91172">
                                            <p:txEl>
                                              <p:pRg st="1" end="1"/>
                                            </p:txEl>
                                          </p:spTgt>
                                        </p:tgtEl>
                                        <p:attrNameLst>
                                          <p:attrName>style.visibility</p:attrName>
                                        </p:attrNameLst>
                                      </p:cBhvr>
                                      <p:to>
                                        <p:strVal val="visible"/>
                                      </p:to>
                                    </p:set>
                                    <p:anim calcmode="lin" valueType="num">
                                      <p:cBhvr>
                                        <p:cTn id="25" dur="500" fill="hold"/>
                                        <p:tgtEl>
                                          <p:spTgt spid="39117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9117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animBg="1"/>
      <p:bldP spid="391172"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D29BDE4A-FBA4-4B17-A015-DCCF41490F05}"/>
              </a:ext>
            </a:extLst>
          </p:cNvPr>
          <p:cNvSpPr>
            <a:spLocks noGrp="1" noChangeArrowheads="1"/>
          </p:cNvSpPr>
          <p:nvPr>
            <p:ph type="ctrTitle"/>
          </p:nvPr>
        </p:nvSpPr>
        <p:spPr>
          <a:xfrm>
            <a:off x="179388" y="2565400"/>
            <a:ext cx="8713787" cy="3527425"/>
          </a:xfrm>
          <a:solidFill>
            <a:schemeClr val="bg1">
              <a:alpha val="9000"/>
            </a:schemeClr>
          </a:solidFill>
          <a:ln/>
        </p:spPr>
        <p:txBody>
          <a:bodyPr anchor="ctr"/>
          <a:lstStyle/>
          <a:p>
            <a:pPr algn="l"/>
            <a:r>
              <a:rPr lang="pt-BR" altLang="pt-BR" sz="3200" b="1">
                <a:solidFill>
                  <a:schemeClr val="bg1"/>
                </a:solidFill>
                <a:effectLst>
                  <a:outerShdw blurRad="38100" dist="38100" dir="2700000" algn="tl">
                    <a:srgbClr val="C0C0C0"/>
                  </a:outerShdw>
                </a:effectLst>
              </a:rPr>
              <a:t>Jesus estava com seus discípulos saindo do majestoso templo, quando estes admirados com aquela suntuosa estrutura, ouviram de Cristo a terrível advertência:</a:t>
            </a:r>
            <a:r>
              <a:rPr lang="pt-BR" altLang="pt-BR" sz="3200" b="1">
                <a:solidFill>
                  <a:srgbClr val="FF6600"/>
                </a:solidFill>
                <a:effectLst>
                  <a:outerShdw blurRad="38100" dist="38100" dir="2700000" algn="tl">
                    <a:srgbClr val="C0C0C0"/>
                  </a:outerShdw>
                </a:effectLst>
              </a:rPr>
              <a:t> </a:t>
            </a:r>
            <a:br>
              <a:rPr lang="pt-BR" altLang="pt-BR" sz="3200" b="1">
                <a:solidFill>
                  <a:srgbClr val="FF6600"/>
                </a:solidFill>
                <a:effectLst>
                  <a:outerShdw blurRad="38100" dist="38100" dir="2700000" algn="tl">
                    <a:srgbClr val="C0C0C0"/>
                  </a:outerShdw>
                </a:effectLst>
              </a:rPr>
            </a:br>
            <a:r>
              <a:rPr lang="pt-BR" altLang="pt-BR" sz="3200" b="1" i="1">
                <a:solidFill>
                  <a:srgbClr val="FF6600"/>
                </a:solidFill>
                <a:effectLst>
                  <a:outerShdw blurRad="38100" dist="38100" dir="2700000" algn="tl">
                    <a:srgbClr val="C0C0C0"/>
                  </a:outerShdw>
                </a:effectLst>
              </a:rPr>
              <a:t>“Em verdade vos digo que não ficará aqui pedra sobre pedra em que não seja derribada”.  Mat. 24:2</a:t>
            </a:r>
            <a:r>
              <a:rPr lang="pt-BR" altLang="pt-BR" sz="2400" b="1">
                <a:solidFill>
                  <a:srgbClr val="FF9933"/>
                </a:solidFill>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dissolve">
                                      <p:cBhvr>
                                        <p:cTn id="7" dur="3000"/>
                                        <p:tgtEl>
                                          <p:spTgt spid="3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89103" name="Picture 15">
            <a:extLst>
              <a:ext uri="{FF2B5EF4-FFF2-40B4-BE49-F238E27FC236}">
                <a16:creationId xmlns:a16="http://schemas.microsoft.com/office/drawing/2014/main" id="{6088E7BF-E7B2-4284-8F80-F5E0B65F2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088" y="0"/>
            <a:ext cx="51419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9100" name="Picture 12">
            <a:extLst>
              <a:ext uri="{FF2B5EF4-FFF2-40B4-BE49-F238E27FC236}">
                <a16:creationId xmlns:a16="http://schemas.microsoft.com/office/drawing/2014/main" id="{2B14033B-B570-4A87-AC7F-937AB28DB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9092" name="Rectangle 4">
            <a:extLst>
              <a:ext uri="{FF2B5EF4-FFF2-40B4-BE49-F238E27FC236}">
                <a16:creationId xmlns:a16="http://schemas.microsoft.com/office/drawing/2014/main" id="{96C6051B-9A26-48FA-B012-836B7E53D5EC}"/>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89093" name="Rectangle 5">
            <a:extLst>
              <a:ext uri="{FF2B5EF4-FFF2-40B4-BE49-F238E27FC236}">
                <a16:creationId xmlns:a16="http://schemas.microsoft.com/office/drawing/2014/main" id="{BF8BABF7-9B2F-4541-B718-9831535CC8F5}"/>
              </a:ext>
            </a:extLst>
          </p:cNvPr>
          <p:cNvSpPr>
            <a:spLocks noGrp="1" noChangeArrowheads="1"/>
          </p:cNvSpPr>
          <p:nvPr>
            <p:ph type="subTitle" idx="1"/>
          </p:nvPr>
        </p:nvSpPr>
        <p:spPr>
          <a:xfrm>
            <a:off x="250825" y="2420938"/>
            <a:ext cx="8569325" cy="2808287"/>
          </a:xfrm>
          <a:solidFill>
            <a:schemeClr val="tx2">
              <a:alpha val="22000"/>
            </a:schemeClr>
          </a:solidFill>
          <a:ln/>
        </p:spPr>
        <p:txBody>
          <a:bodyPr/>
          <a:lstStyle/>
          <a:p>
            <a:pPr marL="609600" indent="-609600" algn="l"/>
            <a:r>
              <a:rPr lang="pt-BR" altLang="pt-BR" sz="4400" b="1" i="1">
                <a:solidFill>
                  <a:schemeClr val="bg1"/>
                </a:solidFill>
                <a:effectLst>
                  <a:outerShdw blurRad="38100" dist="38100" dir="2700000" algn="tl">
                    <a:srgbClr val="808080"/>
                  </a:outerShdw>
                </a:effectLst>
              </a:rPr>
              <a:t>“Diz nos quando serão essas coisas e que sinal haverá de tua vinda e do fim do mundo”. Mat. 24:3</a:t>
            </a:r>
            <a:endParaRPr lang="pt-BR" altLang="pt-BR" sz="4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2000" fill="hold"/>
                                        <p:tgtEl>
                                          <p:spTgt spid="89092"/>
                                        </p:tgtEl>
                                        <p:attrNameLst>
                                          <p:attrName>ppt_x</p:attrName>
                                        </p:attrNameLst>
                                      </p:cBhvr>
                                      <p:tavLst>
                                        <p:tav tm="0">
                                          <p:val>
                                            <p:strVal val="1+#ppt_w/2"/>
                                          </p:val>
                                        </p:tav>
                                        <p:tav tm="100000">
                                          <p:val>
                                            <p:strVal val="#ppt_x"/>
                                          </p:val>
                                        </p:tav>
                                      </p:tavLst>
                                    </p:anim>
                                    <p:anim calcmode="lin" valueType="num">
                                      <p:cBhvr additive="base">
                                        <p:cTn id="8" dur="2000" fill="hold"/>
                                        <p:tgtEl>
                                          <p:spTgt spid="890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9093">
                                            <p:bg/>
                                          </p:spTgt>
                                        </p:tgtEl>
                                        <p:attrNameLst>
                                          <p:attrName>style.visibility</p:attrName>
                                        </p:attrNameLst>
                                      </p:cBhvr>
                                      <p:to>
                                        <p:strVal val="visible"/>
                                      </p:to>
                                    </p:set>
                                    <p:anim calcmode="lin" valueType="num">
                                      <p:cBhvr>
                                        <p:cTn id="13" dur="500" fill="hold"/>
                                        <p:tgtEl>
                                          <p:spTgt spid="89093">
                                            <p:bg/>
                                          </p:spTgt>
                                        </p:tgtEl>
                                        <p:attrNameLst>
                                          <p:attrName>ppt_w</p:attrName>
                                        </p:attrNameLst>
                                      </p:cBhvr>
                                      <p:tavLst>
                                        <p:tav tm="0">
                                          <p:val>
                                            <p:fltVal val="0"/>
                                          </p:val>
                                        </p:tav>
                                        <p:tav tm="100000">
                                          <p:val>
                                            <p:strVal val="#ppt_w"/>
                                          </p:val>
                                        </p:tav>
                                      </p:tavLst>
                                    </p:anim>
                                    <p:anim calcmode="lin" valueType="num">
                                      <p:cBhvr>
                                        <p:cTn id="14" dur="500" fill="hold"/>
                                        <p:tgtEl>
                                          <p:spTgt spid="89093">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9093">
                                            <p:txEl>
                                              <p:pRg st="0" end="0"/>
                                            </p:txEl>
                                          </p:spTgt>
                                        </p:tgtEl>
                                        <p:attrNameLst>
                                          <p:attrName>style.visibility</p:attrName>
                                        </p:attrNameLst>
                                      </p:cBhvr>
                                      <p:to>
                                        <p:strVal val="visible"/>
                                      </p:to>
                                    </p:set>
                                    <p:anim calcmode="lin" valueType="num">
                                      <p:cBhvr>
                                        <p:cTn id="19" dur="500" fill="hold"/>
                                        <p:tgtEl>
                                          <p:spTgt spid="8909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909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8909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52A5FABD-9AF9-4C11-88F9-4C1DBE38CA33}"/>
              </a:ext>
            </a:extLst>
          </p:cNvPr>
          <p:cNvSpPr>
            <a:spLocks noGrp="1" noChangeArrowheads="1"/>
          </p:cNvSpPr>
          <p:nvPr>
            <p:ph type="ctrTitle"/>
          </p:nvPr>
        </p:nvSpPr>
        <p:spPr>
          <a:xfrm>
            <a:off x="179388" y="2565400"/>
            <a:ext cx="8713787" cy="2808288"/>
          </a:xfrm>
          <a:solidFill>
            <a:schemeClr val="bg1">
              <a:alpha val="9000"/>
            </a:schemeClr>
          </a:solidFill>
          <a:ln/>
        </p:spPr>
        <p:txBody>
          <a:bodyPr anchor="ctr"/>
          <a:lstStyle/>
          <a:p>
            <a:pPr algn="l"/>
            <a:r>
              <a:rPr lang="pt-BR" altLang="pt-BR" sz="4400" b="1">
                <a:solidFill>
                  <a:srgbClr val="FF9933"/>
                </a:solidFill>
                <a:effectLst>
                  <a:outerShdw blurRad="38100" dist="38100" dir="2700000" algn="tl">
                    <a:srgbClr val="C0C0C0"/>
                  </a:outerShdw>
                </a:effectLst>
              </a:rPr>
              <a:t>Existem inúmeros sinais que a Bíblia cita sobre as condições reinantes no tempo do fim do mundo.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2018"/>
                                        </p:tgtEl>
                                        <p:attrNameLst>
                                          <p:attrName>style.visibility</p:attrName>
                                        </p:attrNameLst>
                                      </p:cBhvr>
                                      <p:to>
                                        <p:strVal val="visible"/>
                                      </p:to>
                                    </p:set>
                                    <p:animEffect transition="in" filter="dissolve">
                                      <p:cBhvr>
                                        <p:cTn id="7" dur="3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13350" name="Picture 6">
            <a:extLst>
              <a:ext uri="{FF2B5EF4-FFF2-40B4-BE49-F238E27FC236}">
                <a16:creationId xmlns:a16="http://schemas.microsoft.com/office/drawing/2014/main" id="{F996C9FB-C1BC-4640-9D73-0F9BBCA3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3347" name="Picture 3">
            <a:extLst>
              <a:ext uri="{FF2B5EF4-FFF2-40B4-BE49-F238E27FC236}">
                <a16:creationId xmlns:a16="http://schemas.microsoft.com/office/drawing/2014/main" id="{FF15D89D-5593-460F-9291-80481CD84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3348" name="Rectangle 4">
            <a:extLst>
              <a:ext uri="{FF2B5EF4-FFF2-40B4-BE49-F238E27FC236}">
                <a16:creationId xmlns:a16="http://schemas.microsoft.com/office/drawing/2014/main" id="{061A97AA-F735-4550-8F66-E497228649E3}"/>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13349" name="Rectangle 5">
            <a:extLst>
              <a:ext uri="{FF2B5EF4-FFF2-40B4-BE49-F238E27FC236}">
                <a16:creationId xmlns:a16="http://schemas.microsoft.com/office/drawing/2014/main" id="{CB3DC10B-74B4-43D0-9940-60EBA1B87EC6}"/>
              </a:ext>
            </a:extLst>
          </p:cNvPr>
          <p:cNvSpPr>
            <a:spLocks noGrp="1" noChangeArrowheads="1"/>
          </p:cNvSpPr>
          <p:nvPr>
            <p:ph type="subTitle" idx="1"/>
          </p:nvPr>
        </p:nvSpPr>
        <p:spPr>
          <a:xfrm>
            <a:off x="250825" y="2420938"/>
            <a:ext cx="8569325" cy="3168650"/>
          </a:xfrm>
          <a:solidFill>
            <a:schemeClr val="tx2">
              <a:alpha val="22000"/>
            </a:schemeClr>
          </a:solidFill>
          <a:ln/>
        </p:spPr>
        <p:txBody>
          <a:bodyPr/>
          <a:lstStyle/>
          <a:p>
            <a:pPr marL="609600" indent="-609600" algn="l"/>
            <a:r>
              <a:rPr lang="pt-BR" altLang="pt-BR" sz="3200" b="1">
                <a:solidFill>
                  <a:schemeClr val="bg1"/>
                </a:solidFill>
                <a:effectLst>
                  <a:outerShdw blurRad="38100" dist="38100" dir="2700000" algn="tl">
                    <a:srgbClr val="808080"/>
                  </a:outerShdw>
                </a:effectLst>
              </a:rPr>
              <a:t>Estamos em demanda à Jerusalém celestial, e nosso grande objetivo é encontrar o nosso Senhor Jesus em sua gloriosa volta.</a:t>
            </a:r>
          </a:p>
          <a:p>
            <a:pPr marL="609600" indent="-609600" algn="l"/>
            <a:r>
              <a:rPr lang="pt-BR" altLang="pt-BR" sz="3200" b="1">
                <a:solidFill>
                  <a:schemeClr val="bg1"/>
                </a:solidFill>
                <a:effectLst>
                  <a:outerShdw blurRad="38100" dist="38100" dir="2700000" algn="tl">
                    <a:srgbClr val="808080"/>
                  </a:outerShdw>
                </a:effectLst>
              </a:rPr>
              <a:t> Sua promessa não falha. Ela nos deu muitos sinais.</a:t>
            </a:r>
            <a:r>
              <a:rPr lang="pt-BR" altLang="pt-BR" sz="3200">
                <a:solidFill>
                  <a:schemeClr val="bg1"/>
                </a:solidFill>
                <a:effectLst>
                  <a:outerShdw blurRad="38100" dist="38100" dir="2700000" algn="tl">
                    <a:srgbClr val="80808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3348"/>
                                        </p:tgtEl>
                                        <p:attrNameLst>
                                          <p:attrName>style.visibility</p:attrName>
                                        </p:attrNameLst>
                                      </p:cBhvr>
                                      <p:to>
                                        <p:strVal val="visible"/>
                                      </p:to>
                                    </p:set>
                                    <p:anim calcmode="lin" valueType="num">
                                      <p:cBhvr additive="base">
                                        <p:cTn id="7" dur="2000" fill="hold"/>
                                        <p:tgtEl>
                                          <p:spTgt spid="313348"/>
                                        </p:tgtEl>
                                        <p:attrNameLst>
                                          <p:attrName>ppt_x</p:attrName>
                                        </p:attrNameLst>
                                      </p:cBhvr>
                                      <p:tavLst>
                                        <p:tav tm="0">
                                          <p:val>
                                            <p:strVal val="1+#ppt_w/2"/>
                                          </p:val>
                                        </p:tav>
                                        <p:tav tm="100000">
                                          <p:val>
                                            <p:strVal val="#ppt_x"/>
                                          </p:val>
                                        </p:tav>
                                      </p:tavLst>
                                    </p:anim>
                                    <p:anim calcmode="lin" valueType="num">
                                      <p:cBhvr additive="base">
                                        <p:cTn id="8" dur="2000" fill="hold"/>
                                        <p:tgtEl>
                                          <p:spTgt spid="3133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3349">
                                            <p:bg/>
                                          </p:spTgt>
                                        </p:tgtEl>
                                        <p:attrNameLst>
                                          <p:attrName>style.visibility</p:attrName>
                                        </p:attrNameLst>
                                      </p:cBhvr>
                                      <p:to>
                                        <p:strVal val="visible"/>
                                      </p:to>
                                    </p:set>
                                    <p:anim calcmode="lin" valueType="num">
                                      <p:cBhvr>
                                        <p:cTn id="13" dur="500" fill="hold"/>
                                        <p:tgtEl>
                                          <p:spTgt spid="313349">
                                            <p:bg/>
                                          </p:spTgt>
                                        </p:tgtEl>
                                        <p:attrNameLst>
                                          <p:attrName>ppt_w</p:attrName>
                                        </p:attrNameLst>
                                      </p:cBhvr>
                                      <p:tavLst>
                                        <p:tav tm="0">
                                          <p:val>
                                            <p:fltVal val="0"/>
                                          </p:val>
                                        </p:tav>
                                        <p:tav tm="100000">
                                          <p:val>
                                            <p:strVal val="#ppt_w"/>
                                          </p:val>
                                        </p:tav>
                                      </p:tavLst>
                                    </p:anim>
                                    <p:anim calcmode="lin" valueType="num">
                                      <p:cBhvr>
                                        <p:cTn id="14" dur="500" fill="hold"/>
                                        <p:tgtEl>
                                          <p:spTgt spid="313349">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3349">
                                            <p:txEl>
                                              <p:pRg st="0" end="0"/>
                                            </p:txEl>
                                          </p:spTgt>
                                        </p:tgtEl>
                                        <p:attrNameLst>
                                          <p:attrName>style.visibility</p:attrName>
                                        </p:attrNameLst>
                                      </p:cBhvr>
                                      <p:to>
                                        <p:strVal val="visible"/>
                                      </p:to>
                                    </p:set>
                                    <p:anim calcmode="lin" valueType="num">
                                      <p:cBhvr>
                                        <p:cTn id="19" dur="500" fill="hold"/>
                                        <p:tgtEl>
                                          <p:spTgt spid="31334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1334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3349">
                                            <p:txEl>
                                              <p:pRg st="1" end="1"/>
                                            </p:txEl>
                                          </p:spTgt>
                                        </p:tgtEl>
                                        <p:attrNameLst>
                                          <p:attrName>style.visibility</p:attrName>
                                        </p:attrNameLst>
                                      </p:cBhvr>
                                      <p:to>
                                        <p:strVal val="visible"/>
                                      </p:to>
                                    </p:set>
                                    <p:anim calcmode="lin" valueType="num">
                                      <p:cBhvr>
                                        <p:cTn id="25" dur="500" fill="hold"/>
                                        <p:tgtEl>
                                          <p:spTgt spid="31334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1334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8" grpId="0" animBg="1"/>
      <p:bldP spid="31334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15398" name="Picture 6">
            <a:extLst>
              <a:ext uri="{FF2B5EF4-FFF2-40B4-BE49-F238E27FC236}">
                <a16:creationId xmlns:a16="http://schemas.microsoft.com/office/drawing/2014/main" id="{17BF88EB-7FED-459A-82F3-80E9B9718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5" y="0"/>
            <a:ext cx="56483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5394" name="Picture 2">
            <a:extLst>
              <a:ext uri="{FF2B5EF4-FFF2-40B4-BE49-F238E27FC236}">
                <a16:creationId xmlns:a16="http://schemas.microsoft.com/office/drawing/2014/main" id="{4AAD20A7-7275-4C66-BDBE-BD4548BF2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5395" name="Rectangle 3">
            <a:extLst>
              <a:ext uri="{FF2B5EF4-FFF2-40B4-BE49-F238E27FC236}">
                <a16:creationId xmlns:a16="http://schemas.microsoft.com/office/drawing/2014/main" id="{57EADF0F-ED73-47EF-AC43-C4FC97ABCCA0}"/>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15396" name="Rectangle 4">
            <a:extLst>
              <a:ext uri="{FF2B5EF4-FFF2-40B4-BE49-F238E27FC236}">
                <a16:creationId xmlns:a16="http://schemas.microsoft.com/office/drawing/2014/main" id="{FB244AFE-877A-4677-99EA-4206C86784B3}"/>
              </a:ext>
            </a:extLst>
          </p:cNvPr>
          <p:cNvSpPr>
            <a:spLocks noGrp="1" noChangeArrowheads="1"/>
          </p:cNvSpPr>
          <p:nvPr>
            <p:ph type="subTitle" idx="1"/>
          </p:nvPr>
        </p:nvSpPr>
        <p:spPr>
          <a:xfrm>
            <a:off x="250825" y="2133600"/>
            <a:ext cx="8569325" cy="3095625"/>
          </a:xfrm>
          <a:solidFill>
            <a:schemeClr val="tx2">
              <a:alpha val="22000"/>
            </a:schemeClr>
          </a:solidFill>
          <a:ln/>
        </p:spPr>
        <p:txBody>
          <a:bodyPr/>
          <a:lstStyle/>
          <a:p>
            <a:pPr marL="609600" indent="-609600" algn="l">
              <a:lnSpc>
                <a:spcPct val="80000"/>
              </a:lnSpc>
            </a:pPr>
            <a:r>
              <a:rPr lang="pt-BR" altLang="pt-BR" sz="3200" b="1" u="sng">
                <a:solidFill>
                  <a:schemeClr val="bg1"/>
                </a:solidFill>
                <a:effectLst>
                  <a:outerShdw blurRad="38100" dist="38100" dir="2700000" algn="tl">
                    <a:srgbClr val="808080"/>
                  </a:outerShdw>
                </a:effectLst>
              </a:rPr>
              <a:t>1º. Fome</a:t>
            </a:r>
          </a:p>
          <a:p>
            <a:pPr marL="609600" indent="-609600" algn="l">
              <a:lnSpc>
                <a:spcPct val="80000"/>
              </a:lnSpc>
            </a:pPr>
            <a:r>
              <a:rPr lang="pt-BR" altLang="pt-BR" sz="3200" b="1">
                <a:solidFill>
                  <a:schemeClr val="bg1"/>
                </a:solidFill>
                <a:effectLst>
                  <a:outerShdw blurRad="38100" dist="38100" dir="2700000" algn="tl">
                    <a:srgbClr val="808080"/>
                  </a:outerShdw>
                </a:effectLst>
              </a:rPr>
              <a:t>	Hoje os famintos do mundo chegam 841 milhões. </a:t>
            </a:r>
          </a:p>
          <a:p>
            <a:pPr marL="609600" indent="-609600" algn="l">
              <a:lnSpc>
                <a:spcPct val="80000"/>
              </a:lnSpc>
            </a:pPr>
            <a:r>
              <a:rPr lang="pt-BR" altLang="pt-BR" sz="3200" b="1">
                <a:solidFill>
                  <a:schemeClr val="bg1"/>
                </a:solidFill>
                <a:effectLst>
                  <a:outerShdw blurRad="38100" dist="38100" dir="2700000" algn="tl">
                    <a:srgbClr val="808080"/>
                  </a:outerShdw>
                </a:effectLst>
              </a:rPr>
              <a:t>	A cada ano, quase 13 milhões de crianças morrem de fome ou desnutrição, mais do que um milhão por mês!</a:t>
            </a:r>
            <a:r>
              <a:rPr lang="pt-BR" altLang="pt-BR" sz="3200" b="1">
                <a:solidFill>
                  <a:schemeClr val="bg1"/>
                </a:solidFill>
              </a:rPr>
              <a:t> </a:t>
            </a:r>
          </a:p>
          <a:p>
            <a:pPr marL="609600" indent="-609600" algn="l">
              <a:lnSpc>
                <a:spcPct val="80000"/>
              </a:lnSpc>
            </a:pPr>
            <a:r>
              <a:rPr lang="pt-BR" altLang="pt-BR" sz="2800" b="1">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5395"/>
                                        </p:tgtEl>
                                        <p:attrNameLst>
                                          <p:attrName>style.visibility</p:attrName>
                                        </p:attrNameLst>
                                      </p:cBhvr>
                                      <p:to>
                                        <p:strVal val="visible"/>
                                      </p:to>
                                    </p:set>
                                    <p:anim calcmode="lin" valueType="num">
                                      <p:cBhvr additive="base">
                                        <p:cTn id="7" dur="2000" fill="hold"/>
                                        <p:tgtEl>
                                          <p:spTgt spid="315395"/>
                                        </p:tgtEl>
                                        <p:attrNameLst>
                                          <p:attrName>ppt_x</p:attrName>
                                        </p:attrNameLst>
                                      </p:cBhvr>
                                      <p:tavLst>
                                        <p:tav tm="0">
                                          <p:val>
                                            <p:strVal val="1+#ppt_w/2"/>
                                          </p:val>
                                        </p:tav>
                                        <p:tav tm="100000">
                                          <p:val>
                                            <p:strVal val="#ppt_x"/>
                                          </p:val>
                                        </p:tav>
                                      </p:tavLst>
                                    </p:anim>
                                    <p:anim calcmode="lin" valueType="num">
                                      <p:cBhvr additive="base">
                                        <p:cTn id="8" dur="2000" fill="hold"/>
                                        <p:tgtEl>
                                          <p:spTgt spid="3153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5396">
                                            <p:bg/>
                                          </p:spTgt>
                                        </p:tgtEl>
                                        <p:attrNameLst>
                                          <p:attrName>style.visibility</p:attrName>
                                        </p:attrNameLst>
                                      </p:cBhvr>
                                      <p:to>
                                        <p:strVal val="visible"/>
                                      </p:to>
                                    </p:set>
                                    <p:anim calcmode="lin" valueType="num">
                                      <p:cBhvr>
                                        <p:cTn id="13" dur="500" fill="hold"/>
                                        <p:tgtEl>
                                          <p:spTgt spid="315396">
                                            <p:bg/>
                                          </p:spTgt>
                                        </p:tgtEl>
                                        <p:attrNameLst>
                                          <p:attrName>ppt_w</p:attrName>
                                        </p:attrNameLst>
                                      </p:cBhvr>
                                      <p:tavLst>
                                        <p:tav tm="0">
                                          <p:val>
                                            <p:fltVal val="0"/>
                                          </p:val>
                                        </p:tav>
                                        <p:tav tm="100000">
                                          <p:val>
                                            <p:strVal val="#ppt_w"/>
                                          </p:val>
                                        </p:tav>
                                      </p:tavLst>
                                    </p:anim>
                                    <p:anim calcmode="lin" valueType="num">
                                      <p:cBhvr>
                                        <p:cTn id="14" dur="500" fill="hold"/>
                                        <p:tgtEl>
                                          <p:spTgt spid="315396">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5396">
                                            <p:txEl>
                                              <p:pRg st="0" end="0"/>
                                            </p:txEl>
                                          </p:spTgt>
                                        </p:tgtEl>
                                        <p:attrNameLst>
                                          <p:attrName>style.visibility</p:attrName>
                                        </p:attrNameLst>
                                      </p:cBhvr>
                                      <p:to>
                                        <p:strVal val="visible"/>
                                      </p:to>
                                    </p:set>
                                    <p:anim calcmode="lin" valueType="num">
                                      <p:cBhvr>
                                        <p:cTn id="19" dur="500" fill="hold"/>
                                        <p:tgtEl>
                                          <p:spTgt spid="31539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1539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5396">
                                            <p:txEl>
                                              <p:pRg st="1" end="1"/>
                                            </p:txEl>
                                          </p:spTgt>
                                        </p:tgtEl>
                                        <p:attrNameLst>
                                          <p:attrName>style.visibility</p:attrName>
                                        </p:attrNameLst>
                                      </p:cBhvr>
                                      <p:to>
                                        <p:strVal val="visible"/>
                                      </p:to>
                                    </p:set>
                                    <p:anim calcmode="lin" valueType="num">
                                      <p:cBhvr>
                                        <p:cTn id="25" dur="500" fill="hold"/>
                                        <p:tgtEl>
                                          <p:spTgt spid="31539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1539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5396">
                                            <p:txEl>
                                              <p:pRg st="2" end="2"/>
                                            </p:txEl>
                                          </p:spTgt>
                                        </p:tgtEl>
                                        <p:attrNameLst>
                                          <p:attrName>style.visibility</p:attrName>
                                        </p:attrNameLst>
                                      </p:cBhvr>
                                      <p:to>
                                        <p:strVal val="visible"/>
                                      </p:to>
                                    </p:set>
                                    <p:anim calcmode="lin" valueType="num">
                                      <p:cBhvr>
                                        <p:cTn id="31" dur="500" fill="hold"/>
                                        <p:tgtEl>
                                          <p:spTgt spid="31539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1539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5396">
                                            <p:txEl>
                                              <p:pRg st="3" end="3"/>
                                            </p:txEl>
                                          </p:spTgt>
                                        </p:tgtEl>
                                        <p:attrNameLst>
                                          <p:attrName>style.visibility</p:attrName>
                                        </p:attrNameLst>
                                      </p:cBhvr>
                                      <p:to>
                                        <p:strVal val="visible"/>
                                      </p:to>
                                    </p:set>
                                    <p:anim calcmode="lin" valueType="num">
                                      <p:cBhvr>
                                        <p:cTn id="37" dur="500" fill="hold"/>
                                        <p:tgtEl>
                                          <p:spTgt spid="315396">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1539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animBg="1"/>
      <p:bldP spid="31539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44070" name="Picture 6">
            <a:extLst>
              <a:ext uri="{FF2B5EF4-FFF2-40B4-BE49-F238E27FC236}">
                <a16:creationId xmlns:a16="http://schemas.microsoft.com/office/drawing/2014/main" id="{43D7F4F7-8208-4D43-955B-3E4854BFB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0"/>
            <a:ext cx="49831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4066" name="Picture 2">
            <a:extLst>
              <a:ext uri="{FF2B5EF4-FFF2-40B4-BE49-F238E27FC236}">
                <a16:creationId xmlns:a16="http://schemas.microsoft.com/office/drawing/2014/main" id="{16F3FC00-19B0-4DA7-A9D4-637792DED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4067" name="Rectangle 3">
            <a:extLst>
              <a:ext uri="{FF2B5EF4-FFF2-40B4-BE49-F238E27FC236}">
                <a16:creationId xmlns:a16="http://schemas.microsoft.com/office/drawing/2014/main" id="{E43C4209-53D2-4CC7-917C-E16FC8857C0B}"/>
              </a:ext>
            </a:extLst>
          </p:cNvPr>
          <p:cNvSpPr>
            <a:spLocks noGrp="1" noChangeArrowheads="1"/>
          </p:cNvSpPr>
          <p:nvPr>
            <p:ph type="ctrTitle"/>
          </p:nvPr>
        </p:nvSpPr>
        <p:spPr>
          <a:xfrm>
            <a:off x="250825" y="6091238"/>
            <a:ext cx="8856663" cy="793750"/>
          </a:xfrm>
          <a:solidFill>
            <a:schemeClr val="bg1">
              <a:alpha val="55000"/>
            </a:schemeClr>
          </a:solidFill>
          <a:ln/>
        </p:spPr>
        <p:txBody>
          <a:bodyPr anchor="ctr"/>
          <a:lstStyle/>
          <a:p>
            <a:r>
              <a:rPr lang="pt-BR" altLang="pt-BR" sz="4400" b="1">
                <a:solidFill>
                  <a:srgbClr val="5F5F5F"/>
                </a:solidFill>
                <a:effectLst>
                  <a:outerShdw blurRad="38100" dist="38100" dir="2700000" algn="tl">
                    <a:srgbClr val="C0C0C0"/>
                  </a:outerShdw>
                </a:effectLst>
              </a:rPr>
              <a:t>SINAIS DOS TEMPOS</a:t>
            </a:r>
          </a:p>
        </p:txBody>
      </p:sp>
      <p:sp>
        <p:nvSpPr>
          <p:cNvPr id="344068" name="Rectangle 4">
            <a:extLst>
              <a:ext uri="{FF2B5EF4-FFF2-40B4-BE49-F238E27FC236}">
                <a16:creationId xmlns:a16="http://schemas.microsoft.com/office/drawing/2014/main" id="{91912167-EFFE-4202-87A5-F2A6FB48AC6E}"/>
              </a:ext>
            </a:extLst>
          </p:cNvPr>
          <p:cNvSpPr>
            <a:spLocks noGrp="1" noChangeArrowheads="1"/>
          </p:cNvSpPr>
          <p:nvPr>
            <p:ph type="subTitle" idx="1"/>
          </p:nvPr>
        </p:nvSpPr>
        <p:spPr>
          <a:xfrm>
            <a:off x="250825" y="2420938"/>
            <a:ext cx="8569325" cy="2952750"/>
          </a:xfrm>
          <a:solidFill>
            <a:schemeClr val="tx2">
              <a:alpha val="22000"/>
            </a:schemeClr>
          </a:solidFill>
          <a:ln/>
        </p:spPr>
        <p:txBody>
          <a:bodyPr/>
          <a:lstStyle/>
          <a:p>
            <a:pPr marL="609600" indent="-609600" algn="l">
              <a:lnSpc>
                <a:spcPct val="80000"/>
              </a:lnSpc>
            </a:pPr>
            <a:r>
              <a:rPr lang="pt-BR" altLang="pt-BR" sz="3200" b="1" u="sng">
                <a:solidFill>
                  <a:schemeClr val="bg1"/>
                </a:solidFill>
                <a:effectLst>
                  <a:outerShdw blurRad="38100" dist="38100" dir="2700000" algn="tl">
                    <a:srgbClr val="808080"/>
                  </a:outerShdw>
                </a:effectLst>
              </a:rPr>
              <a:t>1º. Fome</a:t>
            </a:r>
          </a:p>
          <a:p>
            <a:pPr marL="609600" indent="-609600" algn="l">
              <a:lnSpc>
                <a:spcPct val="80000"/>
              </a:lnSpc>
            </a:pPr>
            <a:r>
              <a:rPr lang="pt-BR" altLang="pt-BR" sz="3200" b="1">
                <a:solidFill>
                  <a:schemeClr val="bg1"/>
                </a:solidFill>
                <a:effectLst>
                  <a:outerShdw blurRad="38100" dist="38100" dir="2700000" algn="tl">
                    <a:srgbClr val="808080"/>
                  </a:outerShdw>
                </a:effectLst>
              </a:rPr>
              <a:t>	O jornal “O Estado de São Paulo”, publicou: “A fome adquire nova geografia entre os brasileiros. Ainda hoje, diz o jornal, cerca de 400 mil crianças de zero a cinco anos morrem anualmente por desnutrição no Brasil.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4067"/>
                                        </p:tgtEl>
                                        <p:attrNameLst>
                                          <p:attrName>style.visibility</p:attrName>
                                        </p:attrNameLst>
                                      </p:cBhvr>
                                      <p:to>
                                        <p:strVal val="visible"/>
                                      </p:to>
                                    </p:set>
                                    <p:anim calcmode="lin" valueType="num">
                                      <p:cBhvr additive="base">
                                        <p:cTn id="7" dur="2000" fill="hold"/>
                                        <p:tgtEl>
                                          <p:spTgt spid="344067"/>
                                        </p:tgtEl>
                                        <p:attrNameLst>
                                          <p:attrName>ppt_x</p:attrName>
                                        </p:attrNameLst>
                                      </p:cBhvr>
                                      <p:tavLst>
                                        <p:tav tm="0">
                                          <p:val>
                                            <p:strVal val="1+#ppt_w/2"/>
                                          </p:val>
                                        </p:tav>
                                        <p:tav tm="100000">
                                          <p:val>
                                            <p:strVal val="#ppt_x"/>
                                          </p:val>
                                        </p:tav>
                                      </p:tavLst>
                                    </p:anim>
                                    <p:anim calcmode="lin" valueType="num">
                                      <p:cBhvr additive="base">
                                        <p:cTn id="8" dur="2000" fill="hold"/>
                                        <p:tgtEl>
                                          <p:spTgt spid="3440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4068">
                                            <p:bg/>
                                          </p:spTgt>
                                        </p:tgtEl>
                                        <p:attrNameLst>
                                          <p:attrName>style.visibility</p:attrName>
                                        </p:attrNameLst>
                                      </p:cBhvr>
                                      <p:to>
                                        <p:strVal val="visible"/>
                                      </p:to>
                                    </p:set>
                                    <p:anim calcmode="lin" valueType="num">
                                      <p:cBhvr>
                                        <p:cTn id="13" dur="500" fill="hold"/>
                                        <p:tgtEl>
                                          <p:spTgt spid="344068">
                                            <p:bg/>
                                          </p:spTgt>
                                        </p:tgtEl>
                                        <p:attrNameLst>
                                          <p:attrName>ppt_w</p:attrName>
                                        </p:attrNameLst>
                                      </p:cBhvr>
                                      <p:tavLst>
                                        <p:tav tm="0">
                                          <p:val>
                                            <p:fltVal val="0"/>
                                          </p:val>
                                        </p:tav>
                                        <p:tav tm="100000">
                                          <p:val>
                                            <p:strVal val="#ppt_w"/>
                                          </p:val>
                                        </p:tav>
                                      </p:tavLst>
                                    </p:anim>
                                    <p:anim calcmode="lin" valueType="num">
                                      <p:cBhvr>
                                        <p:cTn id="14" dur="500" fill="hold"/>
                                        <p:tgtEl>
                                          <p:spTgt spid="344068">
                                            <p:bg/>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4068">
                                            <p:txEl>
                                              <p:pRg st="0" end="0"/>
                                            </p:txEl>
                                          </p:spTgt>
                                        </p:tgtEl>
                                        <p:attrNameLst>
                                          <p:attrName>style.visibility</p:attrName>
                                        </p:attrNameLst>
                                      </p:cBhvr>
                                      <p:to>
                                        <p:strVal val="visible"/>
                                      </p:to>
                                    </p:set>
                                    <p:anim calcmode="lin" valueType="num">
                                      <p:cBhvr>
                                        <p:cTn id="19" dur="500" fill="hold"/>
                                        <p:tgtEl>
                                          <p:spTgt spid="34406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440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44068">
                                            <p:txEl>
                                              <p:pRg st="1" end="1"/>
                                            </p:txEl>
                                          </p:spTgt>
                                        </p:tgtEl>
                                        <p:attrNameLst>
                                          <p:attrName>style.visibility</p:attrName>
                                        </p:attrNameLst>
                                      </p:cBhvr>
                                      <p:to>
                                        <p:strVal val="visible"/>
                                      </p:to>
                                    </p:set>
                                    <p:anim calcmode="lin" valueType="num">
                                      <p:cBhvr>
                                        <p:cTn id="25" dur="500" fill="hold"/>
                                        <p:tgtEl>
                                          <p:spTgt spid="34406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4406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animBg="1"/>
      <p:bldP spid="344068" grpId="0" build="p" animBg="1"/>
    </p:bld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2023</Words>
  <Application>Microsoft Office PowerPoint</Application>
  <PresentationFormat>Apresentação na tela (4:3)</PresentationFormat>
  <Paragraphs>165</Paragraphs>
  <Slides>38</Slides>
  <Notes>38</Notes>
  <HiddenSlides>0</HiddenSlides>
  <MMClips>0</MMClips>
  <ScaleCrop>false</ScaleCrop>
  <HeadingPairs>
    <vt:vector size="6" baseType="variant">
      <vt:variant>
        <vt:lpstr>Fontes usadas</vt:lpstr>
      </vt:variant>
      <vt:variant>
        <vt:i4>1</vt:i4>
      </vt:variant>
      <vt:variant>
        <vt:lpstr>Tema</vt:lpstr>
      </vt:variant>
      <vt:variant>
        <vt:i4>1</vt:i4>
      </vt:variant>
      <vt:variant>
        <vt:lpstr>Títulos de slides</vt:lpstr>
      </vt:variant>
      <vt:variant>
        <vt:i4>38</vt:i4>
      </vt:variant>
    </vt:vector>
  </HeadingPairs>
  <TitlesOfParts>
    <vt:vector size="40" baseType="lpstr">
      <vt:lpstr>Arial</vt:lpstr>
      <vt:lpstr>Design padrão</vt:lpstr>
      <vt:lpstr>SINAIS DOS TEMPOS</vt:lpstr>
      <vt:lpstr>Angústia ou Esperança?</vt:lpstr>
      <vt:lpstr>Não brinquemos com as advertências divinas </vt:lpstr>
      <vt:lpstr>Jesus estava com seus discípulos saindo do majestoso templo, quando estes admirados com aquela suntuosa estrutura, ouviram de Cristo a terrível advertência:  “Em verdade vos digo que não ficará aqui pedra sobre pedra em que não seja derribada”.  Mat. 24:2 </vt:lpstr>
      <vt:lpstr>SINAIS DOS TEMPOS</vt:lpstr>
      <vt:lpstr>Existem inúmeros sinais que a Bíblia cita sobre as condições reinantes no tempo do fim do mundo.</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SINAIS DOS TEMPOS</vt:lpstr>
      <vt:lpstr>Apresentação do PowerPoint</vt:lpstr>
    </vt:vector>
  </TitlesOfParts>
  <Company>OFICINADEVIDEO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GRANDE GUERRA</dc:title>
  <dc:subject>UM FUTURO SEM MEDO</dc:subject>
  <dc:creator>4TONS - Pr. Marcelo Augusto de Carvalho</dc:creator>
  <cp:keywords>www.4tons.com.br</cp:keywords>
  <dc:description>COMÉRCIO PROIBIDO. USO PESSOAL</dc:description>
  <cp:lastModifiedBy>UCB - Marcelo Augusto de Carvalho</cp:lastModifiedBy>
  <cp:revision>136</cp:revision>
  <dcterms:created xsi:type="dcterms:W3CDTF">2005-09-08T13:10:04Z</dcterms:created>
  <dcterms:modified xsi:type="dcterms:W3CDTF">2021-01-07T07:48:00Z</dcterms:modified>
  <cp:category>EVANGELISMO</cp:category>
</cp:coreProperties>
</file>