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92" r:id="rId2"/>
    <p:sldId id="256" r:id="rId3"/>
    <p:sldId id="393" r:id="rId4"/>
    <p:sldId id="382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46" r:id="rId13"/>
    <p:sldId id="384" r:id="rId14"/>
    <p:sldId id="385" r:id="rId15"/>
    <p:sldId id="386" r:id="rId16"/>
    <p:sldId id="387" r:id="rId17"/>
    <p:sldId id="388" r:id="rId18"/>
    <p:sldId id="389" r:id="rId19"/>
    <p:sldId id="391" r:id="rId20"/>
    <p:sldId id="293" r:id="rId21"/>
    <p:sldId id="399" r:id="rId22"/>
    <p:sldId id="403" r:id="rId23"/>
    <p:sldId id="404" r:id="rId24"/>
    <p:sldId id="405" r:id="rId25"/>
    <p:sldId id="407" r:id="rId26"/>
    <p:sldId id="406" r:id="rId27"/>
    <p:sldId id="408" r:id="rId28"/>
    <p:sldId id="409" r:id="rId29"/>
    <p:sldId id="410" r:id="rId30"/>
    <p:sldId id="400" r:id="rId31"/>
    <p:sldId id="401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2" r:id="rId43"/>
    <p:sldId id="423" r:id="rId44"/>
    <p:sldId id="421" r:id="rId45"/>
    <p:sldId id="424" r:id="rId46"/>
    <p:sldId id="428" r:id="rId47"/>
    <p:sldId id="427" r:id="rId4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CC66"/>
    <a:srgbClr val="0099CC"/>
    <a:srgbClr val="2D686D"/>
    <a:srgbClr val="3399FF"/>
    <a:srgbClr val="FF9933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74AA7A2-4B2B-448E-B1B0-1D65D0CEFB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56B0664-0497-4E8A-8DE9-8A88663D7A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46FCE2B-9B68-41FD-8FB0-0053EA51D19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F5B274A6-DB39-4782-A214-9505C08526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DE4E32CE-94F3-4FED-94F2-A51D1969F1D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8E736A54-995C-41A5-8164-6A6745A4A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4CCE61-F0E1-4E35-B366-80F0DFA6707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E81D9B-6E8D-4BB3-ADCD-BC123B110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67DF9-EAA0-4329-B591-32ED6991BAB9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86AEBEF1-B2E5-4CC9-BF0C-8F4B12A1BF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54314EFE-D3B9-48C8-BB78-AE712A786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AEA749-4080-4AEB-AE66-55E564768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BC5D7-1CF9-43CE-AFB5-211A9B94806B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D67889F2-9FCE-4E8B-8712-CDD23B6B00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D47A365D-39DD-44D3-8936-D6BF2B9D8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D6B1A-7A51-487E-88B5-C2A060A29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A6C1E-9285-4540-BE4C-C199CE93CF1B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FC3C17FA-26CE-42FF-AA72-76D905B32E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E42CDFED-FBD7-4852-B850-8E7384217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9BA120-91F3-4536-8D4B-22AC600C23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8DAB1-BEA4-4ECC-A5F6-777080627271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9ACDD02A-922B-47F6-9532-82A0716A8F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8D592E4E-D08E-491D-A942-A4CD2306A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B7380E-BA3D-4520-9674-4233D7642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0575C-1EBB-4516-9C97-423E5F096491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B09B8F2E-F48F-4B7A-9945-4E62670FB2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1FB044DF-5D27-48C1-9A98-2EFC25530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DC9F94-A8D9-4A44-B8F8-9A277AF06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98B9-658D-4FBB-9D41-76235F130E21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288552BA-3B2C-4E73-B33B-BBFC29E53E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59577D68-3E8C-4EAA-AA70-42A937CF0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F50F3E-F12B-4DAD-9D6F-4FF2648702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AF7EC-18A7-4857-85F7-22CFD1B6DB2A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292866" name="Rectangle 2">
            <a:extLst>
              <a:ext uri="{FF2B5EF4-FFF2-40B4-BE49-F238E27FC236}">
                <a16:creationId xmlns:a16="http://schemas.microsoft.com/office/drawing/2014/main" id="{AF98EA4E-E788-4398-8B8B-BBA8FFA6D2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E0EA9FB8-33B9-492C-BD34-211B346C3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C35A79-A486-4259-85E2-7767D166B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90BF7-8098-4250-A1BF-313A4CA57B85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294914" name="Rectangle 2">
            <a:extLst>
              <a:ext uri="{FF2B5EF4-FFF2-40B4-BE49-F238E27FC236}">
                <a16:creationId xmlns:a16="http://schemas.microsoft.com/office/drawing/2014/main" id="{CCA6C827-5637-40BC-9F9A-94CFF2C890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49541FF4-88CA-4BBA-B68A-1D63B511F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72A0FF-85AC-43A2-BA63-631AD493A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49FD4-F494-42F1-8EF4-351CA1667DE8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296962" name="Rectangle 2">
            <a:extLst>
              <a:ext uri="{FF2B5EF4-FFF2-40B4-BE49-F238E27FC236}">
                <a16:creationId xmlns:a16="http://schemas.microsoft.com/office/drawing/2014/main" id="{7739AC76-6003-4EC7-8D32-09091CA9B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729F3B91-E094-4AE2-A4FE-E055821A5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268141-41AD-4CD8-AF33-7E353DEC1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B3668-385E-4B1C-ADE0-6E4AA960706F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9F43F3E6-6792-469E-9D70-03850A01E4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A9075CC3-14A7-4EFB-8A9C-F7C4A01F2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6395C1-2223-4AB8-A271-ADAEF6C89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CEF4D-1B6C-49A2-9A89-8FF3FE9012C7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8C08F352-77D9-4A13-986A-C1080F0AF6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01DB45D7-CD1D-495E-8B1F-4460DEFC9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576BB5-D80D-4682-A388-65E5AA60D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D6A86-439E-4DF4-B10A-2BF3DD1B9AC0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AEF9A68-0FF9-4534-8631-B6FA848170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922E1BC-4726-4E66-8035-FA54023A2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290F2-9300-40D0-AB5E-183D8FE02F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DDF9C-F800-40BC-A8FA-435A812BB9B3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0D906620-D05F-4B2C-AC4F-BFC564E50D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211668D-E9A9-45C6-96DD-E873C77DF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505098-A1DA-4D3A-93D1-B77299BB53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59509-5F6A-45E7-989C-50011AC0E270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6044A162-E208-41E4-8A4C-2622446D65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F75C5595-A610-4A6C-91B1-7FCCB0F71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9EF313-64E1-4277-BBE6-D8BC41C61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8346A-6D41-4E8A-B719-E9781E81DCBA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1DFCBA04-FF1A-4B5F-B56A-C6B18DC4FA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1D98E8E8-6693-41C8-AD91-890CD1BBF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2B4336-4E72-43BA-A530-B56641833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8E47C-D130-468C-93DF-D5E58B78C817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868371A5-92C2-4183-AA99-3F3216862F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AE80BCA8-22AC-4817-ADD2-410B646C7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F72337-B55A-45C2-954E-B0036D5B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4E90D-48E1-4D9A-9774-B578EC6AD2DF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EE645FE4-5AA4-4BC4-9CE5-5BB9DF2025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B6FC6928-D40E-45E0-A752-FA62E19A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330784-1484-427C-BD8F-6F3008260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5C3C7-0163-47CB-8112-BB18FC48EB8D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335874" name="Rectangle 2">
            <a:extLst>
              <a:ext uri="{FF2B5EF4-FFF2-40B4-BE49-F238E27FC236}">
                <a16:creationId xmlns:a16="http://schemas.microsoft.com/office/drawing/2014/main" id="{ED082431-89B5-4FB4-8C43-63ACF72165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B3E74501-A8A4-45B4-91A2-E6E147966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B3B0F8-756F-401B-956F-71FF42F22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F1449-1F72-4504-A2BA-AD0B82F8F02F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D6E962A4-7F46-4B02-99F2-0C71EEC4BD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D536844E-5ACA-4755-BBBA-8E83E1245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936490-BC06-4871-9168-1A385A38D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F7119-69CF-4EA0-8CD2-B1C31B1A864D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337922" name="Rectangle 2">
            <a:extLst>
              <a:ext uri="{FF2B5EF4-FFF2-40B4-BE49-F238E27FC236}">
                <a16:creationId xmlns:a16="http://schemas.microsoft.com/office/drawing/2014/main" id="{850A817C-2318-4EED-A762-A3C74CC1E3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3CDA497E-3AB0-4CCB-9A0E-DF5BC2D46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177EB8-DE47-4FC1-A137-F3FE8194C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A97DE-2F6F-49AB-9AF2-A90339E7C2D0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339970" name="Rectangle 2">
            <a:extLst>
              <a:ext uri="{FF2B5EF4-FFF2-40B4-BE49-F238E27FC236}">
                <a16:creationId xmlns:a16="http://schemas.microsoft.com/office/drawing/2014/main" id="{4508FF3D-5FB1-4193-B4EE-710AD4BA9C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2A8F9F7C-346C-4297-8DFF-CC38E8902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86F51D-AC62-427A-87BF-D3073CB15F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247EF-9445-44DE-968D-E8120F2C732C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9452DD11-5809-40D5-A024-A012404C89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AE429254-3DC6-4BEA-802E-D4989BA83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E977D5-256E-4352-99F6-94CF9DDB64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3AC4D-92C1-4863-92B2-7420C71ED058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307202" name="Rectangle 2">
            <a:extLst>
              <a:ext uri="{FF2B5EF4-FFF2-40B4-BE49-F238E27FC236}">
                <a16:creationId xmlns:a16="http://schemas.microsoft.com/office/drawing/2014/main" id="{07C27C43-B444-4FF3-A7A3-150BB9064A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FEB31C38-E482-4705-B85C-A515BDE17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3E3E10-10E1-4E9D-BB11-1BC4F6F532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5512F-CBEE-45BB-A8BC-69A6ACCD3D4F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2C1BAA98-944F-40FB-8F8F-465D9C5DAA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8550B52-9124-4567-ADCB-7DEC15FD2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1398AB-53FE-48A5-9C5E-A4975B968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254F0-DB3A-4C5C-8707-8271961B6A75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F60DCB3A-1ABF-4F64-A153-0816F493F9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5B520D7D-650F-49EF-9161-FE41BAB18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98CCBF-1D45-456C-A53D-43ED2D59B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F8FEB-E88A-4722-B89D-7A99BAEA6719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731F1ED1-CC09-4413-B5DB-71E50CAD6A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40C482FD-16D8-4B15-8748-59D58F549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9901DC-63FD-4D5F-9CA9-785E33C07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D4644-4C98-4810-95DD-841036F448B2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346114" name="Rectangle 2">
            <a:extLst>
              <a:ext uri="{FF2B5EF4-FFF2-40B4-BE49-F238E27FC236}">
                <a16:creationId xmlns:a16="http://schemas.microsoft.com/office/drawing/2014/main" id="{2522A064-9083-4654-BFC7-520C40635C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62D6DB90-FABF-40BA-8B06-A646C3B3C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DEF173-6874-4B7A-A637-82F705A46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651D9-482B-43A7-8ED0-DE6FA1FFB360}" type="slidenum">
              <a:rPr lang="pt-BR" altLang="pt-BR"/>
              <a:pPr/>
              <a:t>34</a:t>
            </a:fld>
            <a:endParaRPr lang="pt-BR" altLang="pt-BR"/>
          </a:p>
        </p:txBody>
      </p:sp>
      <p:sp>
        <p:nvSpPr>
          <p:cNvPr id="348162" name="Rectangle 2">
            <a:extLst>
              <a:ext uri="{FF2B5EF4-FFF2-40B4-BE49-F238E27FC236}">
                <a16:creationId xmlns:a16="http://schemas.microsoft.com/office/drawing/2014/main" id="{CDADE25A-060D-4772-81D3-FD2929B3D6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A80E8D78-8016-4D3D-85F1-1CA217D07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13F0AA-9C47-4894-9015-B510B168E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E752E-51F4-462C-A3E5-5CFF48992547}" type="slidenum">
              <a:rPr lang="pt-BR" altLang="pt-BR"/>
              <a:pPr/>
              <a:t>35</a:t>
            </a:fld>
            <a:endParaRPr lang="pt-BR" altLang="pt-BR"/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E5FF385B-2B06-4E80-95D5-32F086BE14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4313C6AB-2D82-413C-8F34-6BD9BED0A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B4488C-404C-4281-8522-43BE2EDE4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BD1B3-1372-4E9E-BDE6-9A03230C6DEB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352258" name="Rectangle 2">
            <a:extLst>
              <a:ext uri="{FF2B5EF4-FFF2-40B4-BE49-F238E27FC236}">
                <a16:creationId xmlns:a16="http://schemas.microsoft.com/office/drawing/2014/main" id="{DFE322F7-338C-4E76-B9BE-089B898553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35EC7D80-1154-4D35-9F5D-6F2EAE190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F0E369-91B7-44E2-BED8-C571146AE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D15D9-8205-4CE2-AC02-34386910C660}" type="slidenum">
              <a:rPr lang="pt-BR" altLang="pt-BR"/>
              <a:pPr/>
              <a:t>37</a:t>
            </a:fld>
            <a:endParaRPr lang="pt-BR" altLang="pt-BR"/>
          </a:p>
        </p:txBody>
      </p:sp>
      <p:sp>
        <p:nvSpPr>
          <p:cNvPr id="354306" name="Rectangle 2">
            <a:extLst>
              <a:ext uri="{FF2B5EF4-FFF2-40B4-BE49-F238E27FC236}">
                <a16:creationId xmlns:a16="http://schemas.microsoft.com/office/drawing/2014/main" id="{7888F080-8E08-4F6E-B72B-C4167B90B5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CC7265E5-7D4A-40FF-93AB-4D098AE51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A8A664-A04C-49DD-8A57-7F67994C7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041A3-F183-4863-AE2E-A49AC3BECF3B}" type="slidenum">
              <a:rPr lang="pt-BR" altLang="pt-BR"/>
              <a:pPr/>
              <a:t>38</a:t>
            </a:fld>
            <a:endParaRPr lang="pt-BR" altLang="pt-BR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34605C05-EBDE-4FCA-9CAF-9BABA9F3BC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CA2F35C8-0CDB-4938-A7E3-784949338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C6DDE2-1A81-4E39-9F40-80D73C635C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5FB2C-0F54-4DCC-B8FD-93B4F81FBA16}" type="slidenum">
              <a:rPr lang="pt-BR" altLang="pt-BR"/>
              <a:pPr/>
              <a:t>39</a:t>
            </a:fld>
            <a:endParaRPr lang="pt-BR" altLang="pt-BR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1F2DE451-89B6-429A-8B94-C4AD8BB659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3AF9154C-356A-42D2-9F8D-8F4658D55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B7C02B-A59E-463D-9474-59B2EBB84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29530-9704-4F80-AF14-9AB288436186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66688F1C-BD35-41E4-9CB8-2F4B8E44EC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8A18D23B-5878-4D13-97EF-FC774752F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8BDAF8-DF65-45CC-A403-03C60526B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7037E-9102-4C9F-A5B2-AC3BA806783B}" type="slidenum">
              <a:rPr lang="pt-BR" altLang="pt-BR"/>
              <a:pPr/>
              <a:t>40</a:t>
            </a:fld>
            <a:endParaRPr lang="pt-BR" altLang="pt-BR"/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136AD293-2560-43B7-B76F-5546A7EA97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FB88B799-D1AE-4C6F-B250-A0C160DF1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8215A8-306A-4E2C-AA60-D4ED08BC0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86A3A-991A-4A22-A351-22A72B1AD415}" type="slidenum">
              <a:rPr lang="pt-BR" altLang="pt-BR"/>
              <a:pPr/>
              <a:t>41</a:t>
            </a:fld>
            <a:endParaRPr lang="pt-BR" altLang="pt-BR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D16E86CE-7298-407E-A6FD-61E5544371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8A24574-1016-4964-9BEF-3D7FCDAD1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CE1424-38C7-492C-9AC9-F57612688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34903-3389-4750-B8AE-1BDFB592A72C}" type="slidenum">
              <a:rPr lang="pt-BR" altLang="pt-BR"/>
              <a:pPr/>
              <a:t>42</a:t>
            </a:fld>
            <a:endParaRPr lang="pt-BR" altLang="pt-BR"/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860D5DB8-E2FD-4AD9-B0C5-6D6227C8A3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F9548368-D2AE-4735-B9F8-A6075D53D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1515B3-FF82-4A3E-ABDE-C11BE133E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F2ED5-2B01-4614-ACD9-289128BD5AC7}" type="slidenum">
              <a:rPr lang="pt-BR" altLang="pt-BR"/>
              <a:pPr/>
              <a:t>43</a:t>
            </a:fld>
            <a:endParaRPr lang="pt-BR" altLang="pt-BR"/>
          </a:p>
        </p:txBody>
      </p:sp>
      <p:sp>
        <p:nvSpPr>
          <p:cNvPr id="368642" name="Rectangle 2">
            <a:extLst>
              <a:ext uri="{FF2B5EF4-FFF2-40B4-BE49-F238E27FC236}">
                <a16:creationId xmlns:a16="http://schemas.microsoft.com/office/drawing/2014/main" id="{CCB151DB-1514-4850-840B-D6900EFB77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40720EEB-C97B-453D-A521-A4129A1B5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D481B3-5BC0-4FC0-94A3-2E4825373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C292A-7912-428D-A00D-CCCE4E025C20}" type="slidenum">
              <a:rPr lang="pt-BR" altLang="pt-BR"/>
              <a:pPr/>
              <a:t>44</a:t>
            </a:fld>
            <a:endParaRPr lang="pt-BR" altLang="pt-BR"/>
          </a:p>
        </p:txBody>
      </p:sp>
      <p:sp>
        <p:nvSpPr>
          <p:cNvPr id="364546" name="Rectangle 2">
            <a:extLst>
              <a:ext uri="{FF2B5EF4-FFF2-40B4-BE49-F238E27FC236}">
                <a16:creationId xmlns:a16="http://schemas.microsoft.com/office/drawing/2014/main" id="{D0B600EB-8C14-4E19-A710-7C1E93461A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39A9121A-E161-4FFE-9155-31F9C5DD4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F66BB0-79DB-444C-ABD4-CB39DDC87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33240-928B-4262-BF18-8A9A2C20030C}" type="slidenum">
              <a:rPr lang="pt-BR" altLang="pt-BR"/>
              <a:pPr/>
              <a:t>45</a:t>
            </a:fld>
            <a:endParaRPr lang="pt-BR" altLang="pt-BR"/>
          </a:p>
        </p:txBody>
      </p:sp>
      <p:sp>
        <p:nvSpPr>
          <p:cNvPr id="370690" name="Rectangle 2">
            <a:extLst>
              <a:ext uri="{FF2B5EF4-FFF2-40B4-BE49-F238E27FC236}">
                <a16:creationId xmlns:a16="http://schemas.microsoft.com/office/drawing/2014/main" id="{397C9640-B4E9-48C8-8041-D6E5017067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932BAABF-DC4E-44AA-8F1E-2B9E3A3F2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4CFF12-D912-41F6-957E-D247E8FBE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DE40E-4A45-4695-A553-9B803379DB05}" type="slidenum">
              <a:rPr lang="pt-BR" altLang="pt-BR"/>
              <a:pPr/>
              <a:t>46</a:t>
            </a:fld>
            <a:endParaRPr lang="pt-BR" altLang="pt-BR"/>
          </a:p>
        </p:txBody>
      </p:sp>
      <p:sp>
        <p:nvSpPr>
          <p:cNvPr id="378882" name="Rectangle 2">
            <a:extLst>
              <a:ext uri="{FF2B5EF4-FFF2-40B4-BE49-F238E27FC236}">
                <a16:creationId xmlns:a16="http://schemas.microsoft.com/office/drawing/2014/main" id="{8104B5EB-A627-41E7-884D-67792FA2F0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17DFF8B0-063D-4343-9BB2-26688C6E0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CBA6D3-4915-471C-B617-C358788E0E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144EC-5A90-4923-8E6D-10BCFF3DB42B}" type="slidenum">
              <a:rPr lang="pt-BR" altLang="pt-BR"/>
              <a:pPr/>
              <a:t>47</a:t>
            </a:fld>
            <a:endParaRPr lang="pt-BR" altLang="pt-BR"/>
          </a:p>
        </p:txBody>
      </p:sp>
      <p:sp>
        <p:nvSpPr>
          <p:cNvPr id="376834" name="Rectangle 2">
            <a:extLst>
              <a:ext uri="{FF2B5EF4-FFF2-40B4-BE49-F238E27FC236}">
                <a16:creationId xmlns:a16="http://schemas.microsoft.com/office/drawing/2014/main" id="{3B5A2DA7-0AAE-43F6-8ECA-8B3D0E3AF5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33241FBB-CC32-4E37-B11A-B4A0A655A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A3FF9D-99D4-4DED-9497-1860FE073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5DD0C-5BAD-4203-8E1E-544D1BE93DA6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BC764BF4-C98D-4904-9351-77D7FE559D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4AC9590A-8DB9-471E-BEDD-A43016DFD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D96287-7E9F-4C7D-8479-E6F16E57F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07473-C0B9-4CCE-A9C0-5A8EDC605B6C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5AF369B1-39D5-4723-B07B-FC47778342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7B9D2435-6312-433A-8AB6-C68232CF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DEF688-AD88-4357-A83D-61CC8F66B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48B95-566B-421E-9366-B7B9D80DB22F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3EB2CEF6-ECC5-44F6-996A-488BF09C83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9A612D35-DC84-46E8-A3FC-EA9F68A42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2F9FC1-3815-4036-800D-E4822EA01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96FA2-A42B-4469-A550-6E250243A6FE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C01CDEB5-B588-4336-9E96-C78988A6B9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FAD0D385-F543-4D87-BB27-A47F5B5D2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D1D064-9BCE-481E-BD0D-252AEA4E4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CFD02-9082-4614-9DBC-4E10529AA4F8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C793A35A-7EDB-4A55-8A98-C87905DBD5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6056CE4C-4CF3-43AC-BFA6-0871E8964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354E7-113E-4016-BAE8-6CD68E196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FF940A-A4FA-4402-AB93-92A94F8B1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96D2DC-F352-43D8-9CB2-CD13113E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7EBABA-10A4-4D31-975E-1BD94568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A90984-BA90-491B-94F0-56DC90AE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36D6-E7F6-4C67-B712-FF514AE28E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814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E8E8A-2968-429F-835C-F8E1610A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75DF8F-C0EF-4C8C-8EE5-A0F7DE220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F9A11E-B087-4C76-BE98-AF5F6694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9BDB00-56D0-47E8-A2AC-309EDC33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A8DFD4-E1F5-4590-B3E5-67E428E3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304B8-18E5-4663-B0DA-82FB1B56AB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75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806CA2-E0DC-4412-88BE-EBB9401ED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B0E719-7A3A-4591-BA7E-138E490D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3B8F6-7C3B-4790-B1D0-DBEEAB3C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ECCBDE-873C-4E94-BD98-DDAEA93A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23A3B6-98AF-4717-8FA9-98C12128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4FDF4-8EA8-4991-B256-58FD404A8B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412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96347-2B75-4418-92E9-75FDA6CD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5D1BAA-F7FA-44E0-8F1D-737B239BB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C76DDC-EBD3-43AB-8A42-5E341E52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C27D17-61A4-45FC-857E-C1B68E307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32695F-4377-46EC-B22E-B029CDB4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F916D-C6A0-41CF-9C31-5D8141E2D9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006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B1D09-9F13-4ABA-8FAE-20CD7DD8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7F4D1A-5444-4B2A-97B9-97720799D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7097B5-7567-4BEE-B655-CC9E631C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DD2C8B-F067-4A39-8DC5-775899DB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EDF340-C496-4B64-9719-3A7B09E2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FA0C6-8FAF-4980-9EB2-650BA2618A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949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BE2A7-5306-4F82-A331-31082FAF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61D5E6-DC2F-41FF-BBC9-6B5EFAFA7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3AC681-769C-4998-9760-8469CAEA6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543347-8031-43F5-A8AC-6C4D4024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FE12AA-A209-4740-A3E4-AE37B28F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07A59F-5A97-45FE-B4D9-D5E5F0C4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48C30-5853-4130-AFC9-1A01E84EE8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69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94510-F10B-4B4F-864D-2A7DE723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FCA986-92BF-4282-8F0C-E095BAFB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5639DB-20E6-499D-9D2A-CF5038751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272726-F021-4163-906B-D90E6FF53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F86DFF-E217-4ADF-9FB1-FA9DA0F7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1AA39C2-64EE-458B-933D-ED12513A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EDDB51-3E15-4D6E-931B-561CE3EC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8BBCAC-CFCB-4FAE-A661-A68C7CEA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F40B1-D2ED-43B3-A996-890ABFA2D7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419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C0ECA-28E1-4B3A-BF67-3B35D4E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05D9E4-F938-4F2E-83D1-BC9E6E54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0363F0-2F30-4629-9520-8A12363D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E5696D-9BA5-4575-AD2A-A9B9D76F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5D281-CF41-48CC-B3DA-1FADA9D4DF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010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CCAA57-1493-4826-8E5F-A24E5723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A82C83-60A9-4952-A037-30B05936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FF618E-8A91-48CE-8F06-48AA8118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280E7-BCE1-4170-B63C-AFC50959EB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809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47070-BD45-4BDB-9FE0-B62C7E58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D1DDB8-DBFE-47DA-BBAB-8875B9ACC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EB78BE-F2C2-41AA-8D45-91CDB6ED1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CD6FFA-49DF-4422-B4EC-DDBBCA3E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5C5838-0C69-4B2D-9B15-B370E7BD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985A13-45C2-4FEB-AA7E-9475127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7A883-6142-41A2-AFF9-808318F8AF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495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163E8-D8B8-446C-A1E3-8C32DC52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89937B-7EE6-4FE2-9CFF-372A967B2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75B25F-C32C-4DE1-80F1-1CA18336D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BA50B2-0A34-4DC9-B336-8263744D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F5A0C3-C32E-4EE6-AAC2-8085F934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4B9BD4-D5EB-4D71-8125-5C2E6C1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E1D62-FB9F-4755-8AEC-2A6B22CA43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41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56B624-46FF-4048-BCC6-AAE1222CE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0B97C4-9614-4BE2-9287-9FE7A9553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707B42-1FE8-4290-B4B3-1958AA1CCD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73AF81-A0D4-4D4F-9E62-64E7D499A8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B73F6B-C569-440C-B73B-479215093F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80BF3D-2F92-44CE-B427-DAD50A3F4A8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9CF71C27-022C-46D7-BCAB-2C9E07F75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2060575"/>
            <a:ext cx="8174038" cy="2952750"/>
          </a:xfrm>
          <a:solidFill>
            <a:schemeClr val="bg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8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MUNDO DO FUTURO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2200292C-0B7B-46CD-B0EA-CB4DC906FA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916113"/>
            <a:ext cx="8208963" cy="4752975"/>
          </a:xfrm>
          <a:solidFill>
            <a:schemeClr val="bg1">
              <a:alpha val="58000"/>
            </a:schemeClr>
          </a:solidFill>
          <a:ln/>
        </p:spPr>
        <p:txBody>
          <a:bodyPr anchor="ctr"/>
          <a:lstStyle/>
          <a:p>
            <a:pPr algn="l"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ar e a atmosfera eram puros;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águas dos rios e as fontes eram cristalinas;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árvores eram magníficas;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flores eram dos mais variados matizes;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frutas eram mais saborosas e suculentas;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animais eram mansos e amigos;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seres humanos viviam felizes, sem medo, sem sofrimento, dor e morte;</a:t>
            </a:r>
            <a:br>
              <a:rPr lang="pt-BR" altLang="pt-B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Só conheciam o amor.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BFC87B9A-FFF0-4C2B-BEDD-D37A704F38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8208963" cy="4608512"/>
          </a:xfrm>
          <a:solidFill>
            <a:schemeClr val="bg1">
              <a:alpha val="58000"/>
            </a:schemeClr>
          </a:solidFill>
          <a:ln/>
        </p:spPr>
        <p:txBody>
          <a:bodyPr anchor="ctr"/>
          <a:lstStyle/>
          <a:p>
            <a:pPr algn="l"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ar e a atmosfera eram puros;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águas dos rios e as fontes eram cristalinas;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árvores eram magníficas;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flores eram dos mais variados matizes;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frutas eram mais saborosas e suculentas;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animais eram mansos e amigos;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seres humanos viviam felizes, sem medo, sem sofrimento, dor e morte;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Só conheciam o amor.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02A77838-C6C1-410B-95EE-4451258535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993062" cy="3455988"/>
          </a:xfrm>
          <a:solidFill>
            <a:schemeClr val="bg2">
              <a:alpha val="39999"/>
            </a:schemeClr>
          </a:solidFill>
          <a:ln/>
        </p:spPr>
        <p:txBody>
          <a:bodyPr anchor="ctr"/>
          <a:lstStyle/>
          <a:p>
            <a:pPr algn="l"/>
            <a:r>
              <a:rPr lang="pt-BR" altLang="pt-BR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Deus queria que fosse assim para sempre, mas o pecado interrompeu o plano de Deus. Nosso planeta entrou em rebelião contra Deus</a:t>
            </a:r>
            <a:r>
              <a:rPr lang="pt-BR" altLang="pt-BR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>
            <a:extLst>
              <a:ext uri="{FF2B5EF4-FFF2-40B4-BE49-F238E27FC236}">
                <a16:creationId xmlns:a16="http://schemas.microsoft.com/office/drawing/2014/main" id="{E2D0FDEF-BF79-4490-8F3C-39895C216D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993062" cy="5472112"/>
          </a:xfrm>
          <a:solidFill>
            <a:schemeClr val="bg2">
              <a:alpha val="58000"/>
            </a:schemeClr>
          </a:solidFill>
          <a:ln/>
        </p:spPr>
        <p:txBody>
          <a:bodyPr anchor="ctr"/>
          <a:lstStyle/>
          <a:p>
            <a:pPr algn="l"/>
            <a: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Adão e Eva saíram do jardim;</a:t>
            </a:r>
            <a:b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Afastaram-se de Deus;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nosso mundo começou a ser destruído e se  tornou uma miséria;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ar, os alimentos, os rios, as fontes estão poluídos;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Doenças, tristeza, sofrimento e morte estão por toda a parte;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Também a mente e o coração do homem estão corrompidos;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Aos poucos, o mundo está chegando ao se final.</a:t>
            </a:r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E2C5F43B-8D70-47CB-B310-A26C2E12F9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993062" cy="5616575"/>
          </a:xfrm>
          <a:solidFill>
            <a:schemeClr val="bg2">
              <a:alpha val="58000"/>
            </a:schemeClr>
          </a:solidFill>
          <a:ln/>
        </p:spPr>
        <p:txBody>
          <a:bodyPr anchor="ctr"/>
          <a:lstStyle/>
          <a:p>
            <a:pPr algn="l"/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Adão e Eva saíram do jardim;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Afastaram-se de Deus;</a:t>
            </a:r>
            <a:b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nosso mundo começou a ser destruído e se  tornou uma miséria;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ar, os alimentos, os rios, as fontes estão poluídos;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Doenças, tristeza, sofrimento e morte estão por toda a parte;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Também a mente e o coração do homem estão corrompidos;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Aos poucos, o mundo está chegando ao se final.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9DA01A0A-3FFA-4373-8E7E-372EE3E34F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993062" cy="5545137"/>
          </a:xfrm>
          <a:solidFill>
            <a:schemeClr val="bg2">
              <a:alpha val="58000"/>
            </a:schemeClr>
          </a:solidFill>
          <a:ln/>
        </p:spPr>
        <p:txBody>
          <a:bodyPr anchor="ctr"/>
          <a:lstStyle/>
          <a:p>
            <a:pPr algn="l"/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Adão e Eva saíram do jardim;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Afastaram-se de Deus;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nosso mundo começou a ser destruído e se  tornou uma miséria;</a:t>
            </a:r>
            <a:b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ar, os alimentos, os rios, as fontes estão poluídos;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Doenças, tristeza, sofrimento e morte estão por toda a parte;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Também a mente e o coração do homem estão corrompidos;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Aos poucos, o mundo está chegando ao se final.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7E81F306-578E-4B7B-9A2E-58364C8D4F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993062" cy="5545137"/>
          </a:xfrm>
          <a:solidFill>
            <a:schemeClr val="bg2">
              <a:alpha val="58000"/>
            </a:schemeClr>
          </a:solidFill>
          <a:ln/>
        </p:spPr>
        <p:txBody>
          <a:bodyPr anchor="ctr"/>
          <a:lstStyle/>
          <a:p>
            <a:pPr algn="l"/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Adão e Eva saíram do jardim;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Afastaram-se de Deus;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nosso mundo começou a ser destruído e se  tornou uma miséria;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ar, os alimentos, os rios, as fontes estão poluídos;</a:t>
            </a:r>
            <a:b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Doenças, tristeza, sofrimento e morte estão por toda a parte;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Também a mente e o coração do homem estão corrompidos;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Aos poucos, o mundo está chegando ao se final.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0A0BCDF9-E554-44FE-BAFF-18442C137B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993062" cy="5545137"/>
          </a:xfrm>
          <a:solidFill>
            <a:schemeClr val="bg2">
              <a:alpha val="58000"/>
            </a:schemeClr>
          </a:solidFill>
          <a:ln/>
        </p:spPr>
        <p:txBody>
          <a:bodyPr anchor="ctr"/>
          <a:lstStyle/>
          <a:p>
            <a:pPr algn="l"/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Adão e Eva saíram do jardim;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Afastaram-se de Deus;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nosso mundo começou a ser destruído e se  tornou uma miséria;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ar, os alimentos, os rios, as fontes estão poluídos;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Doenças, tristeza, sofrimento e morte estão por toda a parte;</a:t>
            </a:r>
            <a:b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Também a mente e o coração do homem estão corrompidos;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Aos poucos, o mundo está chegando ao se final.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46B6F833-D4CC-4912-8FF9-83177C6AA7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993062" cy="5472112"/>
          </a:xfrm>
          <a:solidFill>
            <a:schemeClr val="bg2">
              <a:alpha val="58000"/>
            </a:schemeClr>
          </a:solidFill>
          <a:ln/>
        </p:spPr>
        <p:txBody>
          <a:bodyPr anchor="ctr"/>
          <a:lstStyle/>
          <a:p>
            <a:pPr algn="l"/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Adão e Eva saíram do jardim;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Afastaram-se de Deus;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nosso mundo começou a ser destruído e se  tornou uma miséria;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ar, os alimentos, os rios, as fontes estão poluídos;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Doenças, tristeza, sofrimento e morte estão por toda a parte;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Também a mente e o coração do homem estão corrompidos;</a:t>
            </a:r>
            <a:b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Aos poucos, o mundo está chegando ao se final.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536D9AF1-A24D-4E29-ACD0-34BAA4FF96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993062" cy="5472112"/>
          </a:xfrm>
          <a:solidFill>
            <a:schemeClr val="bg2">
              <a:alpha val="58000"/>
            </a:schemeClr>
          </a:solidFill>
          <a:ln/>
        </p:spPr>
        <p:txBody>
          <a:bodyPr anchor="ctr"/>
          <a:lstStyle/>
          <a:p>
            <a:pPr algn="l"/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Adão e Eva saíram do jardim;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Afastaram-se de Deus;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nosso mundo começou a ser destruído e se  tornou uma miséria;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ar, os alimentos, os rios, as fontes estão poluídos;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Doenças, tristeza, sofrimento e morte estão por toda a parte;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Também a mente e o coração do homem estão corrompidos;</a:t>
            </a:r>
            <a:b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Aos poucos, o mundo está chegando ao se final.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F06CE72-B737-4CE8-B67D-DA534C80B8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988"/>
            <a:ext cx="9144000" cy="6858000"/>
          </a:xfrm>
          <a:solidFill>
            <a:schemeClr val="bg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“Viu Deus tudo quanto fizera, e eis que era muito bom. Houve tarde e manhã o sexto dia.” </a:t>
            </a:r>
            <a:br>
              <a:rPr lang="pt-BR" altLang="pt-BR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Gên. 1:31</a:t>
            </a: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1" name="Picture 13">
            <a:extLst>
              <a:ext uri="{FF2B5EF4-FFF2-40B4-BE49-F238E27FC236}">
                <a16:creationId xmlns:a16="http://schemas.microsoft.com/office/drawing/2014/main" id="{7E38BDED-C651-41AC-8D25-7EEBCA15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0"/>
            <a:ext cx="4625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>
            <a:extLst>
              <a:ext uri="{FF2B5EF4-FFF2-40B4-BE49-F238E27FC236}">
                <a16:creationId xmlns:a16="http://schemas.microsoft.com/office/drawing/2014/main" id="{8B7F01E4-C2C3-4429-81F0-E0FCCFC27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Rectangle 4">
            <a:extLst>
              <a:ext uri="{FF2B5EF4-FFF2-40B4-BE49-F238E27FC236}">
                <a16:creationId xmlns:a16="http://schemas.microsoft.com/office/drawing/2014/main" id="{25BC873F-F3EA-436A-8C8F-DF16CA8313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3F2B4B47-A621-4738-B633-1A6E7F1EA9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349500"/>
            <a:ext cx="8569325" cy="352742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grande notícia para nós hoje é que Deus prometeu restaurar todas as coisas. 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“Ao qual é necessário que o céu receba até os tempos da restauração de todas as coisas de que Deus falou por boca dos seus santos profetas desde a antigüidade.” Atos 3:21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9" name="Picture 5">
            <a:extLst>
              <a:ext uri="{FF2B5EF4-FFF2-40B4-BE49-F238E27FC236}">
                <a16:creationId xmlns:a16="http://schemas.microsoft.com/office/drawing/2014/main" id="{D962A3E4-9016-4786-830F-380F77F0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0"/>
            <a:ext cx="4595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66" name="Picture 2">
            <a:extLst>
              <a:ext uri="{FF2B5EF4-FFF2-40B4-BE49-F238E27FC236}">
                <a16:creationId xmlns:a16="http://schemas.microsoft.com/office/drawing/2014/main" id="{D10262D4-A293-4C27-BE0F-AC379C38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67" name="Rectangle 3">
            <a:extLst>
              <a:ext uri="{FF2B5EF4-FFF2-40B4-BE49-F238E27FC236}">
                <a16:creationId xmlns:a16="http://schemas.microsoft.com/office/drawing/2014/main" id="{DA1B2CEE-F5F9-482B-9F25-CC925AA978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0271259D-26AC-4914-A1E2-1E6C9B7235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924175"/>
            <a:ext cx="8569325" cy="2017713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Um dia Deus vai restaurar esta Terra.</a:t>
            </a:r>
          </a:p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Um dia as águas serão puras.</a:t>
            </a:r>
          </a:p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Atmosfera será cheia de vitalidade.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84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4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animBg="1"/>
      <p:bldP spid="31846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1" name="Picture 5">
            <a:extLst>
              <a:ext uri="{FF2B5EF4-FFF2-40B4-BE49-F238E27FC236}">
                <a16:creationId xmlns:a16="http://schemas.microsoft.com/office/drawing/2014/main" id="{D2D61878-A675-4F4D-B337-10F70B7E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58" name="Picture 2">
            <a:extLst>
              <a:ext uri="{FF2B5EF4-FFF2-40B4-BE49-F238E27FC236}">
                <a16:creationId xmlns:a16="http://schemas.microsoft.com/office/drawing/2014/main" id="{A779585C-3680-4ED7-A266-FDCA3D22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659" name="Rectangle 3">
            <a:extLst>
              <a:ext uri="{FF2B5EF4-FFF2-40B4-BE49-F238E27FC236}">
                <a16:creationId xmlns:a16="http://schemas.microsoft.com/office/drawing/2014/main" id="{92505C95-B252-45C6-AFF5-DAC2E93E4E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26660" name="Rectangle 4">
            <a:extLst>
              <a:ext uri="{FF2B5EF4-FFF2-40B4-BE49-F238E27FC236}">
                <a16:creationId xmlns:a16="http://schemas.microsoft.com/office/drawing/2014/main" id="{A0130DFC-975E-4661-8FE2-BC51E5CD95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302577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Não haverá mais doenças, fome e tristeza.</a:t>
            </a:r>
          </a:p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Um dia não haverá mais mãe chorando com sua criança nos braços com fome e morrendo.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6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66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animBg="1"/>
      <p:bldP spid="326660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9" name="Picture 5">
            <a:extLst>
              <a:ext uri="{FF2B5EF4-FFF2-40B4-BE49-F238E27FC236}">
                <a16:creationId xmlns:a16="http://schemas.microsoft.com/office/drawing/2014/main" id="{7BE90213-E193-49D8-AE94-DF47393F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06" name="Picture 2">
            <a:extLst>
              <a:ext uri="{FF2B5EF4-FFF2-40B4-BE49-F238E27FC236}">
                <a16:creationId xmlns:a16="http://schemas.microsoft.com/office/drawing/2014/main" id="{F90A5A28-FAEA-4C3C-91DD-E1F9EEA67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07" name="Rectangle 3">
            <a:extLst>
              <a:ext uri="{FF2B5EF4-FFF2-40B4-BE49-F238E27FC236}">
                <a16:creationId xmlns:a16="http://schemas.microsoft.com/office/drawing/2014/main" id="{5B658D77-D2C3-4A34-BEC4-C2A3A6E8AA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28708" name="Rectangle 4">
            <a:extLst>
              <a:ext uri="{FF2B5EF4-FFF2-40B4-BE49-F238E27FC236}">
                <a16:creationId xmlns:a16="http://schemas.microsoft.com/office/drawing/2014/main" id="{0D2CB77E-55BF-46E9-A538-5830E41C05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997200"/>
            <a:ext cx="8569325" cy="2303463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Um dia todas as coisas serão restauradas.</a:t>
            </a:r>
          </a:p>
          <a:p>
            <a:pPr marL="609600" indent="-6096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Guerras, tristezas, sofrimento, assalto, fome, terremoto, doenças serão coisas do passado.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87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87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animBg="1"/>
      <p:bldP spid="32870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7" name="Picture 5">
            <a:extLst>
              <a:ext uri="{FF2B5EF4-FFF2-40B4-BE49-F238E27FC236}">
                <a16:creationId xmlns:a16="http://schemas.microsoft.com/office/drawing/2014/main" id="{06422157-A83B-42C2-9213-E1DD1036E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754" name="Picture 2">
            <a:extLst>
              <a:ext uri="{FF2B5EF4-FFF2-40B4-BE49-F238E27FC236}">
                <a16:creationId xmlns:a16="http://schemas.microsoft.com/office/drawing/2014/main" id="{722DC413-E7A9-483A-8AB7-23F652B3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5" name="Rectangle 3">
            <a:extLst>
              <a:ext uri="{FF2B5EF4-FFF2-40B4-BE49-F238E27FC236}">
                <a16:creationId xmlns:a16="http://schemas.microsoft.com/office/drawing/2014/main" id="{02F47863-118B-41BD-B613-AB95EC57CC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30756" name="Rectangle 4">
            <a:extLst>
              <a:ext uri="{FF2B5EF4-FFF2-40B4-BE49-F238E27FC236}">
                <a16:creationId xmlns:a16="http://schemas.microsoft.com/office/drawing/2014/main" id="{8B47A752-2364-44A4-B4FB-5BE38A8587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636838"/>
            <a:ext cx="8569325" cy="3024187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just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II Pedro 3:13</a:t>
            </a:r>
          </a:p>
          <a:p>
            <a:pPr marL="609600" indent="-609600" algn="just"/>
            <a:r>
              <a:rPr lang="pt-BR" altLang="pt-BR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“Nós, porém, segundo a sua promessa, esperamos novos céus e nova terra, nos quais habita a justiça.”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7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07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0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0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animBg="1"/>
      <p:bldP spid="33075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3" name="Picture 5">
            <a:extLst>
              <a:ext uri="{FF2B5EF4-FFF2-40B4-BE49-F238E27FC236}">
                <a16:creationId xmlns:a16="http://schemas.microsoft.com/office/drawing/2014/main" id="{8722AAE2-EBF0-4E88-8468-F65C34FD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0" name="Picture 2">
            <a:extLst>
              <a:ext uri="{FF2B5EF4-FFF2-40B4-BE49-F238E27FC236}">
                <a16:creationId xmlns:a16="http://schemas.microsoft.com/office/drawing/2014/main" id="{89DF3DDC-FF5A-4FC0-B838-EF1C1711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1" name="Rectangle 3">
            <a:extLst>
              <a:ext uri="{FF2B5EF4-FFF2-40B4-BE49-F238E27FC236}">
                <a16:creationId xmlns:a16="http://schemas.microsoft.com/office/drawing/2014/main" id="{B112ADF8-5A09-4D27-943F-F575B7953F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34852" name="Rectangle 4">
            <a:extLst>
              <a:ext uri="{FF2B5EF4-FFF2-40B4-BE49-F238E27FC236}">
                <a16:creationId xmlns:a16="http://schemas.microsoft.com/office/drawing/2014/main" id="{2BB1A479-DCD6-47A0-8B33-9C06B0F160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2708275"/>
            <a:ext cx="8569325" cy="2952750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nossa sociedade secular está confusa:</a:t>
            </a:r>
          </a:p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Nossos carros, casas, roupas, artistas da TV, heróis do esporte viraram deuses.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48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48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4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4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nimBg="1"/>
      <p:bldP spid="33485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5" name="Picture 5">
            <a:extLst>
              <a:ext uri="{FF2B5EF4-FFF2-40B4-BE49-F238E27FC236}">
                <a16:creationId xmlns:a16="http://schemas.microsoft.com/office/drawing/2014/main" id="{57D18061-2D25-4B06-B2D1-3DEE5796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02" name="Picture 2">
            <a:extLst>
              <a:ext uri="{FF2B5EF4-FFF2-40B4-BE49-F238E27FC236}">
                <a16:creationId xmlns:a16="http://schemas.microsoft.com/office/drawing/2014/main" id="{023B6F90-D867-48B3-8C1A-DF117A47C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3" name="Rectangle 3">
            <a:extLst>
              <a:ext uri="{FF2B5EF4-FFF2-40B4-BE49-F238E27FC236}">
                <a16:creationId xmlns:a16="http://schemas.microsoft.com/office/drawing/2014/main" id="{2CA01984-8EA0-45E8-A3EF-124FF96804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32804" name="Rectangle 4">
            <a:extLst>
              <a:ext uri="{FF2B5EF4-FFF2-40B4-BE49-F238E27FC236}">
                <a16:creationId xmlns:a16="http://schemas.microsoft.com/office/drawing/2014/main" id="{8E894643-D1E8-4F6B-9C63-5D2A6C7EB6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997200"/>
            <a:ext cx="8569325" cy="266382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Muitos chegam a pensar que esta é a única vida que existe.</a:t>
            </a:r>
            <a:r>
              <a:rPr lang="pt-BR" altLang="pt-BR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28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28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nimBg="1"/>
      <p:bldP spid="33280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901" name="Picture 5">
            <a:extLst>
              <a:ext uri="{FF2B5EF4-FFF2-40B4-BE49-F238E27FC236}">
                <a16:creationId xmlns:a16="http://schemas.microsoft.com/office/drawing/2014/main" id="{BE4D7884-E00D-4D43-9D5A-9C00BC78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0"/>
            <a:ext cx="5357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898" name="Picture 2">
            <a:extLst>
              <a:ext uri="{FF2B5EF4-FFF2-40B4-BE49-F238E27FC236}">
                <a16:creationId xmlns:a16="http://schemas.microsoft.com/office/drawing/2014/main" id="{F4706FD2-DC0B-43B4-9401-EDFA9C475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899" name="Rectangle 3">
            <a:extLst>
              <a:ext uri="{FF2B5EF4-FFF2-40B4-BE49-F238E27FC236}">
                <a16:creationId xmlns:a16="http://schemas.microsoft.com/office/drawing/2014/main" id="{DA8F1900-151A-4E8B-B6DD-D39F033F21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36900" name="Rectangle 4">
            <a:extLst>
              <a:ext uri="{FF2B5EF4-FFF2-40B4-BE49-F238E27FC236}">
                <a16:creationId xmlns:a16="http://schemas.microsoft.com/office/drawing/2014/main" id="{12078FE8-97E4-430C-B529-12D04E7153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92375"/>
            <a:ext cx="8569325" cy="324167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Um dia existirá um mundo criado por Deus, sem sofrimento, tristeza e morte; um novo Céu e uma nova vida.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69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69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animBg="1"/>
      <p:bldP spid="336900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9" name="Picture 5">
            <a:extLst>
              <a:ext uri="{FF2B5EF4-FFF2-40B4-BE49-F238E27FC236}">
                <a16:creationId xmlns:a16="http://schemas.microsoft.com/office/drawing/2014/main" id="{FABB260C-955F-4DFA-9C3D-94B317CC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0"/>
            <a:ext cx="5953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46" name="Picture 2">
            <a:extLst>
              <a:ext uri="{FF2B5EF4-FFF2-40B4-BE49-F238E27FC236}">
                <a16:creationId xmlns:a16="http://schemas.microsoft.com/office/drawing/2014/main" id="{311F6899-DCAA-4F91-A6C3-51757CE67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47" name="Rectangle 3">
            <a:extLst>
              <a:ext uri="{FF2B5EF4-FFF2-40B4-BE49-F238E27FC236}">
                <a16:creationId xmlns:a16="http://schemas.microsoft.com/office/drawing/2014/main" id="{7B90363F-1534-4BC2-8823-3998373753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38948" name="Rectangle 4">
            <a:extLst>
              <a:ext uri="{FF2B5EF4-FFF2-40B4-BE49-F238E27FC236}">
                <a16:creationId xmlns:a16="http://schemas.microsoft.com/office/drawing/2014/main" id="{E53DE296-7D06-44C6-9085-7419FDBEB6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92375"/>
            <a:ext cx="8569325" cy="324167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Ele descerá pelos arredores do Céu. A Terra será iluminada por sua glória. </a:t>
            </a:r>
          </a:p>
          <a:p>
            <a:pPr marL="609600" indent="-609600" algn="l"/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“Eis que vem com as nuvens, e todo o olho o verá, ... E todas as tribos da Terra se lamentarão sobre ele. Certamente. Amém.” Apoc. 1:7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9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9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animBg="1"/>
      <p:bldP spid="338948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7" name="Picture 5">
            <a:extLst>
              <a:ext uri="{FF2B5EF4-FFF2-40B4-BE49-F238E27FC236}">
                <a16:creationId xmlns:a16="http://schemas.microsoft.com/office/drawing/2014/main" id="{3E6586B4-A018-45A0-9BB6-FF65D5C0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0"/>
            <a:ext cx="540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994" name="Picture 2">
            <a:extLst>
              <a:ext uri="{FF2B5EF4-FFF2-40B4-BE49-F238E27FC236}">
                <a16:creationId xmlns:a16="http://schemas.microsoft.com/office/drawing/2014/main" id="{468E6F5B-BEA1-4B32-8493-EAA085E5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995" name="Rectangle 3">
            <a:extLst>
              <a:ext uri="{FF2B5EF4-FFF2-40B4-BE49-F238E27FC236}">
                <a16:creationId xmlns:a16="http://schemas.microsoft.com/office/drawing/2014/main" id="{DE43DF74-8A88-4BD9-8A6A-5CA6D0A4C1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40996" name="Rectangle 4">
            <a:extLst>
              <a:ext uri="{FF2B5EF4-FFF2-40B4-BE49-F238E27FC236}">
                <a16:creationId xmlns:a16="http://schemas.microsoft.com/office/drawing/2014/main" id="{22362BFE-4C87-4012-A09C-90C06CEE71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81300"/>
            <a:ext cx="8569325" cy="287972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“Eis que este é o nosso Deus a quem aguardávamos.” </a:t>
            </a:r>
          </a:p>
          <a:p>
            <a:pPr marL="609600" indent="-6096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Que  encontro maravilhoso...</a:t>
            </a: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</a:p>
          <a:p>
            <a:pPr marL="609600" indent="-609600" algn="l"/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“... Jesus dirá: Pecado e sofrimento, angústia e tristeza nunca mais.”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9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9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0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0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0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0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animBg="1"/>
      <p:bldP spid="34099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84E4A5CE-0A7F-4C8B-A1E0-41B16989C5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988"/>
            <a:ext cx="9144000" cy="6858000"/>
          </a:xfrm>
          <a:solidFill>
            <a:schemeClr val="bg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“Viu Deus tudo quanto fizera, e eis que era </a:t>
            </a:r>
            <a:r>
              <a:rPr lang="pt-BR" altLang="pt-BR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muito bom</a:t>
            </a:r>
            <a:r>
              <a:rPr lang="pt-BR" altLang="pt-BR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Houve tarde e manhã o sexto dia.” </a:t>
            </a:r>
            <a:br>
              <a:rPr lang="pt-BR" altLang="pt-BR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Gên. 1:31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7" name="Picture 5">
            <a:extLst>
              <a:ext uri="{FF2B5EF4-FFF2-40B4-BE49-F238E27FC236}">
                <a16:creationId xmlns:a16="http://schemas.microsoft.com/office/drawing/2014/main" id="{E710CE49-D15D-4716-8455-564A4823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14" name="Picture 2">
            <a:extLst>
              <a:ext uri="{FF2B5EF4-FFF2-40B4-BE49-F238E27FC236}">
                <a16:creationId xmlns:a16="http://schemas.microsoft.com/office/drawing/2014/main" id="{72993E16-C10F-41F0-A591-F6C4C368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15" name="Rectangle 3">
            <a:extLst>
              <a:ext uri="{FF2B5EF4-FFF2-40B4-BE49-F238E27FC236}">
                <a16:creationId xmlns:a16="http://schemas.microsoft.com/office/drawing/2014/main" id="{89E3D3B6-D564-41D1-A27D-25D48F55A9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6E8372FB-17E9-4F63-B0CE-4FB71A1123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81300"/>
            <a:ext cx="8569325" cy="287972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“Porque o filho do Homem há de vir na glória de seu Pai, com os seus anjos, e então retribuirá a cada um conforme as suas obras.” Mateus 16:27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5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05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animBg="1"/>
      <p:bldP spid="32051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5" name="Picture 5">
            <a:extLst>
              <a:ext uri="{FF2B5EF4-FFF2-40B4-BE49-F238E27FC236}">
                <a16:creationId xmlns:a16="http://schemas.microsoft.com/office/drawing/2014/main" id="{8FAEEA50-6E7F-4DB0-AADF-905DA5A70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0"/>
            <a:ext cx="5014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2" name="Picture 2">
            <a:extLst>
              <a:ext uri="{FF2B5EF4-FFF2-40B4-BE49-F238E27FC236}">
                <a16:creationId xmlns:a16="http://schemas.microsoft.com/office/drawing/2014/main" id="{E12EBAB0-D432-4853-82D4-E6A0B3FA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3" name="Rectangle 3">
            <a:extLst>
              <a:ext uri="{FF2B5EF4-FFF2-40B4-BE49-F238E27FC236}">
                <a16:creationId xmlns:a16="http://schemas.microsoft.com/office/drawing/2014/main" id="{538C717B-F872-48A9-AD86-518510080B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22564" name="Rectangle 4">
            <a:extLst>
              <a:ext uri="{FF2B5EF4-FFF2-40B4-BE49-F238E27FC236}">
                <a16:creationId xmlns:a16="http://schemas.microsoft.com/office/drawing/2014/main" id="{ABC6615D-9C6F-4BF8-9F35-243D176F7E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81313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“Porquanto o Senhor mesmo, dada a sua palavra de ordem, ouvida a voz do arcanjo, e ressoada a trombeta de Deus descerá dos céus, e os mortos em Cristo ressuscitarão primeiro.” I Tessalonicenses 4:16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5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animBg="1"/>
      <p:bldP spid="32256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5" name="Picture 5">
            <a:extLst>
              <a:ext uri="{FF2B5EF4-FFF2-40B4-BE49-F238E27FC236}">
                <a16:creationId xmlns:a16="http://schemas.microsoft.com/office/drawing/2014/main" id="{C798E158-5940-4AFC-9077-2D51151A6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6875462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042" name="Picture 2">
            <a:extLst>
              <a:ext uri="{FF2B5EF4-FFF2-40B4-BE49-F238E27FC236}">
                <a16:creationId xmlns:a16="http://schemas.microsoft.com/office/drawing/2014/main" id="{AC234516-4DF8-4AD6-9F65-A0A926CF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43" name="Rectangle 3">
            <a:extLst>
              <a:ext uri="{FF2B5EF4-FFF2-40B4-BE49-F238E27FC236}">
                <a16:creationId xmlns:a16="http://schemas.microsoft.com/office/drawing/2014/main" id="{D9B50A18-92A4-4B6C-ACCC-BB41BA47DD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43044" name="Rectangle 4">
            <a:extLst>
              <a:ext uri="{FF2B5EF4-FFF2-40B4-BE49-F238E27FC236}">
                <a16:creationId xmlns:a16="http://schemas.microsoft.com/office/drawing/2014/main" id="{4B316CF6-65FA-4856-A4DF-961224D267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3213100"/>
            <a:ext cx="8569325" cy="223202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chamará os mortos: </a:t>
            </a:r>
            <a:r>
              <a:rPr lang="pt-BR" altLang="pt-BR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“Despertai!!... Despertai!!...”</a:t>
            </a: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O filhinho será colocado outra vez nos braços da mãe e do pai.</a:t>
            </a:r>
            <a:r>
              <a:rPr lang="pt-BR" altLang="pt-BR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0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30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animBg="1"/>
      <p:bldP spid="34304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3" name="Picture 5">
            <a:extLst>
              <a:ext uri="{FF2B5EF4-FFF2-40B4-BE49-F238E27FC236}">
                <a16:creationId xmlns:a16="http://schemas.microsoft.com/office/drawing/2014/main" id="{0943E515-AA68-40FD-827F-1E9598C2D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0"/>
            <a:ext cx="5208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090" name="Picture 2">
            <a:extLst>
              <a:ext uri="{FF2B5EF4-FFF2-40B4-BE49-F238E27FC236}">
                <a16:creationId xmlns:a16="http://schemas.microsoft.com/office/drawing/2014/main" id="{6BCCA984-0AEE-45A7-9101-75EB6EA8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091" name="Rectangle 3">
            <a:extLst>
              <a:ext uri="{FF2B5EF4-FFF2-40B4-BE49-F238E27FC236}">
                <a16:creationId xmlns:a16="http://schemas.microsoft.com/office/drawing/2014/main" id="{58CB64FE-CB9E-4CFC-B44C-55E4E5BA13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8D47E4DE-612A-44E4-9AC5-C169BBFC39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1557338"/>
            <a:ext cx="8569325" cy="4464050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“Num momento, num abrir e fechar de olhos, ao ressoar da última trombeta. A trombeta soará, os mortos ressuscitarão incorruptíveis, e nós seremos transformados. Porque é necessário que este corpo corruptível se revista da incorruptibilidade, e que o corpo mortal se revista da imortalidade.”  I Corintios 15:52 e 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50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50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animBg="1"/>
      <p:bldP spid="345092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1" name="Picture 5">
            <a:extLst>
              <a:ext uri="{FF2B5EF4-FFF2-40B4-BE49-F238E27FC236}">
                <a16:creationId xmlns:a16="http://schemas.microsoft.com/office/drawing/2014/main" id="{487DE02A-4D8A-4508-B086-BDB55060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138" name="Picture 2">
            <a:extLst>
              <a:ext uri="{FF2B5EF4-FFF2-40B4-BE49-F238E27FC236}">
                <a16:creationId xmlns:a16="http://schemas.microsoft.com/office/drawing/2014/main" id="{834F3A5D-B9AD-4F3E-AE6B-138C4E2D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39" name="Rectangle 3">
            <a:extLst>
              <a:ext uri="{FF2B5EF4-FFF2-40B4-BE49-F238E27FC236}">
                <a16:creationId xmlns:a16="http://schemas.microsoft.com/office/drawing/2014/main" id="{A98682B5-984E-4532-BCE4-2A5F2CF9CA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CC99FF">
              <a:alpha val="39999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47140" name="Rectangle 4">
            <a:extLst>
              <a:ext uri="{FF2B5EF4-FFF2-40B4-BE49-F238E27FC236}">
                <a16:creationId xmlns:a16="http://schemas.microsoft.com/office/drawing/2014/main" id="{E04BDCB7-E151-471F-9286-CDDE1AEA92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636838"/>
            <a:ext cx="8569325" cy="3097212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“Depois nós, os vivos, os que ficarmos, seremos arrebatados juntamente com eles, entre nuvens, para o encontro do Senhor nos ares, e assim estaremos para sempre com o Senhor.” I Tess. 4:17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71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71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animBg="1"/>
      <p:bldP spid="347140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90" name="Picture 6">
            <a:extLst>
              <a:ext uri="{FF2B5EF4-FFF2-40B4-BE49-F238E27FC236}">
                <a16:creationId xmlns:a16="http://schemas.microsoft.com/office/drawing/2014/main" id="{E71A1012-79EF-4E88-B73C-DDA51D5C8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89" name="Picture 5">
            <a:extLst>
              <a:ext uri="{FF2B5EF4-FFF2-40B4-BE49-F238E27FC236}">
                <a16:creationId xmlns:a16="http://schemas.microsoft.com/office/drawing/2014/main" id="{08CFB1F6-42FE-4933-B8F4-6B464249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187" name="Rectangle 3">
            <a:extLst>
              <a:ext uri="{FF2B5EF4-FFF2-40B4-BE49-F238E27FC236}">
                <a16:creationId xmlns:a16="http://schemas.microsoft.com/office/drawing/2014/main" id="{6B8F76CC-7D5C-497D-AE03-3E0F97D6FA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8000">
              <a:alpha val="14000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49188" name="Rectangle 4">
            <a:extLst>
              <a:ext uri="{FF2B5EF4-FFF2-40B4-BE49-F238E27FC236}">
                <a16:creationId xmlns:a16="http://schemas.microsoft.com/office/drawing/2014/main" id="{B9E08784-DD1F-47D1-B26D-F8C7286E14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1916113"/>
            <a:ext cx="8569325" cy="410527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“Pois a nossa pátria está nos Céus, de onde também aguardamos o Salvador, o Senhor Jesus Cristo, o qual transformará nosso corpo de humilhação, para ser igual ao corpo de sua glória, segundo a eficácia do poder que ele tem de até subordinar a si todas as coisas.” Filipenses 3:20 e 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1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91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nimBg="1"/>
      <p:bldP spid="349188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8" name="Picture 6">
            <a:extLst>
              <a:ext uri="{FF2B5EF4-FFF2-40B4-BE49-F238E27FC236}">
                <a16:creationId xmlns:a16="http://schemas.microsoft.com/office/drawing/2014/main" id="{9EC6EF6E-3CE5-4D59-BBC4-E305F470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35" name="Picture 3">
            <a:extLst>
              <a:ext uri="{FF2B5EF4-FFF2-40B4-BE49-F238E27FC236}">
                <a16:creationId xmlns:a16="http://schemas.microsoft.com/office/drawing/2014/main" id="{E34C74FB-6415-4B3E-8F86-0FCDC4D35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236" name="Rectangle 4">
            <a:extLst>
              <a:ext uri="{FF2B5EF4-FFF2-40B4-BE49-F238E27FC236}">
                <a16:creationId xmlns:a16="http://schemas.microsoft.com/office/drawing/2014/main" id="{C4BA400C-61AF-4A50-8CE2-A4D97742E8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8000">
              <a:alpha val="14000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51237" name="Rectangle 5">
            <a:extLst>
              <a:ext uri="{FF2B5EF4-FFF2-40B4-BE49-F238E27FC236}">
                <a16:creationId xmlns:a16="http://schemas.microsoft.com/office/drawing/2014/main" id="{21FA0A46-9910-40A6-BE81-AD0B72C05B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20938"/>
            <a:ext cx="8569325" cy="3529012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Este mundo será recriado. João viu esta cena. </a:t>
            </a:r>
          </a:p>
          <a:p>
            <a:pPr marL="609600" indent="-609600" algn="l"/>
            <a:r>
              <a:rPr lang="pt-BR" altLang="pt-BR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“Vi novo Céu e nova Terra, pois o primeiro Céu e a primeira Terra, passaram, e o mar já não existe”. Apocalipse 21:1.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12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12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6" grpId="0" animBg="1"/>
      <p:bldP spid="351237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5" name="Picture 5">
            <a:extLst>
              <a:ext uri="{FF2B5EF4-FFF2-40B4-BE49-F238E27FC236}">
                <a16:creationId xmlns:a16="http://schemas.microsoft.com/office/drawing/2014/main" id="{190C5F58-AEE3-4DEA-9E40-BF1EC9763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7164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282" name="Picture 2">
            <a:extLst>
              <a:ext uri="{FF2B5EF4-FFF2-40B4-BE49-F238E27FC236}">
                <a16:creationId xmlns:a16="http://schemas.microsoft.com/office/drawing/2014/main" id="{3A9A2030-2790-44C4-B4C9-1769610C1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283" name="Rectangle 3">
            <a:extLst>
              <a:ext uri="{FF2B5EF4-FFF2-40B4-BE49-F238E27FC236}">
                <a16:creationId xmlns:a16="http://schemas.microsoft.com/office/drawing/2014/main" id="{FA790388-0014-4B7B-86D8-32397D49D3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8000">
              <a:alpha val="14000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53284" name="Rectangle 4">
            <a:extLst>
              <a:ext uri="{FF2B5EF4-FFF2-40B4-BE49-F238E27FC236}">
                <a16:creationId xmlns:a16="http://schemas.microsoft.com/office/drawing/2014/main" id="{64F7647B-228B-4564-BC1F-B40A828D6E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276475"/>
            <a:ext cx="8569325" cy="3529013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“Vi também a cidade Santa, a Nova Jerusalém, que descia do céu, da parte de Deus, ataviada como uma noiva adornada para seu esposo... Deus habitará com eles. Eles serão povo de Deus e Deus mesmo estará com eles.” Apoc. 21:2 e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32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32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animBg="1"/>
      <p:bldP spid="35328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4" name="Picture 6">
            <a:extLst>
              <a:ext uri="{FF2B5EF4-FFF2-40B4-BE49-F238E27FC236}">
                <a16:creationId xmlns:a16="http://schemas.microsoft.com/office/drawing/2014/main" id="{5871CB98-99DE-429C-89BF-289940A4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0" name="Picture 2">
            <a:extLst>
              <a:ext uri="{FF2B5EF4-FFF2-40B4-BE49-F238E27FC236}">
                <a16:creationId xmlns:a16="http://schemas.microsoft.com/office/drawing/2014/main" id="{D284F1FD-0746-4DC0-80D2-DED2D39A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331" name="Rectangle 3">
            <a:extLst>
              <a:ext uri="{FF2B5EF4-FFF2-40B4-BE49-F238E27FC236}">
                <a16:creationId xmlns:a16="http://schemas.microsoft.com/office/drawing/2014/main" id="{281CBE54-7443-4DA7-B2E5-3D9E4FBAC4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8000">
              <a:alpha val="14000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55332" name="Rectangle 4">
            <a:extLst>
              <a:ext uri="{FF2B5EF4-FFF2-40B4-BE49-F238E27FC236}">
                <a16:creationId xmlns:a16="http://schemas.microsoft.com/office/drawing/2014/main" id="{4E3B7E7E-FE1E-4FF7-85B8-7A62AD7660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1916113"/>
            <a:ext cx="8569325" cy="3960812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“Uma  grande voz vinda ...” Vai ecoar por todo o Universo. “E lhes enxugará dos olhos toda a lágrima, e a morte já não existirá, já não havendo luto, nem pranto nem dor, porque as primeiras coisas passaram.” Apoc. 21:4.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53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53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animBg="1"/>
      <p:bldP spid="35533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82" name="Picture 6">
            <a:extLst>
              <a:ext uri="{FF2B5EF4-FFF2-40B4-BE49-F238E27FC236}">
                <a16:creationId xmlns:a16="http://schemas.microsoft.com/office/drawing/2014/main" id="{8D4E82D7-3FD3-4D3D-9537-5531867E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0"/>
            <a:ext cx="445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78" name="Picture 2">
            <a:extLst>
              <a:ext uri="{FF2B5EF4-FFF2-40B4-BE49-F238E27FC236}">
                <a16:creationId xmlns:a16="http://schemas.microsoft.com/office/drawing/2014/main" id="{560C37B3-D096-4513-826D-CABB16B8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7379" name="Rectangle 3">
            <a:extLst>
              <a:ext uri="{FF2B5EF4-FFF2-40B4-BE49-F238E27FC236}">
                <a16:creationId xmlns:a16="http://schemas.microsoft.com/office/drawing/2014/main" id="{759719EF-C8E7-4377-9BD2-8776D6BE29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8000">
              <a:alpha val="14000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249B6B1C-82F0-44F7-813A-CCC779E5CD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276475"/>
            <a:ext cx="8569325" cy="3240088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“Pois eis que eu crio novos céus e nova Terra; e não haverá lembranças das coisas passadas, jamais haverá memória delas.” Isa. 65:17</a:t>
            </a:r>
            <a:r>
              <a:rPr lang="pt-BR" altLang="pt-BR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738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738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animBg="1"/>
      <p:bldP spid="35738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4C998424-AB17-4F19-BDE7-8AF2E40EDC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8208963" cy="4608512"/>
          </a:xfrm>
          <a:solidFill>
            <a:schemeClr val="bg1">
              <a:alpha val="58000"/>
            </a:schemeClr>
          </a:solidFill>
          <a:ln/>
        </p:spPr>
        <p:txBody>
          <a:bodyPr anchor="ctr"/>
          <a:lstStyle/>
          <a:p>
            <a:pPr algn="l">
              <a:buFont typeface="Wingdings" panose="05000000000000000000" pitchFamily="2" charset="2"/>
              <a:buNone/>
            </a:pPr>
            <a:r>
              <a:rPr lang="pt-BR" altLang="pt-B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ar e a atmosfera eram puros;</a:t>
            </a:r>
            <a:br>
              <a:rPr lang="pt-BR" altLang="pt-BR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águas dos rios e as fontes eram cristalinas;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árvores eram magníficas;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flores eram dos mais variados matizes;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frutas eram mais saborosas e suculentas;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animais eram mansos e amigos;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seres humanos viviam felizes, sem medo, sem sofrimento, dor e morte;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Só conheciam o amor.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9" name="Picture 5">
            <a:extLst>
              <a:ext uri="{FF2B5EF4-FFF2-40B4-BE49-F238E27FC236}">
                <a16:creationId xmlns:a16="http://schemas.microsoft.com/office/drawing/2014/main" id="{F6C3152C-7F08-48DB-9D01-1680C4E3F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26" name="Picture 2">
            <a:extLst>
              <a:ext uri="{FF2B5EF4-FFF2-40B4-BE49-F238E27FC236}">
                <a16:creationId xmlns:a16="http://schemas.microsoft.com/office/drawing/2014/main" id="{B800009E-1811-4AF1-8213-087D22FC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27" name="Rectangle 3">
            <a:extLst>
              <a:ext uri="{FF2B5EF4-FFF2-40B4-BE49-F238E27FC236}">
                <a16:creationId xmlns:a16="http://schemas.microsoft.com/office/drawing/2014/main" id="{6D59191B-BE6B-4CCE-8CE0-CD67D29354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8000">
              <a:alpha val="14000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59428" name="Rectangle 4">
            <a:extLst>
              <a:ext uri="{FF2B5EF4-FFF2-40B4-BE49-F238E27FC236}">
                <a16:creationId xmlns:a16="http://schemas.microsoft.com/office/drawing/2014/main" id="{F4B0C267-26BA-4B26-84C5-CC9A77F08F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349500"/>
            <a:ext cx="8569325" cy="3600450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Estaremos juntos com Jesus pra sempre. </a:t>
            </a:r>
          </a:p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Todos vão participar da verdadeira viagem espacial.</a:t>
            </a:r>
          </a:p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Ali na cidade chegaremos para o Sábado.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94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94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9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9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animBg="1"/>
      <p:bldP spid="359428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7" name="Picture 5">
            <a:extLst>
              <a:ext uri="{FF2B5EF4-FFF2-40B4-BE49-F238E27FC236}">
                <a16:creationId xmlns:a16="http://schemas.microsoft.com/office/drawing/2014/main" id="{4A9E9754-056F-45F5-B94E-3C2204DA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74" name="Picture 2">
            <a:extLst>
              <a:ext uri="{FF2B5EF4-FFF2-40B4-BE49-F238E27FC236}">
                <a16:creationId xmlns:a16="http://schemas.microsoft.com/office/drawing/2014/main" id="{19634D68-9A99-4BCA-8153-27D6BF00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75" name="Rectangle 3">
            <a:extLst>
              <a:ext uri="{FF2B5EF4-FFF2-40B4-BE49-F238E27FC236}">
                <a16:creationId xmlns:a16="http://schemas.microsoft.com/office/drawing/2014/main" id="{3DCBF9C2-3EB2-49C1-8A3B-60FBDE5873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8000">
              <a:alpha val="14000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61476" name="Rectangle 4">
            <a:extLst>
              <a:ext uri="{FF2B5EF4-FFF2-40B4-BE49-F238E27FC236}">
                <a16:creationId xmlns:a16="http://schemas.microsoft.com/office/drawing/2014/main" id="{01F5A220-74E9-4562-871C-E5894E9607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060575"/>
            <a:ext cx="8569325" cy="388937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Os 4 emblemas da vitória: </a:t>
            </a:r>
          </a:p>
          <a:p>
            <a:pPr marL="609600" indent="-609600" algn="l">
              <a:buFontTx/>
              <a:buAutoNum type="arabicPeriod"/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coroa de glória colocada na cabeça. </a:t>
            </a:r>
          </a:p>
          <a:p>
            <a:pPr marL="609600" indent="-609600" algn="l">
              <a:buFontTx/>
              <a:buAutoNum type="arabicPeriod"/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Na coroa, o novo nome. </a:t>
            </a:r>
          </a:p>
          <a:p>
            <a:pPr marL="609600" indent="-609600" algn="l">
              <a:buFontTx/>
              <a:buAutoNum type="arabicPeriod"/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palma da vitória na mão. </a:t>
            </a:r>
          </a:p>
          <a:p>
            <a:pPr marL="609600" indent="-609600" algn="l">
              <a:buFontTx/>
              <a:buAutoNum type="arabicPeriod"/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harpa brilhante, de ouro.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14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14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1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1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animBg="1"/>
      <p:bldP spid="361476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3" name="Picture 5">
            <a:extLst>
              <a:ext uri="{FF2B5EF4-FFF2-40B4-BE49-F238E27FC236}">
                <a16:creationId xmlns:a16="http://schemas.microsoft.com/office/drawing/2014/main" id="{543E7053-7466-4316-B9ED-738717846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70" name="Picture 2">
            <a:extLst>
              <a:ext uri="{FF2B5EF4-FFF2-40B4-BE49-F238E27FC236}">
                <a16:creationId xmlns:a16="http://schemas.microsoft.com/office/drawing/2014/main" id="{815C0B25-4EC2-46B7-86A7-15B66583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1" name="Rectangle 3">
            <a:extLst>
              <a:ext uri="{FF2B5EF4-FFF2-40B4-BE49-F238E27FC236}">
                <a16:creationId xmlns:a16="http://schemas.microsoft.com/office/drawing/2014/main" id="{4B69E44A-3452-4863-979B-100C8E72FC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8000">
              <a:alpha val="14000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65572" name="Rectangle 4">
            <a:extLst>
              <a:ext uri="{FF2B5EF4-FFF2-40B4-BE49-F238E27FC236}">
                <a16:creationId xmlns:a16="http://schemas.microsoft.com/office/drawing/2014/main" id="{64620061-5C60-4211-99B4-EDBFBB9D07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133600"/>
            <a:ext cx="8569325" cy="3600450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grande conflito entre o Bem e o mal entre a luz e as trevas, entre Cristo e Satanás terminou. </a:t>
            </a:r>
          </a:p>
          <a:p>
            <a:pPr marL="609600" indent="-6096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Ali estarão o Pai e o Filho, com voz musical, Jesus diz: </a:t>
            </a:r>
          </a:p>
          <a:p>
            <a:pPr marL="609600" indent="-609600" algn="l"/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“Vosso conflito está terminado... Vinde Benditos de Meu Pai...”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55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55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animBg="1"/>
      <p:bldP spid="365572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21" name="Picture 5">
            <a:extLst>
              <a:ext uri="{FF2B5EF4-FFF2-40B4-BE49-F238E27FC236}">
                <a16:creationId xmlns:a16="http://schemas.microsoft.com/office/drawing/2014/main" id="{D2A4B5EB-9689-465C-9673-F73D325F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618" name="Picture 2">
            <a:extLst>
              <a:ext uri="{FF2B5EF4-FFF2-40B4-BE49-F238E27FC236}">
                <a16:creationId xmlns:a16="http://schemas.microsoft.com/office/drawing/2014/main" id="{21E83D93-37F6-49EF-BA21-79EE8D48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619" name="Rectangle 3">
            <a:extLst>
              <a:ext uri="{FF2B5EF4-FFF2-40B4-BE49-F238E27FC236}">
                <a16:creationId xmlns:a16="http://schemas.microsoft.com/office/drawing/2014/main" id="{8E8FC07D-2C4E-4013-A8E8-ED472B8AD0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8000">
              <a:alpha val="14000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67620" name="Rectangle 4">
            <a:extLst>
              <a:ext uri="{FF2B5EF4-FFF2-40B4-BE49-F238E27FC236}">
                <a16:creationId xmlns:a16="http://schemas.microsoft.com/office/drawing/2014/main" id="{77B6955A-D709-40C0-800E-8DAA9603A1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997200"/>
            <a:ext cx="8569325" cy="2303463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Estaremos comungando com os anjos, sentado louvando a Deus. Jesus vai estar conosco e dirá:</a:t>
            </a:r>
            <a:r>
              <a:rPr lang="pt-BR" altLang="pt-BR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“Este mundo Eu criei pra vocês!”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76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76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animBg="1"/>
      <p:bldP spid="367620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6" name="Picture 6">
            <a:extLst>
              <a:ext uri="{FF2B5EF4-FFF2-40B4-BE49-F238E27FC236}">
                <a16:creationId xmlns:a16="http://schemas.microsoft.com/office/drawing/2014/main" id="{324AEE43-DBDB-4271-8F72-4DC5BC476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0"/>
            <a:ext cx="5645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22" name="Picture 2">
            <a:extLst>
              <a:ext uri="{FF2B5EF4-FFF2-40B4-BE49-F238E27FC236}">
                <a16:creationId xmlns:a16="http://schemas.microsoft.com/office/drawing/2014/main" id="{591B7FE4-B54A-49CF-8715-C19B4B99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3" name="Rectangle 3">
            <a:extLst>
              <a:ext uri="{FF2B5EF4-FFF2-40B4-BE49-F238E27FC236}">
                <a16:creationId xmlns:a16="http://schemas.microsoft.com/office/drawing/2014/main" id="{8376D179-8288-4C52-83BA-4FE8606310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8000">
              <a:alpha val="14000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63524" name="Rectangle 4">
            <a:extLst>
              <a:ext uri="{FF2B5EF4-FFF2-40B4-BE49-F238E27FC236}">
                <a16:creationId xmlns:a16="http://schemas.microsoft.com/office/drawing/2014/main" id="{A8D007D5-BA4C-4D37-9BAA-203D1136A2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060575"/>
            <a:ext cx="8569325" cy="3744913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Você vai se sentir como se fosse a pessoa mais importante do Céu ao lado de Jesus. </a:t>
            </a:r>
          </a:p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Você nunca esteve ao lado de alguém que o amasse tanto assim. </a:t>
            </a:r>
          </a:p>
          <a:p>
            <a:pPr marL="609600" indent="-6096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Viveremos com Jesus pra sempre.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35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35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3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3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animBg="1"/>
      <p:bldP spid="363524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70" name="Picture 6">
            <a:extLst>
              <a:ext uri="{FF2B5EF4-FFF2-40B4-BE49-F238E27FC236}">
                <a16:creationId xmlns:a16="http://schemas.microsoft.com/office/drawing/2014/main" id="{66439E02-AE1B-4572-AF1E-8AC86E1B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666" name="Picture 2">
            <a:extLst>
              <a:ext uri="{FF2B5EF4-FFF2-40B4-BE49-F238E27FC236}">
                <a16:creationId xmlns:a16="http://schemas.microsoft.com/office/drawing/2014/main" id="{A1CB76C0-45E5-4A19-A2D4-2B17EB857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667" name="Rectangle 3">
            <a:extLst>
              <a:ext uri="{FF2B5EF4-FFF2-40B4-BE49-F238E27FC236}">
                <a16:creationId xmlns:a16="http://schemas.microsoft.com/office/drawing/2014/main" id="{507AE4D3-78A4-4459-935A-DCC764336D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8000">
              <a:alpha val="14000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69668" name="Rectangle 4">
            <a:extLst>
              <a:ext uri="{FF2B5EF4-FFF2-40B4-BE49-F238E27FC236}">
                <a16:creationId xmlns:a16="http://schemas.microsoft.com/office/drawing/2014/main" id="{54F11340-C8B5-46B7-98E8-9DDC00640B7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160588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6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Como está o seu coração?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96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96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animBg="1"/>
      <p:bldP spid="369668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>
            <a:extLst>
              <a:ext uri="{FF2B5EF4-FFF2-40B4-BE49-F238E27FC236}">
                <a16:creationId xmlns:a16="http://schemas.microsoft.com/office/drawing/2014/main" id="{9D7091F7-2E50-4039-A7DF-48C9D05B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59" name="Picture 3">
            <a:extLst>
              <a:ext uri="{FF2B5EF4-FFF2-40B4-BE49-F238E27FC236}">
                <a16:creationId xmlns:a16="http://schemas.microsoft.com/office/drawing/2014/main" id="{B11E754C-A7AE-4814-B235-535F4B38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7860" name="Rectangle 4">
            <a:extLst>
              <a:ext uri="{FF2B5EF4-FFF2-40B4-BE49-F238E27FC236}">
                <a16:creationId xmlns:a16="http://schemas.microsoft.com/office/drawing/2014/main" id="{640A0FF8-5694-4E7C-B75D-9972D67130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8000">
              <a:alpha val="14000"/>
            </a:srgb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MUNDO DO FUTURO</a:t>
            </a:r>
          </a:p>
        </p:txBody>
      </p:sp>
      <p:sp>
        <p:nvSpPr>
          <p:cNvPr id="377861" name="Rectangle 5">
            <a:extLst>
              <a:ext uri="{FF2B5EF4-FFF2-40B4-BE49-F238E27FC236}">
                <a16:creationId xmlns:a16="http://schemas.microsoft.com/office/drawing/2014/main" id="{27A00951-8845-486C-A48C-2D16E5E409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952750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Então, prepare-se! </a:t>
            </a:r>
          </a:p>
          <a:p>
            <a:pPr marL="609600" indent="-609600" algn="l"/>
            <a:r>
              <a:rPr lang="pt-BR" altLang="pt-BR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“A si mesmo purifica todo o que nEle tem esperança.”      I João 3:3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8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8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 animBg="1"/>
      <p:bldP spid="377861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5" name="Picture 7">
            <a:extLst>
              <a:ext uri="{FF2B5EF4-FFF2-40B4-BE49-F238E27FC236}">
                <a16:creationId xmlns:a16="http://schemas.microsoft.com/office/drawing/2014/main" id="{FC22D12D-05F8-45EE-BB1F-6CB73A64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816" name="Rectangle 8">
            <a:extLst>
              <a:ext uri="{FF2B5EF4-FFF2-40B4-BE49-F238E27FC236}">
                <a16:creationId xmlns:a16="http://schemas.microsoft.com/office/drawing/2014/main" id="{A3C88409-4A15-45C8-853C-0CA79A3121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7338" y="0"/>
            <a:ext cx="8856662" cy="793750"/>
          </a:xfrm>
          <a:solidFill>
            <a:schemeClr val="bg1">
              <a:alpha val="47000"/>
            </a:schemeClr>
          </a:solidFill>
          <a:ln/>
        </p:spPr>
        <p:txBody>
          <a:bodyPr anchor="ctr"/>
          <a:lstStyle/>
          <a:p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anose="020E0802020502020306" pitchFamily="34" charset="0"/>
              </a:rPr>
              <a:t>UM FUTURO SEM MEDO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4BDA3A2C-275F-46ED-968A-B58477823E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8208963" cy="4608512"/>
          </a:xfrm>
          <a:solidFill>
            <a:schemeClr val="bg1">
              <a:alpha val="58000"/>
            </a:schemeClr>
          </a:solidFill>
          <a:ln/>
        </p:spPr>
        <p:txBody>
          <a:bodyPr anchor="ctr"/>
          <a:lstStyle/>
          <a:p>
            <a:pPr algn="l"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ar e a atmosfera eram puros;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águas dos rios e as fontes eram cristalinas;</a:t>
            </a: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árvores eram magníficas;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flores eram dos mais variados matizes;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frutas eram mais saborosas e suculentas;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animais eram mansos e amigos;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seres humanos viviam felizes, sem medo, sem sofrimento, dor e morte;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Só conheciam o amor.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3C057C04-0BEB-44B7-9370-D017793962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8208963" cy="4608512"/>
          </a:xfrm>
          <a:solidFill>
            <a:schemeClr val="bg1">
              <a:alpha val="58000"/>
            </a:schemeClr>
          </a:solidFill>
          <a:ln/>
        </p:spPr>
        <p:txBody>
          <a:bodyPr anchor="ctr"/>
          <a:lstStyle/>
          <a:p>
            <a:pPr algn="l"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ar e a atmosfera eram puros;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águas dos rios e as fontes eram cristalinas;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árvores eram magníficas;</a:t>
            </a:r>
            <a:r>
              <a:rPr lang="pt-BR" altLang="pt-BR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pt-BR" altLang="pt-BR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flores eram dos mais variados matizes;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frutas eram mais saborosas e suculentas;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animais eram mansos e amigos;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seres humanos viviam felizes, sem medo, sem sofrimento, dor e morte;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Só conheciam o amor.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4642E4D6-8233-44FC-A14D-B46FE73F4C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8208963" cy="4608512"/>
          </a:xfrm>
          <a:solidFill>
            <a:schemeClr val="bg1">
              <a:alpha val="58000"/>
            </a:schemeClr>
          </a:solidFill>
          <a:ln/>
        </p:spPr>
        <p:txBody>
          <a:bodyPr anchor="ctr"/>
          <a:lstStyle/>
          <a:p>
            <a:pPr algn="l"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ar e a atmosfera eram puros;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águas dos rios e as fontes eram cristalinas;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árvores eram magníficas;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flores eram dos mais variados matizes;</a:t>
            </a:r>
            <a:br>
              <a:rPr lang="pt-BR" altLang="pt-B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frutas eram mais saborosas e suculentas;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animais eram mansos e amigos;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seres humanos viviam felizes, sem medo, sem sofrimento, dor e morte;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Só conheciam o amor.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CD8A9476-17DD-429E-B9FD-CA6FF1A559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8208963" cy="4608512"/>
          </a:xfrm>
          <a:solidFill>
            <a:schemeClr val="bg1">
              <a:alpha val="58000"/>
            </a:schemeClr>
          </a:solidFill>
          <a:ln/>
        </p:spPr>
        <p:txBody>
          <a:bodyPr anchor="ctr"/>
          <a:lstStyle/>
          <a:p>
            <a:pPr algn="l"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ar e a atmosfera eram puros;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águas dos rios e as fontes eram cristalinas;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árvores eram magníficas;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flores eram dos mais variados matizes;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frutas eram mais saborosas e suculentas;</a:t>
            </a:r>
            <a:br>
              <a:rPr lang="pt-BR" altLang="pt-BR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animais eram mansos e amigos;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seres humanos viviam felizes, sem medo, sem sofrimento, dor e morte;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Só conheciam o amor.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57B2B65-7CA4-4774-9785-046C7D9EB2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8208963" cy="4608512"/>
          </a:xfrm>
          <a:solidFill>
            <a:schemeClr val="bg1">
              <a:alpha val="58000"/>
            </a:schemeClr>
          </a:solidFill>
          <a:ln/>
        </p:spPr>
        <p:txBody>
          <a:bodyPr anchor="ctr"/>
          <a:lstStyle/>
          <a:p>
            <a:pPr algn="l"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ar e a atmosfera eram puros;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águas dos rios e as fontes eram cristalinas;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árvores eram magníficas; 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flores eram dos mais variados matizes;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frutas eram mais saborosas e suculentas;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animais eram mansos e amigos;</a:t>
            </a:r>
            <a:br>
              <a:rPr lang="pt-BR" altLang="pt-BR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seres humanos viviam felizes, sem medo, sem sofrimento, dor e morte;</a:t>
            </a:r>
            <a:b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Só conheciam o amor.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2295</Words>
  <Application>Microsoft Office PowerPoint</Application>
  <PresentationFormat>Apresentação na tela (4:3)</PresentationFormat>
  <Paragraphs>143</Paragraphs>
  <Slides>47</Slides>
  <Notes>47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1" baseType="lpstr">
      <vt:lpstr>Arial</vt:lpstr>
      <vt:lpstr>Wingdings</vt:lpstr>
      <vt:lpstr>Berlin Sans FB Demi</vt:lpstr>
      <vt:lpstr>Design padrão</vt:lpstr>
      <vt:lpstr>O MUNDO DO FUTURO</vt:lpstr>
      <vt:lpstr>“Viu Deus tudo quanto fizera, e eis que era muito bom. Houve tarde e manhã o sexto dia.”  Gên. 1:31</vt:lpstr>
      <vt:lpstr>“Viu Deus tudo quanto fizera, e eis que era muito bom. Houve tarde e manhã o sexto dia.”  Gên. 1:31</vt:lpstr>
      <vt:lpstr>O ar e a atmosfera eram puros; As águas dos rios e as fontes eram cristalinas;  As árvores eram magníficas;  As flores eram dos mais variados matizes; As frutas eram mais saborosas e suculentas; Os animais eram mansos e amigos; Os seres humanos viviam felizes, sem medo, sem sofrimento, dor e morte; Só conheciam o amor.</vt:lpstr>
      <vt:lpstr>O ar e a atmosfera eram puros; As águas dos rios e as fontes eram cristalinas;  As árvores eram magníficas;  As flores eram dos mais variados matizes; As frutas eram mais saborosas e suculentas; Os animais eram mansos e amigos; Os seres humanos viviam felizes, sem medo, sem sofrimento, dor e morte; Só conheciam o amor.</vt:lpstr>
      <vt:lpstr>O ar e a atmosfera eram puros; As águas dos rios e as fontes eram cristalinas;  As árvores eram magníficas;  As flores eram dos mais variados matizes; As frutas eram mais saborosas e suculentas; Os animais eram mansos e amigos; Os seres humanos viviam felizes, sem medo, sem sofrimento, dor e morte; Só conheciam o amor.</vt:lpstr>
      <vt:lpstr>O ar e a atmosfera eram puros; As águas dos rios e as fontes eram cristalinas;  As árvores eram magníficas;  As flores eram dos mais variados matizes; As frutas eram mais saborosas e suculentas; Os animais eram mansos e amigos; Os seres humanos viviam felizes, sem medo, sem sofrimento, dor e morte; Só conheciam o amor.</vt:lpstr>
      <vt:lpstr>O ar e a atmosfera eram puros; As águas dos rios e as fontes eram cristalinas;  As árvores eram magníficas;  As flores eram dos mais variados matizes; As frutas eram mais saborosas e suculentas; Os animais eram mansos e amigos; Os seres humanos viviam felizes, sem medo, sem sofrimento, dor e morte; Só conheciam o amor.</vt:lpstr>
      <vt:lpstr>O ar e a atmosfera eram puros; As águas dos rios e as fontes eram cristalinas;  As árvores eram magníficas;  As flores eram dos mais variados matizes; As frutas eram mais saborosas e suculentas; Os animais eram mansos e amigos; Os seres humanos viviam felizes, sem medo, sem sofrimento, dor e morte; Só conheciam o amor.</vt:lpstr>
      <vt:lpstr>O ar e a atmosfera eram puros; As águas dos rios e as fontes eram cristalinas;  As árvores eram magníficas;  As flores eram dos mais variados matizes; As frutas eram mais saborosas e suculentas; Os animais eram mansos e amigos; Os seres humanos viviam felizes, sem medo, sem sofrimento, dor e morte; Só conheciam o amor.</vt:lpstr>
      <vt:lpstr>O ar e a atmosfera eram puros; As águas dos rios e as fontes eram cristalinas;  As árvores eram magníficas;  As flores eram dos mais variados matizes; As frutas eram mais saborosas e suculentas; Os animais eram mansos e amigos; Os seres humanos viviam felizes, sem medo, sem sofrimento, dor e morte; Só conheciam o amor.</vt:lpstr>
      <vt:lpstr>Deus queria que fosse assim para sempre, mas o pecado interrompeu o plano de Deus. Nosso planeta entrou em rebelião contra Deus...</vt:lpstr>
      <vt:lpstr>Adão e Eva saíram do jardim; Afastaram-se de Deus; O nosso mundo começou a ser destruído e se  tornou uma miséria; O ar, os alimentos, os rios, as fontes estão poluídos; Doenças, tristeza, sofrimento e morte estão por toda a parte; Também a mente e o coração do homem estão corrompidos; Aos poucos, o mundo está chegando ao se final.</vt:lpstr>
      <vt:lpstr>Adão e Eva saíram do jardim; Afastaram-se de Deus; O nosso mundo começou a ser destruído e se  tornou uma miséria; O ar, os alimentos, os rios, as fontes estão poluídos; Doenças, tristeza, sofrimento e morte estão por toda a parte; Também a mente e o coração do homem estão corrompidos; Aos poucos, o mundo está chegando ao se final.</vt:lpstr>
      <vt:lpstr>Adão e Eva saíram do jardim; Afastaram-se de Deus; O nosso mundo começou a ser destruído e se  tornou uma miséria; O ar, os alimentos, os rios, as fontes estão poluídos; Doenças, tristeza, sofrimento e morte estão por toda a parte; Também a mente e o coração do homem estão corrompidos; Aos poucos, o mundo está chegando ao se final.</vt:lpstr>
      <vt:lpstr>Adão e Eva saíram do jardim; Afastaram-se de Deus; O nosso mundo começou a ser destruído e se  tornou uma miséria; O ar, os alimentos, os rios, as fontes estão poluídos; Doenças, tristeza, sofrimento e morte estão por toda a parte; Também a mente e o coração do homem estão corrompidos; Aos poucos, o mundo está chegando ao se final.</vt:lpstr>
      <vt:lpstr>Adão e Eva saíram do jardim; Afastaram-se de Deus; O nosso mundo começou a ser destruído e se  tornou uma miséria; O ar, os alimentos, os rios, as fontes estão poluídos; Doenças, tristeza, sofrimento e morte estão por toda a parte; Também a mente e o coração do homem estão corrompidos; Aos poucos, o mundo está chegando ao se final.</vt:lpstr>
      <vt:lpstr>Adão e Eva saíram do jardim; Afastaram-se de Deus; O nosso mundo começou a ser destruído e se  tornou uma miséria; O ar, os alimentos, os rios, as fontes estão poluídos; Doenças, tristeza, sofrimento e morte estão por toda a parte; Também a mente e o coração do homem estão corrompidos; Aos poucos, o mundo está chegando ao se final.</vt:lpstr>
      <vt:lpstr>Adão e Eva saíram do jardim; Afastaram-se de Deus; O nosso mundo começou a ser destruído e se  tornou uma miséria; O ar, os alimentos, os rios, as fontes estão poluídos; Doenças, tristeza, sofrimento e morte estão por toda a parte; Também a mente e o coração do homem estão corrompidos; Aos poucos, o mundo está chegando ao se final.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O MUNDO DO FUTURO</vt:lpstr>
      <vt:lpstr>UM FUTURO SEM MEDO</vt:lpstr>
    </vt:vector>
  </TitlesOfParts>
  <Company>OFICINADEVIDEO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GRANDE GUERRA</dc:title>
  <dc:subject>UM FUTURO SEM MEDO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132</cp:revision>
  <dcterms:created xsi:type="dcterms:W3CDTF">2005-09-08T13:10:04Z</dcterms:created>
  <dcterms:modified xsi:type="dcterms:W3CDTF">2021-01-07T07:48:16Z</dcterms:modified>
  <cp:category>EVANGELISMO</cp:category>
</cp:coreProperties>
</file>