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3" r:id="rId7"/>
    <p:sldId id="258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embeddedFontLst>
    <p:embeddedFont>
      <p:font typeface="Impact" panose="020B0806030902050204" pitchFamily="34" charset="0"/>
      <p:regular r:id="rId31"/>
    </p:embeddedFont>
  </p:embeddedFontLst>
  <p:defaultTextStyle>
    <a:defPPr>
      <a:defRPr lang="pt-BR"/>
    </a:defPPr>
    <a:lvl1pPr algn="ctr" rtl="0" fontAlgn="base">
      <a:spcBef>
        <a:spcPct val="50000"/>
      </a:spcBef>
      <a:spcAft>
        <a:spcPct val="0"/>
      </a:spcAft>
      <a:buChar char="•"/>
      <a:defRPr sz="3200" b="1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har char="•"/>
      <a:defRPr sz="3200" b="1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har char="•"/>
      <a:defRPr sz="3200" b="1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har char="•"/>
      <a:defRPr sz="3200" b="1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har char="•"/>
      <a:defRPr sz="3200" b="1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6699"/>
    <a:srgbClr val="FF6600"/>
    <a:srgbClr val="CC33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6832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9037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1589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8700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805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7767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499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1244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64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1360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1910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estre-Gerenciamento">
            <a:extLst>
              <a:ext uri="{FF2B5EF4-FFF2-40B4-BE49-F238E27FC236}">
                <a16:creationId xmlns:a16="http://schemas.microsoft.com/office/drawing/2014/main" id="{C15FE2F4-71DA-467B-876F-EAE0A981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gerenciamento 01">
            <a:extLst>
              <a:ext uri="{FF2B5EF4-FFF2-40B4-BE49-F238E27FC236}">
                <a16:creationId xmlns:a16="http://schemas.microsoft.com/office/drawing/2014/main" id="{27B9E275-C254-4C46-846E-16A84024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646F86AB-492A-459E-907D-CA53B8C16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84538"/>
            <a:ext cx="8362950" cy="3097212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Assim passa o dia sem buscar a Deus e sem tempo para a família. </a:t>
            </a:r>
          </a:p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Nesta rotina, não demora muito, o inimigo levará este lar ao fracasso espiritual, conjugal e familiar.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67E4B6C-2EC0-4B09-A95D-40FE6D9A3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7F321E2-8171-421F-991B-094106BF4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12292" name="Picture 4" descr="Gerenciamento oração">
            <a:extLst>
              <a:ext uri="{FF2B5EF4-FFF2-40B4-BE49-F238E27FC236}">
                <a16:creationId xmlns:a16="http://schemas.microsoft.com/office/drawing/2014/main" id="{122CDF55-A278-4C46-8B12-1DABA904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889317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B1C3456A-B690-49FE-B79F-F4A17631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628775"/>
            <a:ext cx="6372225" cy="5210175"/>
          </a:xfrm>
          <a:prstGeom prst="rect">
            <a:avLst/>
          </a:prstGeom>
          <a:solidFill>
            <a:srgbClr val="336699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Peçamos ao Senhor sabedoria para gerenciar o nosso tempo de tal forma que, a nossa prioridade cada dia, seja ouvir a Deus, abrir o nosso coração ao Senhor antes de qualquer atividade e fazer com que a nossa família cresça em Cristo Jesus. </a:t>
            </a:r>
          </a:p>
          <a:p>
            <a:pPr marL="342900" indent="-342900">
              <a:defRPr/>
            </a:pPr>
            <a:endParaRPr lang="pt-BR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FB16AE6-B37A-49A1-A85A-2AFD47253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54BFCBA-4109-4700-8334-0A6E5832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13316" name="Picture 4" descr="Gerenciamento DÍVIDAS 2">
            <a:extLst>
              <a:ext uri="{FF2B5EF4-FFF2-40B4-BE49-F238E27FC236}">
                <a16:creationId xmlns:a16="http://schemas.microsoft.com/office/drawing/2014/main" id="{AFF6B61F-5FAB-4C03-8568-983C1CE74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15D60730-1168-4714-85B3-FB7E9962D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708275"/>
            <a:ext cx="8229600" cy="3921125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 falta de domínio próprio em relação ao consumo, tem levado milhões de pessoas ao endividamento, às vezes até provocada por compras supérfluas e desnecessárias. </a:t>
            </a:r>
          </a:p>
          <a:p>
            <a:pPr eaLnBrk="1" hangingPunct="1"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Palavra de Deus nos adverte: </a:t>
            </a:r>
            <a:r>
              <a:rPr lang="pt-BR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“A ninguém fiqueis devendo coisa alguma, exceto o amor com que vos ameis uns aos outros...” Romanos 13: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0365F52D-1704-482B-9AE9-9E5584AD4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636838"/>
            <a:ext cx="8497887" cy="3992562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2800">
                <a:solidFill>
                  <a:srgbClr val="FFCC00"/>
                </a:solidFill>
              </a:rPr>
              <a:t> </a:t>
            </a: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Quantos filhos de Deus  não conseguem dominar o impulso consumista, se envolvem em dívidas, comprometem seu nome, seu caráter e desonram o nome de Deus, de quem somos representantes.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É lamentável quando o nome de um cristão é colocado nestes cadastros de inadimplência, como SPC ou SERASA.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58F50BD-C763-440B-B572-2943B6DD8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332038"/>
            <a:ext cx="9144000" cy="4525962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/>
              <a:t> 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Jamais o nome de um servo de Deus deveria constar nestas listas. </a:t>
            </a:r>
          </a:p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Todos, em geral, esperam integridade daqueles que professam ser cristãos. </a:t>
            </a:r>
          </a:p>
          <a:p>
            <a:pPr algn="ctr" eaLnBrk="1" hangingPunct="1">
              <a:defRPr/>
            </a:pPr>
            <a:r>
              <a:rPr lang="pt-BR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como é triste, quando, pela indiferença de um só, quanto a pagar suas dívidas, todos são considerados como desonestos ou indignos de confiança.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7406C0C-40EA-4485-87FA-0036B13B5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A36C00A-5CEA-4B45-BB20-5E99CC6C6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73463"/>
            <a:ext cx="8229600" cy="2552700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Senhor nos aconselha: “Privai-vos da comida e do sono de preferência a ser culpado de reter de outros aquilo que lhes é devido.” </a:t>
            </a:r>
            <a:r>
              <a:rPr lang="pt-BR" sz="2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Administração Eficaz,</a:t>
            </a: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p.254</a:t>
            </a:r>
          </a:p>
          <a:p>
            <a:pPr algn="ctr" eaLnBrk="1" hangingPunct="1">
              <a:defRPr/>
            </a:pPr>
            <a:endParaRPr lang="pt-BR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9FC94AC8-B170-4B4A-969D-98DE90C24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52738"/>
            <a:ext cx="8893175" cy="4005262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pt-BR" sz="2800"/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Problemas financeiros afetam diretamente o relacionamento do homem com Deus.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 ter uma mente tranqüila, em paz, aberta à operação do Espírito Santo, quando as dívidas atormentam, tiram o sono e a paz que tanto desejamos?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uma armadilha do inimigo para nos levar a distanciar de Deus e, infelizmente, muitos sinceros têm caído.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DD797A03-48F2-48AD-8677-EF951ABF6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569325" cy="5068888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 dívidas os levam a perder a motivação espiritual. </a:t>
            </a:r>
          </a:p>
          <a:p>
            <a:pPr algn="ctr" eaLnBrk="1" hangingPunct="1">
              <a:defRPr/>
            </a:pP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Veja a advertência de Deus aos Seus filhos: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800" b="1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“Não vos deveis permitir ficar embaraçado financeiramente, pois o fato de estardes com dívidas enfraquece a vossa fé e vos leva ao desânimo, e até mesmo nela pensar vos deixa quase desatinado.</a:t>
            </a:r>
            <a:r>
              <a:rPr lang="pt-BR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pt-BR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Deveis reduzir vossas despesas e esforçar-vos por vencer essa deficiência de vosso caráter.” </a:t>
            </a:r>
            <a:r>
              <a:rPr lang="pt-BR" sz="2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Administração Eficaz, p. 254,255.</a:t>
            </a:r>
            <a:r>
              <a:rPr lang="pt-BR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0969E81-8971-4C5C-88B8-6951B444C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D2C8B1D-353E-470F-B90B-8B88650E3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20484" name="Picture 4" descr="Gerenciamento família">
            <a:extLst>
              <a:ext uri="{FF2B5EF4-FFF2-40B4-BE49-F238E27FC236}">
                <a16:creationId xmlns:a16="http://schemas.microsoft.com/office/drawing/2014/main" id="{2F5B3EB9-6BE4-460F-83A8-6540B04D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11F908B3-D215-42F0-9436-84F464F3F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00213"/>
            <a:ext cx="5113337" cy="4875212"/>
          </a:xfrm>
          <a:prstGeom prst="rect">
            <a:avLst/>
          </a:prstGeom>
          <a:solidFill>
            <a:srgbClr val="336699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Existe ainda o aspecto familiar que talvez seja um dos mais afetados na questão financeira. Raramente toda a família é envolvida na hora de gastar.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 quando as dívidas superam a capacidade financeira familiar, todos sofrem as conseqüências.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46B64DC8-EE18-4D79-BBC5-281323829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62950" cy="5040312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“Por isso, vos digo: não andeis ansiosos pela vossa vida, quanto ao que haveis de comer ou beber; nem pelo vosso corpo, quanto ao que haveis de vestir.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Não é a vida mais do que o alimento, e o corpo, mais do que as vestes?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Observai as aves do céu; não semeiam, não colhem, nem ajuntam em celeiros; contudo vosso Pai celeste as sustenta.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Porventura, não valeis vós muito mais do que as aves?”  Mateus 6: 25,26.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7308D0D-DC68-495D-9A15-52A977C08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1B5AA70-28B2-4C69-81E7-B2D8DC315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21508" name="Picture 4" descr="Gerenciamento separação">
            <a:extLst>
              <a:ext uri="{FF2B5EF4-FFF2-40B4-BE49-F238E27FC236}">
                <a16:creationId xmlns:a16="http://schemas.microsoft.com/office/drawing/2014/main" id="{F530D180-248E-4545-A72A-568E3ECB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A80E3B9D-40C6-49D9-96AA-B39927062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844675"/>
            <a:ext cx="6011862" cy="4637088"/>
          </a:xfrm>
          <a:prstGeom prst="rect">
            <a:avLst/>
          </a:prstGeom>
          <a:solidFill>
            <a:srgbClr val="336699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Uma das mais dolorosas conseqüências é quando os cônjuges, não agüentando mais a situação, terminam se separando.</a:t>
            </a:r>
          </a:p>
          <a:p>
            <a:pPr marL="342900" indent="-342900"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Pesquisas feitas por empresas especializadas já comprovaram que o descontrole financeiro ou a falta de dinheiro é uma das maiores causas de divórcio</a:t>
            </a:r>
            <a:r>
              <a:rPr lang="pt-BR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EDDFC4BB-6DBF-4AF9-A449-F426F99E9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642350" cy="4997450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pt-BR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As dívidas têm também afetado a saúde de milhões de pessoas.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Úlceras, gastrites e depressão têm sido algumas das principais reações do nosso corpo a esse procedimento desonroso.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Estes e outros problemas podem ser evitados se seguirmos os conselhos do Senhor: </a:t>
            </a: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“A ninguém fiqueis devendo coisa alguma...”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0490CC0-1096-42D1-B94E-BCD3445FE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E72D50E-D0CE-4C50-A7E7-61F82576A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23556" name="Picture 4" descr="Praticar a economia">
            <a:extLst>
              <a:ext uri="{FF2B5EF4-FFF2-40B4-BE49-F238E27FC236}">
                <a16:creationId xmlns:a16="http://schemas.microsoft.com/office/drawing/2014/main" id="{A0189CD5-1B29-4F98-86C6-26304B2E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A01DD2B-03AA-4013-B28C-977516123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CF92BC5-35BC-4411-8156-64B087D0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24580" name="Picture 4" descr="Gerenciamento pães">
            <a:extLst>
              <a:ext uri="{FF2B5EF4-FFF2-40B4-BE49-F238E27FC236}">
                <a16:creationId xmlns:a16="http://schemas.microsoft.com/office/drawing/2014/main" id="{7D34D131-8599-45A7-8BA1-E0F7DBEF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id="{BA3A11AC-B00A-4E2D-BAF9-AFC9D167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557338"/>
            <a:ext cx="5400675" cy="4659312"/>
          </a:xfrm>
          <a:prstGeom prst="rect">
            <a:avLst/>
          </a:prstGeom>
          <a:solidFill>
            <a:srgbClr val="336699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Jesus, o nosso supremo exemplo, nos ensinou uma importante lição de economia ao realizar o maravilhoso milagre da multiplicação dos cinco pães e dois peixes para alimentar uma multidão de mais de cinco mil pessoas. Após todos serem alimentados, Ele ordenou aos discípulos: </a:t>
            </a:r>
            <a:r>
              <a:rPr lang="pt-BR" sz="2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“Recolhei os pedaços que sobraram para que nada se perca.” </a:t>
            </a:r>
            <a:r>
              <a:rPr lang="pt-BR" sz="2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João 6: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2C3F0C8-7DE6-40CB-9D18-366198C84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76654EF-5A3B-427F-8F54-289315F98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25604" name="Picture 4" descr="Gerenciamento pães">
            <a:extLst>
              <a:ext uri="{FF2B5EF4-FFF2-40B4-BE49-F238E27FC236}">
                <a16:creationId xmlns:a16="http://schemas.microsoft.com/office/drawing/2014/main" id="{6997B995-23E9-4268-9F60-B8F56667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A9B520C2-1753-4D32-9A28-20007B8E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628775"/>
            <a:ext cx="4897438" cy="4576763"/>
          </a:xfrm>
          <a:prstGeom prst="rect">
            <a:avLst/>
          </a:prstGeom>
          <a:solidFill>
            <a:srgbClr val="336699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Certamente os discípulos compreenderam o que Jesus queria lhes ensinar com este gesto.</a:t>
            </a: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 claro que não se pode confundir economia com mesquinhez, mas viver com equilíbrio e sabedoria é glorificar a Deus.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CC29047-E98B-4E5D-964D-D14B44C7A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C008D88-CCC8-41A4-8F77-FFF772560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3673475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Praticar o desperdício, ou gastar os recursos em exaltação própria, atendendo apenas aos desejos e impulsos pessoais é rejeitar as orientações do Senhor e viver apenas para o eu. </a:t>
            </a:r>
          </a:p>
          <a:p>
            <a:pPr algn="ctr" eaLnBrk="1" hangingPunct="1"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Isto é egoísmo.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3CB1029F-6935-4CE2-801E-11B8B814F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33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27651" name="Picture 4" descr="viver com sabedoria">
            <a:extLst>
              <a:ext uri="{FF2B5EF4-FFF2-40B4-BE49-F238E27FC236}">
                <a16:creationId xmlns:a16="http://schemas.microsoft.com/office/drawing/2014/main" id="{712784A7-F123-4978-92DC-8202DF2F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72131CC2-7742-46FA-A640-AEF786F83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642350" cy="5068888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Muitos alimentam o falso conceito de que o problema está no fato de ganharem pouco. Não é bem assim. </a:t>
            </a:r>
          </a:p>
          <a:p>
            <a:pPr algn="ctr" eaLnBrk="1" hangingPunct="1"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maior parte do problema não está em quanto se ganha, mas como se gasta o que se ganha.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É como disse alguém certa vez: </a:t>
            </a: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“Saber gastar é tão importante quanto saber ganhar.”</a:t>
            </a: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Se não tiver equilíbrio e domínio próprio para conter os impulsos consumistas, pode ganhar milhões, mas estará sempre endividado.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91B33976-6E29-4942-86B6-E86CFBB6B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133600"/>
            <a:ext cx="8642350" cy="4525963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pt-BR" sz="280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2800">
                <a:solidFill>
                  <a:schemeClr val="tx2"/>
                </a:solidFill>
              </a:rPr>
              <a:t> </a:t>
            </a: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Senhor, através do Espírito de Profecia, aconselha o Seu povo: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“Decidi nunca incorrer em outro débito.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Negai-vos mil e uma coisas antes de entrar em outra dívida...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Fazei com Deus, o solene concerto de, com a Sua bênção, pagar vossas dívidas e a ninguém dever coisa alguma, ainda que tenhais de viver a pão e água.” </a:t>
            </a:r>
            <a:r>
              <a:rPr lang="pt-B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Administração Eficaz, p.257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F424A098-AAC3-46DE-917F-DBF7D1CEC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30723" name="Picture 4" descr="oração">
            <a:extLst>
              <a:ext uri="{FF2B5EF4-FFF2-40B4-BE49-F238E27FC236}">
                <a16:creationId xmlns:a16="http://schemas.microsoft.com/office/drawing/2014/main" id="{7CB9419B-3EB8-489F-A987-1119BC8F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3D3218AC-20BE-459D-83CE-1479DB11F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341438"/>
            <a:ext cx="6156325" cy="5491162"/>
          </a:xfrm>
          <a:prstGeom prst="rect">
            <a:avLst/>
          </a:prstGeom>
          <a:solidFill>
            <a:srgbClr val="336699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Antes de qualquer coisa, busque a Deus; Ande com Ele; Torne-se íntimo de Deus; Peça-Lhe sabedoria.</a:t>
            </a: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pt-B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Faça com Ele um pacto de fé, buscando-O cada madrugada, cada manhã e ajuste a sua vida com Deus e com o seu próximo. Gerenciar a vida com sabedoria é, sobretudo, entregar a Deus o controle da nossa vida e nEle confiar.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1D7152EE-1E7B-44FE-A9F3-87529D2F4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4099" name="Picture 4" descr="Gerenciamento -02">
            <a:extLst>
              <a:ext uri="{FF2B5EF4-FFF2-40B4-BE49-F238E27FC236}">
                <a16:creationId xmlns:a16="http://schemas.microsoft.com/office/drawing/2014/main" id="{B0AADBD5-2B23-49DD-A967-8150476B4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BBD575A2-ED69-4F41-94B2-6CBB1CAC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427163"/>
            <a:ext cx="5580062" cy="5430837"/>
          </a:xfrm>
          <a:prstGeom prst="rect">
            <a:avLst/>
          </a:prstGeom>
          <a:solidFill>
            <a:srgbClr val="336699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Uma das grandes dificuldades do ser humano é o sábio gerenciamento da vida.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Envolve o nosso dia a dia em todos os seus aspectos.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Porém, um dos pontos de maiores dificuldades é o aspecto financeiro;</a:t>
            </a: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prova disso é o crescente número de literaturas e palestras na mídia sobre este assunto. </a:t>
            </a:r>
          </a:p>
          <a:p>
            <a:pPr>
              <a:buFontTx/>
              <a:buNone/>
              <a:defRPr/>
            </a:pPr>
            <a:endParaRPr lang="pt-BR" sz="2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F16E80A-5E9D-4826-AB27-112BF4554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Desequilíbrio financeiro tem sido uma realidade na vida de milhões de pessoas, inclusive em nosso meio.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Não pensemos que, como cristãos, estamos imunes a esta deficiência.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Até porque, a questão financeira envolve aspectos importantíssimos da vida, como relacionamento conjugal, familiar, saúde, amizade, trabalho e, sobretudo, o espiritual.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E0011EA-927E-4943-8505-60739CD2C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62950" cy="5068888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Vivemos em uma sociedade marcada pelo consumismo desenfreado, onde as pessoas são atraídas pelas propagandas e impulsionadas ao consumo, não tanto pelas reais necessidades, mas principalmente pelo desejo dos olhos e pelo espírito consumista, onde muitas delas terminam se tornando verdadeiras escravas do consumismo.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Seus valores parecem inverter, e não conseguem ver nenhum perigo; se endividam além da capacidade de honrar os compromissos.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9F22EA0F-505B-4774-BEAC-B483F6051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7171" name="Picture 4" descr="Gerenciamento relogio">
            <a:extLst>
              <a:ext uri="{FF2B5EF4-FFF2-40B4-BE49-F238E27FC236}">
                <a16:creationId xmlns:a16="http://schemas.microsoft.com/office/drawing/2014/main" id="{31E3A0F1-EDC4-4DFC-98B6-06D752F0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>
            <a:extLst>
              <a:ext uri="{FF2B5EF4-FFF2-40B4-BE49-F238E27FC236}">
                <a16:creationId xmlns:a16="http://schemas.microsoft.com/office/drawing/2014/main" id="{5C0BDE9F-F2E7-4F1C-B108-89AB6AF57B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3573463"/>
            <a:ext cx="44338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FontTx/>
              <a:buNone/>
            </a:pPr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3500000" sx="75000" sy="75000" algn="tl" rotWithShape="0">
                    <a:srgbClr val="C0C0C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O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BE072C17-6DDB-4ED4-981B-CA2A096FE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Falando sobre o gerenciamento da vida, alguns pontos precisam ser considerados, além do aspecto financeiro; </a:t>
            </a:r>
            <a:r>
              <a:rPr lang="pt-BR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tempo, por exemplo, se não for bem gerenciado, perde-se até o mais importante, que é a comunhão com Deus.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tempo é um bem precioso que Deus nos outorgou, a fim de que seja usado com sabedoria, visando a Sua glória.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87DBB447-E383-45D4-9805-81C261165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Não é fácil em meio a tanta correria, em que se vive no mundo atual, onde todos lutam pelos seus sonhos, objetivos, e manutenção da família, parar um pouco para meditar e ouvir a voz de Deus. </a:t>
            </a:r>
          </a:p>
          <a:p>
            <a:pPr algn="ctr" eaLnBrk="1" hangingPunct="1">
              <a:defRPr/>
            </a:pPr>
            <a:r>
              <a:rPr lang="pt-BR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Requer disciplina, vontade e o poder do Alto para acima de qualquer outra coisa, tirar tempo para o Senhor.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CAB29495-5899-4B81-BB73-B08618ACB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675687" cy="5084762"/>
          </a:xfrm>
          <a:solidFill>
            <a:srgbClr val="336699">
              <a:alpha val="60001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pt-BR" sz="2800"/>
          </a:p>
          <a:p>
            <a:pPr algn="ctr" eaLnBrk="1" hangingPunct="1">
              <a:defRPr/>
            </a:pP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Nesta correria também não se pode esquecer a necessidade de se ter tempo para a família. Esposo e esposa precisam ter tempo para dialogar entre si e com os filhos.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Em muitas situações depois de um dia de trabalho, o esposo chega em casa e em lugar de sentar com a família para dialogar, senta diante da televisão e, não demora, o corpo exausto pede a cama.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1421</Words>
  <Application>Microsoft Office PowerPoint</Application>
  <PresentationFormat>Apresentação na tela (4:3)</PresentationFormat>
  <Paragraphs>60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Impact</vt:lpstr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UNeB</dc:creator>
  <cp:keywords>www.4tons.com.br</cp:keywords>
  <dc:description>COMÉRCIO PROIBIDO. USO PESSOAL</dc:description>
  <cp:lastModifiedBy>UCB - Marcelo Augusto de Carvalho</cp:lastModifiedBy>
  <cp:revision>39</cp:revision>
  <dcterms:created xsi:type="dcterms:W3CDTF">2006-12-11T14:13:28Z</dcterms:created>
  <dcterms:modified xsi:type="dcterms:W3CDTF">2020-12-17T12:51:58Z</dcterms:modified>
</cp:coreProperties>
</file>