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4" autoAdjust="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79AE514-659C-43EE-93B8-62B4272B7D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CC509C7-71EC-419F-95EB-816AE285010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8BD9F58-69B0-48B9-81CC-21533167A42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C33569FE-7418-48CC-BC24-A1B090372EB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43735A9E-F7A7-4035-8F6A-9BD9F1D4541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AB95182C-9995-4112-9BDA-342AE72181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0600BB-479E-44E1-AB42-2B4FB5CD6F5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79ACD9D-6222-4371-8F2F-2A4A7C7379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CDD0411-9810-42D5-8AA0-4B88EB5EE64A}" type="slidenum">
              <a:rPr lang="pt-BR" altLang="pt-BR" sz="1200"/>
              <a:pPr eaLnBrk="1" hangingPunct="1"/>
              <a:t>4</a:t>
            </a:fld>
            <a:endParaRPr lang="pt-BR" altLang="pt-BR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8EDEAFA-17E6-4021-A394-4E4AE7699A7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93E0EF7-9BF8-43D2-B0DA-E7465D18B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t-BR" altLang="pt-BR"/>
              <a:t>`b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993057-8F95-4E92-BDFD-C53FB787D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2D04FE-6900-4084-8A01-203C101AE4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72F27D-AC61-4B06-8AE3-145DFFD9EB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AD536B-45C6-40D3-BD5C-57B25F97460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9606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6F60F6-9BB1-4EC9-ABCF-3101089723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73CA06-285D-47DD-AE35-70132959AE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349441-B757-42A2-911A-52CD5677C2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07AC70-011E-4B32-98F4-2F65AF24BF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3858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01CBA5-1F1F-4E18-B310-02FE995301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4D3C10-B7F9-4F61-A907-8EF468B9BC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DDFC3C-F718-425A-AAA2-4FA610EC6D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374F25-BF02-4696-818A-8B2C9E93AA3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8234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693EB3-D1FB-4610-9E1E-2598D7D0F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BA8C77-BD0A-4813-A1B6-57CB7370F9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C256E8-A7EB-41AD-B776-C0FB7D1B27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06F0B-E067-4805-834A-6FCD90CEF6E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976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68C88-3B5F-477F-AE98-C0A0EFE3FF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3FABE0-E538-4DFE-922A-2D13CFFB5D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9B5060-53A7-4E06-BEFC-F06998D546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426144-9166-41DA-A4C2-0B3AB1AB584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3597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3DBBD3-813B-4437-9686-58306CB9F8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15AF71-7A6A-489B-8CE2-ED76F5BF97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3D358A-9642-416B-861E-CE0E26D69A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738CD-1F01-4351-9AB3-D9FA3A77E24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6742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F14FDA-62BC-43C2-9E54-8EE928F5D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8AB1B1-8051-4981-A8F1-133A670A2F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455AFE4-481B-4CBD-894C-27F597BD0E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FAFCF7-299E-4FCE-8550-099375571DB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4884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358E69B-AD62-4700-ABA2-F4AD261787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71CFA3C-1623-45DA-91C8-FA11F7698C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E256EC-5906-4E5A-BE3F-1C11C978F4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494A24-4C9D-4968-84F7-E476E304747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451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79E4AC4-BF01-4B54-AB12-AD52717475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C396317-8357-4C35-82BB-B5A34436F5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0337CB-498E-4CB7-9CF3-4F85943AB2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A4F67-8869-4FE8-A29E-F3A2F8782B7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7101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766AEE-0DF6-4ED6-A0FD-786395826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AD18ED-94B7-45FD-8EEE-A351702EB5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AAFFF8-760D-4B9D-BF05-C6E0D64153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B3CE68-C173-4BE3-BF7B-B81E70BBC84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7246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0CF8AD-8930-4F8F-81EB-98568E8238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6C35C0-5A47-42F1-BD0E-AE3E87ECA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336E9C-4C64-46E6-9B02-32D330698F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31303-614C-4C49-90AC-D151C48209B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4636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5E815C0-D4F6-4AF4-8EE1-3353ABAE98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D885350-A0EA-47C1-83DF-4C8CAC36F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645857E-548F-412F-B27A-C5A21097DA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960BE8-6E6E-49AC-A2A8-A1637FB27AA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58E531-D3D4-4609-9EBC-DE74A0B2FD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111CEE-016B-4084-96D1-2F7D202A26E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1D957F3-AC21-41C0-A85E-51668994DBB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990600"/>
            <a:ext cx="7772400" cy="14478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rgbClr val="FFCC00"/>
                </a:solidFill>
                <a:latin typeface="Arial" panose="020B0604020202020204" pitchFamily="34" charset="0"/>
              </a:rPr>
              <a:t>Dicas Para Apresentação</a:t>
            </a:r>
            <a:br>
              <a:rPr lang="pt-BR" altLang="pt-BR" b="1" i="1">
                <a:solidFill>
                  <a:srgbClr val="FFCC00"/>
                </a:solidFill>
                <a:latin typeface="Arial" panose="020B0604020202020204" pitchFamily="34" charset="0"/>
              </a:rPr>
            </a:br>
            <a:r>
              <a:rPr lang="pt-BR" altLang="pt-BR" b="1" i="1">
                <a:solidFill>
                  <a:srgbClr val="FFCC00"/>
                </a:solidFill>
                <a:latin typeface="Arial" panose="020B0604020202020204" pitchFamily="34" charset="0"/>
              </a:rPr>
              <a:t>dos Temas Com Data Show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FD94EA86-2BC4-4158-8853-93E24786D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62200"/>
            <a:ext cx="83820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2" name="Picture 5" descr="pc">
            <a:extLst>
              <a:ext uri="{FF2B5EF4-FFF2-40B4-BE49-F238E27FC236}">
                <a16:creationId xmlns:a16="http://schemas.microsoft.com/office/drawing/2014/main" id="{E899B522-6334-42E6-B591-5455475B2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667000"/>
            <a:ext cx="2895600" cy="260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WordArt 20">
            <a:extLst>
              <a:ext uri="{FF2B5EF4-FFF2-40B4-BE49-F238E27FC236}">
                <a16:creationId xmlns:a16="http://schemas.microsoft.com/office/drawing/2014/main" id="{F5903898-3B9F-4866-B14E-70DF10B2F14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4" name="Imagem 7">
            <a:extLst>
              <a:ext uri="{FF2B5EF4-FFF2-40B4-BE49-F238E27FC236}">
                <a16:creationId xmlns:a16="http://schemas.microsoft.com/office/drawing/2014/main" id="{5014684E-A0E2-433D-A5E1-9CDB1CEEFB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Imagem 8">
            <a:extLst>
              <a:ext uri="{FF2B5EF4-FFF2-40B4-BE49-F238E27FC236}">
                <a16:creationId xmlns:a16="http://schemas.microsoft.com/office/drawing/2014/main" id="{6D1F76EF-3BB9-40E1-88A2-8BBFBF659B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0">
            <a:extLst>
              <a:ext uri="{FF2B5EF4-FFF2-40B4-BE49-F238E27FC236}">
                <a16:creationId xmlns:a16="http://schemas.microsoft.com/office/drawing/2014/main" id="{FE90DE86-6908-4E93-B983-DF0EE4BBC4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3429000"/>
            <a:ext cx="152400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47E1BE55-90E9-4975-9912-C8021F6A7286}"/>
              </a:ext>
            </a:extLst>
          </p:cNvPr>
          <p:cNvSpPr txBox="1"/>
          <p:nvPr/>
        </p:nvSpPr>
        <p:spPr>
          <a:xfrm>
            <a:off x="3491880" y="6021288"/>
            <a:ext cx="29523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B39391C-07AD-4870-A61B-BE6B0AD92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CC00"/>
                </a:solidFill>
                <a:latin typeface="Arial" panose="020B0604020202020204" pitchFamily="34" charset="0"/>
              </a:rPr>
              <a:t>Quando Concluir: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9C51E53-87A1-407D-949D-303BE8AA8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2270125"/>
            <a:ext cx="8105775" cy="2743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Deixe sempre uma tela que sintetize o tema apresentado.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Após a apresentação, você pode colocar algumas questões para reflexão ou debate em grupo.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CF9E796C-3533-462C-A76E-5399479C5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68580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11269" name="Picture 5" descr="luz">
            <a:extLst>
              <a:ext uri="{FF2B5EF4-FFF2-40B4-BE49-F238E27FC236}">
                <a16:creationId xmlns:a16="http://schemas.microsoft.com/office/drawing/2014/main" id="{2CCAA8F7-79F5-49B4-BD36-99D8FF6BA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63525"/>
            <a:ext cx="1841500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WordArt 20">
            <a:extLst>
              <a:ext uri="{FF2B5EF4-FFF2-40B4-BE49-F238E27FC236}">
                <a16:creationId xmlns:a16="http://schemas.microsoft.com/office/drawing/2014/main" id="{52124308-03D4-4D81-BE70-3C8837AA600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71" name="Imagem 7">
            <a:extLst>
              <a:ext uri="{FF2B5EF4-FFF2-40B4-BE49-F238E27FC236}">
                <a16:creationId xmlns:a16="http://schemas.microsoft.com/office/drawing/2014/main" id="{D1DCC2E9-B79F-4610-AEAA-B7DDF56A72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Imagem 8">
            <a:extLst>
              <a:ext uri="{FF2B5EF4-FFF2-40B4-BE49-F238E27FC236}">
                <a16:creationId xmlns:a16="http://schemas.microsoft.com/office/drawing/2014/main" id="{EB3A6EEF-8D9E-4F58-A8C2-29F2BD6F29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E1467AC9-243D-4AAE-BF26-3FADCD09CFF8}"/>
              </a:ext>
            </a:extLst>
          </p:cNvPr>
          <p:cNvSpPr txBox="1"/>
          <p:nvPr/>
        </p:nvSpPr>
        <p:spPr>
          <a:xfrm>
            <a:off x="3491880" y="6021288"/>
            <a:ext cx="29523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0">
            <a:extLst>
              <a:ext uri="{FF2B5EF4-FFF2-40B4-BE49-F238E27FC236}">
                <a16:creationId xmlns:a16="http://schemas.microsoft.com/office/drawing/2014/main" id="{261001AF-4A98-4321-AF21-992A2AB95B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1" name="Imagem 3">
            <a:extLst>
              <a:ext uri="{FF2B5EF4-FFF2-40B4-BE49-F238E27FC236}">
                <a16:creationId xmlns:a16="http://schemas.microsoft.com/office/drawing/2014/main" id="{1ACF75B5-F091-44ED-9E39-FC6B6E319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Imagem 4">
            <a:extLst>
              <a:ext uri="{FF2B5EF4-FFF2-40B4-BE49-F238E27FC236}">
                <a16:creationId xmlns:a16="http://schemas.microsoft.com/office/drawing/2014/main" id="{7F1CD75E-6519-46F5-8237-B824BD139C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Imagem 6">
            <a:extLst>
              <a:ext uri="{FF2B5EF4-FFF2-40B4-BE49-F238E27FC236}">
                <a16:creationId xmlns:a16="http://schemas.microsoft.com/office/drawing/2014/main" id="{ADACC58B-41D6-4483-803D-61D0789A54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1214438"/>
            <a:ext cx="385762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3766269-B7C1-4F65-88E9-EF21B1ED1DB9}"/>
              </a:ext>
            </a:extLst>
          </p:cNvPr>
          <p:cNvSpPr txBox="1"/>
          <p:nvPr/>
        </p:nvSpPr>
        <p:spPr>
          <a:xfrm>
            <a:off x="3491880" y="6021288"/>
            <a:ext cx="29523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D0E1245D-C802-4CCA-A4F7-45873CDF6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769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9E4E09EA-27D1-4EBB-8DA2-A6EF843BB8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CC00"/>
                </a:solidFill>
                <a:latin typeface="Arial" panose="020B0604020202020204" pitchFamily="34" charset="0"/>
              </a:rPr>
              <a:t>Antes da Apresentação: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F436154-D63E-4FE0-9C1A-D3C821A1EA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1714500"/>
            <a:ext cx="8143875" cy="3500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Estude o tema com serenidade;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Acrescente à ele suas reflexões e experiências;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Pense no contexto de vida das pessoas que estarão ouvindo sua palestra e faça adaptações à sua realidade;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Ensaie e revise o material até dominar o assunto.</a:t>
            </a:r>
          </a:p>
        </p:txBody>
      </p:sp>
      <p:sp>
        <p:nvSpPr>
          <p:cNvPr id="3077" name="WordArt 20">
            <a:extLst>
              <a:ext uri="{FF2B5EF4-FFF2-40B4-BE49-F238E27FC236}">
                <a16:creationId xmlns:a16="http://schemas.microsoft.com/office/drawing/2014/main" id="{4F59EDCF-575A-4013-97CE-FE3AF152AF1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8" name="Imagem 5">
            <a:extLst>
              <a:ext uri="{FF2B5EF4-FFF2-40B4-BE49-F238E27FC236}">
                <a16:creationId xmlns:a16="http://schemas.microsoft.com/office/drawing/2014/main" id="{C088086C-487F-4C94-B72F-3321D04B7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Imagem 6">
            <a:extLst>
              <a:ext uri="{FF2B5EF4-FFF2-40B4-BE49-F238E27FC236}">
                <a16:creationId xmlns:a16="http://schemas.microsoft.com/office/drawing/2014/main" id="{CA140432-B3DA-43E4-9D6D-D1F25EFA4C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9E102A6-2AF2-410A-BF74-09AA88703D89}"/>
              </a:ext>
            </a:extLst>
          </p:cNvPr>
          <p:cNvSpPr txBox="1"/>
          <p:nvPr/>
        </p:nvSpPr>
        <p:spPr>
          <a:xfrm>
            <a:off x="3491880" y="6021288"/>
            <a:ext cx="29523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4551241-6046-4653-BEA0-5BF87CEF92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915400" cy="838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CC00"/>
                </a:solidFill>
                <a:latin typeface="Arial" panose="020B0604020202020204" pitchFamily="34" charset="0"/>
              </a:rPr>
              <a:t>Evite Deixar Para Última Hora: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6AC2692-1AF8-49AF-ACD6-DCB20FC064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Acertos técnicos;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Revisão do tema;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Informações sobre as condições do local da apresentação;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Solicitação de material de apoio.</a:t>
            </a:r>
          </a:p>
          <a:p>
            <a:pPr eaLnBrk="1" hangingPunct="1"/>
            <a:endParaRPr lang="pt-BR" altLang="pt-BR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A6D0705-827E-4A43-93F3-BF1272B95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86106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101" name="Picture 5" descr="mãos">
            <a:extLst>
              <a:ext uri="{FF2B5EF4-FFF2-40B4-BE49-F238E27FC236}">
                <a16:creationId xmlns:a16="http://schemas.microsoft.com/office/drawing/2014/main" id="{A06A4A1F-B7C0-4CF0-BAEA-D562931BA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447800"/>
            <a:ext cx="236220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WordArt 20">
            <a:extLst>
              <a:ext uri="{FF2B5EF4-FFF2-40B4-BE49-F238E27FC236}">
                <a16:creationId xmlns:a16="http://schemas.microsoft.com/office/drawing/2014/main" id="{D751E1CA-DC2D-42B8-8282-9F4548962ED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3" name="Imagem 6">
            <a:extLst>
              <a:ext uri="{FF2B5EF4-FFF2-40B4-BE49-F238E27FC236}">
                <a16:creationId xmlns:a16="http://schemas.microsoft.com/office/drawing/2014/main" id="{6FFE6943-FC1F-4BF1-AB68-7EBA19B1F5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Imagem 7">
            <a:extLst>
              <a:ext uri="{FF2B5EF4-FFF2-40B4-BE49-F238E27FC236}">
                <a16:creationId xmlns:a16="http://schemas.microsoft.com/office/drawing/2014/main" id="{85D829AA-3BDA-4F77-BEC4-A7EAAD446D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C7DD102E-78FB-45C4-92EC-CCBDC4E66546}"/>
              </a:ext>
            </a:extLst>
          </p:cNvPr>
          <p:cNvSpPr txBox="1"/>
          <p:nvPr/>
        </p:nvSpPr>
        <p:spPr>
          <a:xfrm>
            <a:off x="3491880" y="6021288"/>
            <a:ext cx="29523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D428D93-AE48-4A19-9076-5117418C9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CC00"/>
                </a:solidFill>
                <a:latin typeface="Arial" panose="020B0604020202020204" pitchFamily="34" charset="0"/>
              </a:rPr>
              <a:t>Pouco Antes da Apresentação: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DD53DFC-74D2-4847-BAD4-86C3BE6A5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0063" y="1643063"/>
            <a:ext cx="7772400" cy="3225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Relaxe em algum canto e se intere do ambiente;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Faça uma revisão mental da seqüência dos principais pontos da palestra;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Tenha uma atitude de oração.</a:t>
            </a:r>
          </a:p>
          <a:p>
            <a:pPr eaLnBrk="1" hangingPunct="1"/>
            <a:endParaRPr lang="pt-BR" altLang="pt-BR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7B527B9-187E-430D-AAAD-5AF3E8549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86868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5125" name="Picture 6" descr="mundo">
            <a:extLst>
              <a:ext uri="{FF2B5EF4-FFF2-40B4-BE49-F238E27FC236}">
                <a16:creationId xmlns:a16="http://schemas.microsoft.com/office/drawing/2014/main" id="{341FC6E8-6146-427B-B3D1-6BF830C21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713" y="3787775"/>
            <a:ext cx="1993900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WordArt 20">
            <a:extLst>
              <a:ext uri="{FF2B5EF4-FFF2-40B4-BE49-F238E27FC236}">
                <a16:creationId xmlns:a16="http://schemas.microsoft.com/office/drawing/2014/main" id="{5111BC8A-EB61-4B12-803E-82178EAF8E3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7" name="Imagem 6">
            <a:extLst>
              <a:ext uri="{FF2B5EF4-FFF2-40B4-BE49-F238E27FC236}">
                <a16:creationId xmlns:a16="http://schemas.microsoft.com/office/drawing/2014/main" id="{5B95F8FD-82F1-41E5-810A-3616522FF4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Imagem 7">
            <a:extLst>
              <a:ext uri="{FF2B5EF4-FFF2-40B4-BE49-F238E27FC236}">
                <a16:creationId xmlns:a16="http://schemas.microsoft.com/office/drawing/2014/main" id="{BFC07A3E-A060-4072-B9C9-998C5D0A03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4527722F-42EC-4ADF-A8F0-8866931A46CC}"/>
              </a:ext>
            </a:extLst>
          </p:cNvPr>
          <p:cNvSpPr txBox="1"/>
          <p:nvPr/>
        </p:nvSpPr>
        <p:spPr>
          <a:xfrm>
            <a:off x="3491880" y="6021288"/>
            <a:ext cx="29523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699C482-587D-48BD-9FB9-15B9376D0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CC00"/>
                </a:solidFill>
                <a:latin typeface="Arial" panose="020B0604020202020204" pitchFamily="34" charset="0"/>
              </a:rPr>
              <a:t>Iniciando a Apresentação: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DA21B5A-0E14-4D33-928E-58BDB266E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500188"/>
            <a:ext cx="8393112" cy="41148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Antes de entrar direto no assunto, faça uma explanação geral do tema e da importância de considerá-lo no momento.</a:t>
            </a:r>
          </a:p>
          <a:p>
            <a:pPr eaLnBrk="1" hangingPunct="1"/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Comece a abordagem de forma positiva e nunca de forma negativa.</a:t>
            </a:r>
          </a:p>
          <a:p>
            <a:pPr eaLnBrk="1" hangingPunct="1"/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Diga o que o tema significa para você e mostre aos seus ouvintes que você também se relaciona de forma coerente com ele.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CA9C35AE-4E3B-4D19-8AB1-3592E494B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80010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49" name="WordArt 20">
            <a:extLst>
              <a:ext uri="{FF2B5EF4-FFF2-40B4-BE49-F238E27FC236}">
                <a16:creationId xmlns:a16="http://schemas.microsoft.com/office/drawing/2014/main" id="{03724B95-2B93-4017-BAFD-7C706D81C3C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50" name="Imagem 5">
            <a:extLst>
              <a:ext uri="{FF2B5EF4-FFF2-40B4-BE49-F238E27FC236}">
                <a16:creationId xmlns:a16="http://schemas.microsoft.com/office/drawing/2014/main" id="{CC9BDF74-AE9F-4B02-B41A-0243243478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Imagem 6">
            <a:extLst>
              <a:ext uri="{FF2B5EF4-FFF2-40B4-BE49-F238E27FC236}">
                <a16:creationId xmlns:a16="http://schemas.microsoft.com/office/drawing/2014/main" id="{D3739613-5C51-4840-9465-ED71BE8DB2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B175147-A2C0-4ADB-9320-1A0C122F9908}"/>
              </a:ext>
            </a:extLst>
          </p:cNvPr>
          <p:cNvSpPr txBox="1"/>
          <p:nvPr/>
        </p:nvSpPr>
        <p:spPr>
          <a:xfrm>
            <a:off x="3491880" y="6021288"/>
            <a:ext cx="29523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DFEC3C3-5999-4D39-AD69-B74CDF42E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CC00"/>
                </a:solidFill>
                <a:latin typeface="Arial" panose="020B0604020202020204" pitchFamily="34" charset="0"/>
              </a:rPr>
              <a:t>Transmita: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66BBFB2-9A96-4570-9417-DE7822A83F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714500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Conhecimento sobre o que está falando;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Segurança nas palavras;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Lógica nos pensamentos;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Uma postura corporal tranqüila, porém com personalidade.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420B938-45A6-4DB5-A157-1FFE5B2B6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9200"/>
            <a:ext cx="59436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73" name="WordArt 20">
            <a:extLst>
              <a:ext uri="{FF2B5EF4-FFF2-40B4-BE49-F238E27FC236}">
                <a16:creationId xmlns:a16="http://schemas.microsoft.com/office/drawing/2014/main" id="{72362DF2-450D-4796-A865-FD350D052A6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4" name="Imagem 5">
            <a:extLst>
              <a:ext uri="{FF2B5EF4-FFF2-40B4-BE49-F238E27FC236}">
                <a16:creationId xmlns:a16="http://schemas.microsoft.com/office/drawing/2014/main" id="{DF648E8F-3359-4F24-B23A-63FFA9BCA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Imagem 6">
            <a:extLst>
              <a:ext uri="{FF2B5EF4-FFF2-40B4-BE49-F238E27FC236}">
                <a16:creationId xmlns:a16="http://schemas.microsoft.com/office/drawing/2014/main" id="{F051650A-20DD-41EA-9444-C7EE41A83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08795C1-C8E6-449C-BB93-BE916D676ABD}"/>
              </a:ext>
            </a:extLst>
          </p:cNvPr>
          <p:cNvSpPr txBox="1"/>
          <p:nvPr/>
        </p:nvSpPr>
        <p:spPr>
          <a:xfrm>
            <a:off x="3491880" y="6021288"/>
            <a:ext cx="29523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F584214-D0BA-409F-8C85-A701E26F07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CC00"/>
                </a:solidFill>
                <a:latin typeface="Arial" panose="020B0604020202020204" pitchFamily="34" charset="0"/>
              </a:rPr>
              <a:t>Planeje: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70C1A85-101D-4C88-B302-3AD4E4D72C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8838" y="2460625"/>
            <a:ext cx="8105775" cy="3200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O tempo da sua apresentação;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Algum exemplo criativo para fixar o principal conceito (pode ser algo que interaja com os ouvintes);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Propostas para se discutir e analisar.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1D0D4CF5-A0F6-45FA-918E-5683DBDF8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56388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8197" name="Picture 5" descr="amou">
            <a:extLst>
              <a:ext uri="{FF2B5EF4-FFF2-40B4-BE49-F238E27FC236}">
                <a16:creationId xmlns:a16="http://schemas.microsoft.com/office/drawing/2014/main" id="{33B29CD9-A11A-4201-8736-B198F67B5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938" y="115888"/>
            <a:ext cx="2281237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WordArt 20">
            <a:extLst>
              <a:ext uri="{FF2B5EF4-FFF2-40B4-BE49-F238E27FC236}">
                <a16:creationId xmlns:a16="http://schemas.microsoft.com/office/drawing/2014/main" id="{7F83A25C-D7AE-405A-8DAA-A27F2842FAC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9" name="Imagem 6">
            <a:extLst>
              <a:ext uri="{FF2B5EF4-FFF2-40B4-BE49-F238E27FC236}">
                <a16:creationId xmlns:a16="http://schemas.microsoft.com/office/drawing/2014/main" id="{C3113533-0462-4A11-9383-A7ACF55C27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Imagem 7">
            <a:extLst>
              <a:ext uri="{FF2B5EF4-FFF2-40B4-BE49-F238E27FC236}">
                <a16:creationId xmlns:a16="http://schemas.microsoft.com/office/drawing/2014/main" id="{4F268114-F38C-42D7-8D8E-FCB06DCD66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2A13717B-A63B-4B71-A203-362688D60BFD}"/>
              </a:ext>
            </a:extLst>
          </p:cNvPr>
          <p:cNvSpPr txBox="1"/>
          <p:nvPr/>
        </p:nvSpPr>
        <p:spPr>
          <a:xfrm>
            <a:off x="3491880" y="6021288"/>
            <a:ext cx="29523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E887959-4788-4C04-8387-2028D211D3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CC00"/>
                </a:solidFill>
                <a:latin typeface="Arial" panose="020B0604020202020204" pitchFamily="34" charset="0"/>
              </a:rPr>
              <a:t>Evite: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3D168AE-AA4A-4AAA-9342-4975FB75B1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Ficar lendo todo o texto que está  sendo projetado. Prefira comentá-lo.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Falar sobre algo que não está sendo mostrado na tela naquele momento;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Projetar longos textos.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040688C-08CE-4AF1-AD0E-EBD1B3823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52578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221" name="WordArt 20">
            <a:extLst>
              <a:ext uri="{FF2B5EF4-FFF2-40B4-BE49-F238E27FC236}">
                <a16:creationId xmlns:a16="http://schemas.microsoft.com/office/drawing/2014/main" id="{67B73E65-D3B3-4A9C-9079-BAB25EB328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2" name="Imagem 5">
            <a:extLst>
              <a:ext uri="{FF2B5EF4-FFF2-40B4-BE49-F238E27FC236}">
                <a16:creationId xmlns:a16="http://schemas.microsoft.com/office/drawing/2014/main" id="{33A10FE8-BD8D-48B6-AF82-342D1CA4ED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Imagem 6">
            <a:extLst>
              <a:ext uri="{FF2B5EF4-FFF2-40B4-BE49-F238E27FC236}">
                <a16:creationId xmlns:a16="http://schemas.microsoft.com/office/drawing/2014/main" id="{7F85651F-C442-43CB-BA30-483AA4664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316D84D-8BF3-4CE8-9D1F-C2080454BA12}"/>
              </a:ext>
            </a:extLst>
          </p:cNvPr>
          <p:cNvSpPr txBox="1"/>
          <p:nvPr/>
        </p:nvSpPr>
        <p:spPr>
          <a:xfrm>
            <a:off x="3491880" y="6021288"/>
            <a:ext cx="29523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1914783-C6BC-4E51-B408-16BF36A356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CC00"/>
                </a:solidFill>
                <a:latin typeface="Arial" panose="020B0604020202020204" pitchFamily="34" charset="0"/>
              </a:rPr>
              <a:t>Prefira: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AB93FA3-E33C-47CF-9772-BA69C33CF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Usar palavras ou frases chaves;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Citações curtas;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Figuras de fácil entendimento.</a:t>
            </a:r>
          </a:p>
          <a:p>
            <a:pPr eaLnBrk="1" hangingPunct="1"/>
            <a:endParaRPr lang="pt-BR" altLang="pt-BR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EAB66FD-12FC-4093-92CA-F304D4A76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54864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45" name="WordArt 20">
            <a:extLst>
              <a:ext uri="{FF2B5EF4-FFF2-40B4-BE49-F238E27FC236}">
                <a16:creationId xmlns:a16="http://schemas.microsoft.com/office/drawing/2014/main" id="{C676A2BC-4972-4197-B3D1-8BC18E3E02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6" name="Imagem 5">
            <a:extLst>
              <a:ext uri="{FF2B5EF4-FFF2-40B4-BE49-F238E27FC236}">
                <a16:creationId xmlns:a16="http://schemas.microsoft.com/office/drawing/2014/main" id="{F08A897C-923C-45CF-945D-19D461737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Imagem 6">
            <a:extLst>
              <a:ext uri="{FF2B5EF4-FFF2-40B4-BE49-F238E27FC236}">
                <a16:creationId xmlns:a16="http://schemas.microsoft.com/office/drawing/2014/main" id="{C2D8F152-E3FC-4CD5-82D3-E301CC247B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782D0B0-5745-4D27-9F6B-104B229AC6C4}"/>
              </a:ext>
            </a:extLst>
          </p:cNvPr>
          <p:cNvSpPr txBox="1"/>
          <p:nvPr/>
        </p:nvSpPr>
        <p:spPr>
          <a:xfrm>
            <a:off x="3491880" y="6021288"/>
            <a:ext cx="29523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399</Words>
  <Application>Microsoft Office PowerPoint</Application>
  <PresentationFormat>Apresentação na tela (4:3)</PresentationFormat>
  <Paragraphs>63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Times New Roman</vt:lpstr>
      <vt:lpstr>Arial</vt:lpstr>
      <vt:lpstr>Estrutura padrão</vt:lpstr>
      <vt:lpstr>Dicas Para Apresentação dos Temas Com Data Show</vt:lpstr>
      <vt:lpstr>Antes da Apresentação:</vt:lpstr>
      <vt:lpstr>Evite Deixar Para Última Hora:</vt:lpstr>
      <vt:lpstr>Pouco Antes da Apresentação:</vt:lpstr>
      <vt:lpstr>Iniciando a Apresentação:</vt:lpstr>
      <vt:lpstr>Transmita:</vt:lpstr>
      <vt:lpstr>Planeje:</vt:lpstr>
      <vt:lpstr>Evite:</vt:lpstr>
      <vt:lpstr>Prefira:</vt:lpstr>
      <vt:lpstr>Quando Concluir: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23</cp:revision>
  <dcterms:created xsi:type="dcterms:W3CDTF">2002-10-07T11:42:40Z</dcterms:created>
  <dcterms:modified xsi:type="dcterms:W3CDTF">2019-11-21T09:44:27Z</dcterms:modified>
  <cp:category>SM-JOVENS</cp:category>
</cp:coreProperties>
</file>