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74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i" initials="J" lastIdx="1" clrIdx="0">
    <p:extLst>
      <p:ext uri="{19B8F6BF-5375-455C-9EA6-DF929625EA0E}">
        <p15:presenceInfo xmlns:p15="http://schemas.microsoft.com/office/powerpoint/2012/main" userId="Jo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4E4"/>
    <a:srgbClr val="42DECB"/>
    <a:srgbClr val="B0E4FE"/>
    <a:srgbClr val="76B531"/>
    <a:srgbClr val="4F9EC1"/>
    <a:srgbClr val="82C4FA"/>
    <a:srgbClr val="99D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180" autoAdjust="0"/>
  </p:normalViewPr>
  <p:slideViewPr>
    <p:cSldViewPr snapToGrid="0">
      <p:cViewPr varScale="1">
        <p:scale>
          <a:sx n="56" d="100"/>
          <a:sy n="56" d="100"/>
        </p:scale>
        <p:origin x="1068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05T17:14:18.882" idx="1">
    <p:pos x="10" y="10"/>
    <p:text>Davi não fazia a menor ideia do que era uma célula, não conhecia nada sobre reprodução celular ou síntese proteica, nunca ouvira falar sobre DNA, mas mesmo assim, ele sabia o suficiente para reconhecer o milagre que é nossa existência e para louvar ao Deus que nos fez.</p:text>
    <p:extLst>
      <p:ext uri="{C676402C-5697-4E1C-873F-D02D1690AC5C}">
        <p15:threadingInfo xmlns:p15="http://schemas.microsoft.com/office/powerpoint/2012/main" timeZoneBias="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05T17:14:18.882" idx="1">
    <p:pos x="10" y="10"/>
    <p:text>Davi não fazia a menor ideia do que era uma célula, não conhecia nada sobre reprodução celular ou síntese proteica, nunca ouvira falar sobre DNA, mas mesmo assim, ele sabia o suficiente para reconhecer o milagre que é nossa existência e para louvar ao Deus que nos fez.</p:text>
    <p:extLst>
      <p:ext uri="{C676402C-5697-4E1C-873F-D02D1690AC5C}">
        <p15:threadingInfo xmlns:p15="http://schemas.microsoft.com/office/powerpoint/2012/main" timeZoneBias="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05T17:14:18.882" idx="1">
    <p:pos x="10" y="10"/>
    <p:text>Davi não fazia a menor ideia do que era uma célula, não conhecia nada sobre reprodução celular ou síntese proteica, nunca ouvira falar sobre DNA, mas mesmo assim, ele sabia o suficiente para reconhecer o milagre que é nossa existência e para louvar ao Deus que nos fez.</p:text>
    <p:extLst>
      <p:ext uri="{C676402C-5697-4E1C-873F-D02D1690AC5C}">
        <p15:threadingInfo xmlns:p15="http://schemas.microsoft.com/office/powerpoint/2012/main" timeZoneBias="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05T17:14:18.882" idx="1">
    <p:pos x="10" y="10"/>
    <p:text>Davi não fazia a menor ideia do que era uma célula, não conhecia nada sobre reprodução celular ou síntese proteica, nunca ouvira falar sobre DNA, mas mesmo assim, ele sabia o suficiente para reconhecer o milagre que é nossa existência e para louvar ao Deus que nos fez.</p:text>
    <p:extLst>
      <p:ext uri="{C676402C-5697-4E1C-873F-D02D1690AC5C}">
        <p15:threadingInfo xmlns:p15="http://schemas.microsoft.com/office/powerpoint/2012/main" timeZoneBias="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05T17:14:18.882" idx="1">
    <p:pos x="10" y="10"/>
    <p:text>Davi não fazia a menor ideia do que era uma célula, não conhecia nada sobre reprodução celular ou síntese proteica, nunca ouvira falar sobre DNA, mas mesmo assim, ele sabia o suficiente para reconhecer o milagre que é nossa existência e para louvar ao Deus que nos fez.</p:text>
    <p:extLst>
      <p:ext uri="{C676402C-5697-4E1C-873F-D02D1690AC5C}">
        <p15:threadingInfo xmlns:p15="http://schemas.microsoft.com/office/powerpoint/2012/main" timeZoneBias="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21/11/2019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sz="14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676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68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96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42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Pr. </a:t>
            </a:r>
            <a:r>
              <a:rPr lang="pt-BR" sz="1200" b="1">
                <a:solidFill>
                  <a:srgbClr val="FF0000"/>
                </a:solidFill>
                <a:latin typeface="Trebuchet MS" panose="020B0603020202020204" pitchFamily="34" charset="0"/>
              </a:rPr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09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Colocar uma imagem de carro.</a:t>
            </a:r>
          </a:p>
          <a:p>
            <a:r>
              <a:rPr lang="pt-BR" dirty="0"/>
              <a:t>Para o palestrante: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compramos um carro de luxo, certamente iremos colocar o melhor combustível e cuidar para que toda a aparelhagem do carro esteja em boas condições.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10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título também pode ser HELP!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33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título também pode ser HELP!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39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título também pode ser HELP!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08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título também pode ser HELP!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38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que está no comentário</a:t>
            </a:r>
            <a:r>
              <a:rPr lang="pt-BR" baseline="0" dirty="0"/>
              <a:t> não deve ir no slide, somente para auxiliar quem estiver falando.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727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33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 userDrawn="1"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 userDrawn="1"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 userDrawn="1"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 userDrawn="1"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2" name="Forma livre 11"/>
          <p:cNvSpPr/>
          <p:nvPr userDrawn="1"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0" r:id="rId3"/>
    <p:sldLayoutId id="2147483651" r:id="rId4"/>
    <p:sldLayoutId id="2147483669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57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58" r:id="rId17"/>
    <p:sldLayoutId id="214748365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-VC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Ter boa saúde inclui estar bem em todas as facetas do nosso ser. Isso quer dizer, estar:</a:t>
            </a:r>
          </a:p>
          <a:p>
            <a:pPr lvl="1"/>
            <a:r>
              <a:rPr lang="pt-BR"/>
              <a:t>Mentalmente alerta;</a:t>
            </a:r>
          </a:p>
          <a:p>
            <a:pPr lvl="1"/>
            <a:r>
              <a:rPr lang="pt-BR"/>
              <a:t>Emocionalmente bem ajustado; </a:t>
            </a:r>
          </a:p>
          <a:p>
            <a:pPr lvl="1"/>
            <a:r>
              <a:rPr lang="pt-BR"/>
              <a:t>E espiritualmente em harmonia com o Criador.</a:t>
            </a:r>
          </a:p>
          <a:p>
            <a:endParaRPr lang="pt-BR" dirty="0"/>
          </a:p>
        </p:txBody>
      </p:sp>
      <p:pic>
        <p:nvPicPr>
          <p:cNvPr id="7" name="Espaço Reservado para Imagem 6" descr="stackedfamil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2413" y="324853"/>
            <a:ext cx="3079750" cy="4126831"/>
          </a:xfrm>
        </p:spPr>
      </p:pic>
    </p:spTree>
    <p:extLst>
      <p:ext uri="{BB962C8B-B14F-4D97-AF65-F5344CB8AC3E}">
        <p14:creationId xmlns:p14="http://schemas.microsoft.com/office/powerpoint/2010/main" val="32638337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No salmo 139:14, Davi escreveu: “Eu Te louvo porque me fizeste de modo especial e admirável”.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Milagre da Vida</a:t>
            </a:r>
            <a:endParaRPr lang="pt-BR" dirty="0"/>
          </a:p>
        </p:txBody>
      </p:sp>
      <p:pic>
        <p:nvPicPr>
          <p:cNvPr id="8" name="Espaço Reservado para Imagem 7" descr="feto-soluco-barriga-bebe-placenta-gravidez-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14353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Por mais que tenhamos sido formados de modo admirável, ainda somos seres pecadores em um mundo caído. Por isso, estamos suscetíveis à doença, dor e morte. </a:t>
            </a:r>
            <a:endParaRPr lang="pt-BR" dirty="0"/>
          </a:p>
        </p:txBody>
      </p:sp>
      <p:pic>
        <p:nvPicPr>
          <p:cNvPr id="7" name="Espaço Reservado para Imagem 6" descr="Doente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96350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Somente a redenção encontrada em Jesus, que chegará ao clímax com Seu retorno, nos dará restauração e cura completa. </a:t>
            </a:r>
          </a:p>
          <a:p>
            <a:r>
              <a:rPr lang="pt-BR"/>
              <a:t>Enquanto esperamos, devemos cuidar da melhor forma possível cada área do nosso ser.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Cura total!</a:t>
            </a:r>
            <a:endParaRPr lang="pt-BR" dirty="0"/>
          </a:p>
        </p:txBody>
      </p:sp>
      <p:pic>
        <p:nvPicPr>
          <p:cNvPr id="10" name="Espaço Reservado para Imagem 9" descr="Finishlin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94842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Em cada coração existe um vazio doloroso que só Deus pode preencher. </a:t>
            </a:r>
          </a:p>
          <a:p>
            <a:r>
              <a:rPr lang="pt-BR"/>
              <a:t>Quando Ele ocupa o vazio interior, encontramos o nosso real propósito e temos alegria plena. </a:t>
            </a:r>
          </a:p>
          <a:p>
            <a:r>
              <a:rPr lang="pt-BR"/>
              <a:t>Nossa existência é um milagre, por isso precisamos apreciá-la e cuidar dela.</a:t>
            </a:r>
          </a:p>
          <a:p>
            <a:endParaRPr lang="pt-BR" dirty="0"/>
          </a:p>
        </p:txBody>
      </p:sp>
      <p:pic>
        <p:nvPicPr>
          <p:cNvPr id="7" name="Espaço Reservado para Imagem 6" descr="FleshHeart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35243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Qual é a maior necessidade do ser humano?</a:t>
            </a:r>
          </a:p>
          <a:p>
            <a:r>
              <a:rPr lang="pt-BR"/>
              <a:t>O fato de saber que você foi intencionalmente criado por um Deus amoroso afeta sua auto visão?</a:t>
            </a:r>
          </a:p>
          <a:p>
            <a:r>
              <a:rPr lang="pt-BR"/>
              <a:t>Você concorda com a premissa que sem esperança não viveríamos, como disse o sobrevivente do holocausto?</a:t>
            </a:r>
          </a:p>
          <a:p>
            <a:r>
              <a:rPr lang="pt-BR"/>
              <a:t>Quem é o Único que pode nos dar a verdadeira Esperança e cura para nossos traumas emocionais?</a:t>
            </a:r>
          </a:p>
          <a:p>
            <a:endParaRPr lang="pt-BR" dirty="0"/>
          </a:p>
        </p:txBody>
      </p:sp>
      <p:pic>
        <p:nvPicPr>
          <p:cNvPr id="7" name="Espaço Reservado para Imagem 6" descr="worshipservices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64445" y="396874"/>
            <a:ext cx="3079750" cy="4090905"/>
          </a:xfrm>
        </p:spPr>
      </p:pic>
    </p:spTree>
    <p:extLst>
      <p:ext uri="{BB962C8B-B14F-4D97-AF65-F5344CB8AC3E}">
        <p14:creationId xmlns:p14="http://schemas.microsoft.com/office/powerpoint/2010/main" val="28335838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 SEGREDO DA </a:t>
            </a:r>
            <a:br>
              <a:rPr lang="pt-BR" dirty="0"/>
            </a:br>
            <a:r>
              <a:rPr lang="pt-BR" dirty="0"/>
              <a:t>VIDA PLENA</a:t>
            </a:r>
          </a:p>
        </p:txBody>
      </p:sp>
    </p:spTree>
    <p:extLst>
      <p:ext uri="{BB962C8B-B14F-4D97-AF65-F5344CB8AC3E}">
        <p14:creationId xmlns:p14="http://schemas.microsoft.com/office/powerpoint/2010/main" val="42597271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1563" algn="l"/>
              </a:tabLst>
            </a:pPr>
            <a:r>
              <a:rPr lang="pt-BR" dirty="0"/>
              <a:t>Você foi planejado para ser feliz.</a:t>
            </a:r>
          </a:p>
        </p:txBody>
      </p:sp>
    </p:spTree>
    <p:extLst>
      <p:ext uri="{BB962C8B-B14F-4D97-AF65-F5344CB8AC3E}">
        <p14:creationId xmlns:p14="http://schemas.microsoft.com/office/powerpoint/2010/main" val="13908668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Quem somos?</a:t>
            </a:r>
          </a:p>
          <a:p>
            <a:r>
              <a:rPr lang="pt-BR" dirty="0"/>
              <a:t>Como chegamos aqui?</a:t>
            </a:r>
          </a:p>
          <a:p>
            <a:r>
              <a:rPr lang="pt-BR" dirty="0"/>
              <a:t>Como devemos viver?</a:t>
            </a:r>
          </a:p>
          <a:p>
            <a:r>
              <a:rPr lang="pt-BR" dirty="0"/>
              <a:t>Qual é nosso propósito?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Todos se perguntam:</a:t>
            </a:r>
            <a:endParaRPr lang="pt-BR" dirty="0"/>
          </a:p>
        </p:txBody>
      </p:sp>
      <p:pic>
        <p:nvPicPr>
          <p:cNvPr id="8" name="Espaço Reservado para Imagem 7" descr="Digital-Questions-to-Ask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8146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 ser humano já criou várias teorias e histórias para responder estas perguntas.</a:t>
            </a:r>
          </a:p>
          <a:p>
            <a:r>
              <a:rPr lang="pt-BR"/>
              <a:t>Contrastando com estas diversas teorias, a visão bíblica continua a ser, ainda hoje, a visão mais racional, esperançosa e prática para a origem e propósito da existência humana.</a:t>
            </a:r>
          </a:p>
          <a:p>
            <a:endParaRPr lang="pt-BR" dirty="0"/>
          </a:p>
        </p:txBody>
      </p:sp>
      <p:pic>
        <p:nvPicPr>
          <p:cNvPr id="9" name="Espaço Reservado para Imagem 8" descr="creation(1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2486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Em contraste com a premissa da ciência materialista, as Escrituras retratam a formação da vida como vinda direto do Criador.</a:t>
            </a:r>
          </a:p>
          <a:p>
            <a:r>
              <a:rPr lang="pt-BR"/>
              <a:t>Em Gênesis 1, Deus revela sua intencionalidade direta e proposital à respeito da criação.</a:t>
            </a:r>
          </a:p>
          <a:p>
            <a:endParaRPr lang="pt-BR"/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Intenção de Deus</a:t>
            </a:r>
            <a:endParaRPr lang="pt-BR" dirty="0"/>
          </a:p>
        </p:txBody>
      </p:sp>
      <p:pic>
        <p:nvPicPr>
          <p:cNvPr id="7" name="Espaço Reservado para Imagem 6" descr="universo-natural-atendimentos-nas-mc3a3os-do-criador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33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“O homem foi a obra coroadora do Criador, e aquele para quem a linda Terra foi preparada. A ele foi dado o domínio sobre tudo o que os seus olhos poderiam contemplar. Há um motivo para existirmos.” EGW, PP, pp.44 e 45.</a:t>
            </a:r>
          </a:p>
          <a:p>
            <a:endParaRPr lang="pt-BR"/>
          </a:p>
          <a:p>
            <a:endParaRPr lang="pt-BR" dirty="0"/>
          </a:p>
        </p:txBody>
      </p:sp>
      <p:pic>
        <p:nvPicPr>
          <p:cNvPr id="7" name="Espaço Reservado para Imagem 6" descr="creation(1)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1717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Saber que Deus nos criou com uma intenção nos dá um senso de significado e propósito.</a:t>
            </a:r>
          </a:p>
          <a:p>
            <a:r>
              <a:rPr lang="pt-BR" dirty="0"/>
              <a:t>O psiquiatra Viktor </a:t>
            </a:r>
            <a:r>
              <a:rPr lang="pt-BR" dirty="0" err="1"/>
              <a:t>Frankl</a:t>
            </a:r>
            <a:r>
              <a:rPr lang="pt-BR" dirty="0"/>
              <a:t>, sobrevivente do holocausto, afirmou que, em nosso íntimo, nós necessitamos encontrar sentido para a existência; de outro modo, viveríamos sem esperança, e esta é crucial para o bem-estar.</a:t>
            </a:r>
          </a:p>
          <a:p>
            <a:endParaRPr lang="pt-BR" dirty="0"/>
          </a:p>
        </p:txBody>
      </p:sp>
      <p:pic>
        <p:nvPicPr>
          <p:cNvPr id="7" name="Espaço Reservado para Imagem 6" descr="victor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8" name="CaixaDeTexto 7"/>
          <p:cNvSpPr txBox="1"/>
          <p:nvPr/>
        </p:nvSpPr>
        <p:spPr>
          <a:xfrm>
            <a:off x="469236" y="4547930"/>
            <a:ext cx="2334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Viktor </a:t>
            </a:r>
            <a:r>
              <a:rPr lang="pt-BR" sz="1000" dirty="0" err="1"/>
              <a:t>Frankl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604199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Além de ensinar que estamos aqui por um motivo, Gênesis também revela quem somos. Somos um ser integrado. Isso significa que os aspectos físicos, mentais e espirituais do ser humano formam uma unidade e que uma coisa não existe sem a outra.</a:t>
            </a:r>
          </a:p>
          <a:p>
            <a:r>
              <a:rPr lang="pt-BR"/>
              <a:t>Saber que os aspectos físicos, mentais e espirituais são co-dependentes é vital para a busca de boa saúde, cura e felicidade.</a:t>
            </a:r>
            <a:endParaRPr lang="pt-BR" dirty="0"/>
          </a:p>
        </p:txBody>
      </p:sp>
      <p:pic>
        <p:nvPicPr>
          <p:cNvPr id="10" name="Espaço Reservado para Imagem 9" descr="Paradis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2507888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702</TotalTime>
  <Words>653</Words>
  <Application>Microsoft Office PowerPoint</Application>
  <PresentationFormat>Widescreen</PresentationFormat>
  <Paragraphs>59</Paragraphs>
  <Slides>15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Trebuchet MS</vt:lpstr>
      <vt:lpstr>Wingdings</vt:lpstr>
      <vt:lpstr>Orgânico</vt:lpstr>
      <vt:lpstr>Apresentação do PowerPoint</vt:lpstr>
      <vt:lpstr>O SEGREDO DA  VIDA PLENA</vt:lpstr>
      <vt:lpstr>Você foi planejado para ser feliz.</vt:lpstr>
      <vt:lpstr>Todos se perguntam:</vt:lpstr>
      <vt:lpstr>Apresentação do PowerPoint</vt:lpstr>
      <vt:lpstr>Intenção de Deus</vt:lpstr>
      <vt:lpstr>Apresentação do PowerPoint</vt:lpstr>
      <vt:lpstr>Apresentação do PowerPoint</vt:lpstr>
      <vt:lpstr>Apresentação do PowerPoint</vt:lpstr>
      <vt:lpstr>Apresentação do PowerPoint</vt:lpstr>
      <vt:lpstr>Milagre da Vida</vt:lpstr>
      <vt:lpstr>Apresentação do PowerPoint</vt:lpstr>
      <vt:lpstr>Cura total!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Pr. Marcelo Carvalho</cp:lastModifiedBy>
  <cp:revision>50</cp:revision>
  <dcterms:created xsi:type="dcterms:W3CDTF">2014-11-03T23:39:59Z</dcterms:created>
  <dcterms:modified xsi:type="dcterms:W3CDTF">2019-11-21T12:32:03Z</dcterms:modified>
</cp:coreProperties>
</file>