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686" autoAdjust="0"/>
  </p:normalViewPr>
  <p:slideViewPr>
    <p:cSldViewPr snapToGrid="0">
      <p:cViewPr varScale="1">
        <p:scale>
          <a:sx n="50" d="100"/>
          <a:sy n="50" d="100"/>
        </p:scale>
        <p:origin x="128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21/11/2019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87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Pr. </a:t>
            </a:r>
            <a:r>
              <a:rPr lang="pt-BR" sz="1200" b="1">
                <a:solidFill>
                  <a:srgbClr val="FF0000"/>
                </a:solidFill>
                <a:latin typeface="Trebuchet MS" panose="020B0603020202020204" pitchFamily="34" charset="0"/>
              </a:rPr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38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Colocar uma imagem de carro.</a:t>
            </a:r>
          </a:p>
          <a:p>
            <a:r>
              <a:rPr lang="pt-BR" dirty="0"/>
              <a:t>Para o palestrante: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compramos um carro de luxo, certamente iremos colocar o melhor combustível e cuidar para que toda a aparelhagem do carro esteja em boas condições.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10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título também pode ser HELP!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33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52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01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-VC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Nem o que é bom devemos ingerir em grande quantidade.</a:t>
            </a:r>
          </a:p>
          <a:p>
            <a:r>
              <a:rPr lang="pt-BR"/>
              <a:t>Ingerir uma porção adequada de cada nutriente.</a:t>
            </a:r>
          </a:p>
          <a:p>
            <a:r>
              <a:rPr lang="pt-BR"/>
              <a:t>Equilibrar quantidade de energia ingerida e gasta, para não haver ganho excessivo de peso.</a:t>
            </a:r>
          </a:p>
          <a:p>
            <a:endParaRPr lang="pt-BR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Mas, cuidado!</a:t>
            </a:r>
            <a:endParaRPr lang="pt-BR" dirty="0"/>
          </a:p>
        </p:txBody>
      </p:sp>
      <p:pic>
        <p:nvPicPr>
          <p:cNvPr id="7" name="Espaço Reservado para Imagem 6" descr="Scal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1717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Assim como a boa comida nutre e alimenta o corpo, a Palavra de Deus nutre a alma.</a:t>
            </a:r>
          </a:p>
          <a:p>
            <a:pPr lvl="0"/>
            <a:r>
              <a:rPr lang="pt-BR"/>
              <a:t>“Nem só de pão viverá o homem, mas de toda a Palavra que procede da boca de Deus” Mateus 4:4</a:t>
            </a:r>
            <a:endParaRPr lang="pt-BR" dirty="0"/>
          </a:p>
        </p:txBody>
      </p:sp>
      <p:pic>
        <p:nvPicPr>
          <p:cNvPr id="8" name="Espaço Reservado para Imagem 7" descr="topic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02511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Se estamos de passagem neste mundo, porque é importante cuidar corpo?</a:t>
            </a:r>
          </a:p>
          <a:p>
            <a:pPr lvl="0"/>
            <a:r>
              <a:rPr lang="pt-BR"/>
              <a:t>Que características de Deus são reveladas através desta mensagem sobre saúde?</a:t>
            </a:r>
          </a:p>
          <a:p>
            <a:pPr lvl="0"/>
            <a:r>
              <a:rPr lang="pt-BR"/>
              <a:t>Compare a situação do mundo hoje com a de alguns anos atrás. São necessários mais cuidados hoje com a saúde?</a:t>
            </a:r>
          </a:p>
          <a:p>
            <a:pPr lvl="0"/>
            <a:endParaRPr lang="pt-BR" dirty="0"/>
          </a:p>
        </p:txBody>
      </p:sp>
      <p:pic>
        <p:nvPicPr>
          <p:cNvPr id="8" name="Espaço Reservado para Imagem 7" descr="Healthy-family-enjoying-the-outdoor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61289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Alimentação Milagrosa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7271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Cuidar com o que nos alimentamos está no centro do plano de Deus para nossa vida.</a:t>
            </a:r>
          </a:p>
          <a:p>
            <a:r>
              <a:rPr lang="pt-BR"/>
              <a:t>“Amado, desejo que te vá bem em todas as coisas e que tenhas saúde, assim como bem vai a tua alma.” III João 2</a:t>
            </a:r>
            <a:endParaRPr lang="pt-BR" dirty="0"/>
          </a:p>
        </p:txBody>
      </p:sp>
      <p:pic>
        <p:nvPicPr>
          <p:cNvPr id="8" name="Espaço Reservado para Imagem 7" descr="o-HEALTHY-FOOD-facebook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8668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termos energia, precisamos nos alimentar.</a:t>
            </a:r>
          </a:p>
          <a:p>
            <a:r>
              <a:rPr lang="pt-BR" dirty="0"/>
              <a:t>Nosso corpo necessita de alguns nutrientes básicos.</a:t>
            </a:r>
          </a:p>
        </p:txBody>
      </p:sp>
      <p:pic>
        <p:nvPicPr>
          <p:cNvPr id="8" name="Espaço Reservado para Imagem 7" descr="Fruit-Vegetables-Healthy-Food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8146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Carboidratos: Responsáveis pela energia.</a:t>
            </a:r>
          </a:p>
          <a:p>
            <a:pPr lvl="1"/>
            <a:r>
              <a:rPr lang="pt-BR" dirty="0"/>
              <a:t>Preferir os integrais e naturais: frutas, cereais integrais, legumes e verduras.</a:t>
            </a:r>
          </a:p>
          <a:p>
            <a:pPr lvl="0"/>
            <a:r>
              <a:rPr lang="pt-BR" dirty="0"/>
              <a:t>Proteínas: É o que dá estrutura ao corpo.</a:t>
            </a:r>
          </a:p>
          <a:p>
            <a:pPr lvl="1"/>
            <a:r>
              <a:rPr lang="pt-BR" dirty="0"/>
              <a:t>Leite, ovos, leguminosas (feijões, soja, grão de bico, etc.).</a:t>
            </a:r>
          </a:p>
          <a:p>
            <a:pPr lvl="0"/>
            <a:r>
              <a:rPr lang="pt-BR" dirty="0"/>
              <a:t> Lipídeos: Fontes concentradas de energia.</a:t>
            </a:r>
          </a:p>
          <a:p>
            <a:pPr lvl="1"/>
            <a:r>
              <a:rPr lang="pt-BR" dirty="0"/>
              <a:t>Preferência por gorduras boas como castanhas e azeites.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precisamos?</a:t>
            </a:r>
            <a:endParaRPr lang="pt-BR" dirty="0"/>
          </a:p>
        </p:txBody>
      </p:sp>
      <p:pic>
        <p:nvPicPr>
          <p:cNvPr id="8" name="Espaço Reservado para Imagem 7" descr="Healthy-Foods-HD-Wallpapers-1-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2486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Vitaminas e Minerais: Necessárias em pequenas quantidades, mas essenciais para crescimento e funcionamento do corpo.	</a:t>
            </a:r>
          </a:p>
          <a:p>
            <a:pPr lvl="1"/>
            <a:r>
              <a:rPr lang="pt-BR"/>
              <a:t>Frutas, verduras verde escuro, leite, etc.</a:t>
            </a:r>
          </a:p>
          <a:p>
            <a:pPr lvl="0"/>
            <a:r>
              <a:rPr lang="pt-BR"/>
              <a:t>Antioxidantes e fito nutrientes: Protegem o corpo contra envelhecimento das células, prevenindo doenças.</a:t>
            </a:r>
          </a:p>
          <a:p>
            <a:pPr lvl="1"/>
            <a:r>
              <a:rPr lang="pt-BR"/>
              <a:t>Presente nas frutas, verduras, castanhas e cereais integrais.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precisamos?</a:t>
            </a:r>
            <a:endParaRPr lang="pt-BR" dirty="0"/>
          </a:p>
        </p:txBody>
      </p:sp>
      <p:pic>
        <p:nvPicPr>
          <p:cNvPr id="7" name="Espaço Reservado para Imagem 6" descr="organic-food-mailing-list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7703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“E disse Deus: Eis que vos tenho dado toda erva que dá semente e que está sobre a face de toda a terra e toda árvore em que há fruto de árvore que dá semente; ser-vos-ão para mantimento.”  Gênesis 1:29</a:t>
            </a:r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Melhor dieta de todas</a:t>
            </a:r>
            <a:endParaRPr lang="pt-BR" dirty="0"/>
          </a:p>
        </p:txBody>
      </p:sp>
      <p:pic>
        <p:nvPicPr>
          <p:cNvPr id="7" name="Espaço Reservado para Imagem 6" descr="health-food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33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Cereais e grãos: pão integral, massas, arroz e milho (não refinados).</a:t>
            </a:r>
          </a:p>
          <a:p>
            <a:pPr lvl="0"/>
            <a:r>
              <a:rPr lang="pt-BR" dirty="0"/>
              <a:t>Frutas e verduras.</a:t>
            </a:r>
          </a:p>
          <a:p>
            <a:pPr lvl="0"/>
            <a:r>
              <a:rPr lang="pt-BR" dirty="0"/>
              <a:t>Legumes, castanhas e sementes.</a:t>
            </a:r>
          </a:p>
          <a:p>
            <a:pPr lvl="0"/>
            <a:r>
              <a:rPr lang="pt-BR" dirty="0"/>
              <a:t>Gordura, óleo, doces e sal: São necessários, mas em pequena quantidade.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Vamos à prática?</a:t>
            </a:r>
            <a:endParaRPr lang="pt-BR" dirty="0"/>
          </a:p>
        </p:txBody>
      </p:sp>
      <p:pic>
        <p:nvPicPr>
          <p:cNvPr id="7" name="Espaço Reservado para Imagem 6" descr="1280x72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81531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Estudo com adventistas vegetarianos constatou que estes tinham:</a:t>
            </a:r>
          </a:p>
          <a:p>
            <a:pPr lvl="1"/>
            <a:r>
              <a:rPr lang="pt-BR" dirty="0"/>
              <a:t>Menor índice de pressão arterial;</a:t>
            </a:r>
          </a:p>
          <a:p>
            <a:pPr lvl="1"/>
            <a:r>
              <a:rPr lang="pt-BR" dirty="0"/>
              <a:t>Menor índice de colesterol “ruim” (LDL);</a:t>
            </a:r>
          </a:p>
          <a:p>
            <a:pPr lvl="1"/>
            <a:r>
              <a:rPr lang="pt-BR" dirty="0"/>
              <a:t>Menor índice de proteína C reativa (associada com inflamação), e</a:t>
            </a:r>
          </a:p>
          <a:p>
            <a:pPr lvl="1"/>
            <a:r>
              <a:rPr lang="pt-BR" dirty="0"/>
              <a:t>Menor nível de glicemia em jejum e quantidade necessária de insulina.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Vantagens em ser vegetariano</a:t>
            </a:r>
            <a:endParaRPr lang="pt-BR" dirty="0"/>
          </a:p>
        </p:txBody>
      </p:sp>
      <p:pic>
        <p:nvPicPr>
          <p:cNvPr id="7" name="Espaço Reservado para Imagem 6" descr="The-Older-the-Merrier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6726" y="1696332"/>
            <a:ext cx="3031960" cy="3377386"/>
          </a:xfrm>
        </p:spPr>
      </p:pic>
    </p:spTree>
    <p:extLst>
      <p:ext uri="{BB962C8B-B14F-4D97-AF65-F5344CB8AC3E}">
        <p14:creationId xmlns:p14="http://schemas.microsoft.com/office/powerpoint/2010/main" val="173901669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514</TotalTime>
  <Words>500</Words>
  <Application>Microsoft Office PowerPoint</Application>
  <PresentationFormat>Widescreen</PresentationFormat>
  <Paragraphs>52</Paragraphs>
  <Slides>12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Trebuchet MS</vt:lpstr>
      <vt:lpstr>Wingdings</vt:lpstr>
      <vt:lpstr>VCP</vt:lpstr>
      <vt:lpstr>Apresentação do PowerPoint</vt:lpstr>
      <vt:lpstr>Alimentação Milagrosa</vt:lpstr>
      <vt:lpstr>Apresentação do PowerPoint</vt:lpstr>
      <vt:lpstr>Apresentação do PowerPoint</vt:lpstr>
      <vt:lpstr>O que precisamos?</vt:lpstr>
      <vt:lpstr>O que precisamos?</vt:lpstr>
      <vt:lpstr>Melhor dieta de todas</vt:lpstr>
      <vt:lpstr>Vamos à prática?</vt:lpstr>
      <vt:lpstr>Vantagens em ser vegetariano</vt:lpstr>
      <vt:lpstr>Mas, cuidado!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Pr. Marcelo Carvalho</cp:lastModifiedBy>
  <cp:revision>23</cp:revision>
  <dcterms:created xsi:type="dcterms:W3CDTF">2014-11-03T23:39:59Z</dcterms:created>
  <dcterms:modified xsi:type="dcterms:W3CDTF">2019-11-21T12:34:14Z</dcterms:modified>
</cp:coreProperties>
</file>