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2" r:id="rId7"/>
    <p:sldId id="267" r:id="rId8"/>
    <p:sldId id="263" r:id="rId9"/>
    <p:sldId id="266" r:id="rId10"/>
    <p:sldId id="264" r:id="rId11"/>
    <p:sldId id="265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8276" autoAdjust="0"/>
  </p:normalViewPr>
  <p:slideViewPr>
    <p:cSldViewPr snapToGrid="0">
      <p:cViewPr varScale="1">
        <p:scale>
          <a:sx n="52" d="100"/>
          <a:sy n="52" d="100"/>
        </p:scale>
        <p:origin x="122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E1346-D7BB-4252-882E-0EEF6D0FC980}" type="datetimeFigureOut">
              <a:rPr lang="pt-BR" smtClean="0"/>
              <a:pPr/>
              <a:t>21/11/2019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77515-CB06-47EE-A5EC-A28382B705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963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>
                <a:solidFill>
                  <a:srgbClr val="FF0000"/>
                </a:solidFill>
                <a:latin typeface="Trebuchet MS" panose="020B0603020202020204" pitchFamily="34" charset="0"/>
              </a:rPr>
              <a:t>www.4tons.com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latin typeface="Trebuchet MS" panose="020B0603020202020204" pitchFamily="34" charset="0"/>
              </a:rPr>
              <a:t>Pr. </a:t>
            </a:r>
            <a:r>
              <a:rPr lang="pt-BR" sz="1200" b="1">
                <a:solidFill>
                  <a:srgbClr val="FF0000"/>
                </a:solidFill>
                <a:latin typeface="Trebuchet MS" panose="020B0603020202020204" pitchFamily="34" charset="0"/>
              </a:rPr>
              <a:t>Marcelo Augusto de Carvalho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7439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Colocar uma imagem de carro.</a:t>
            </a:r>
          </a:p>
          <a:p>
            <a:r>
              <a:rPr lang="pt-BR" dirty="0"/>
              <a:t>Para o palestrante: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compramos um carro de luxo, certamente iremos colocar o melhor combustível e cuidar para que toda a aparelhagem do carro esteja em boas condições.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7105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título também pode ser HELP!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4332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528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2792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3867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4" cy="6856214"/>
          </a:xfrm>
          <a:prstGeom prst="rect">
            <a:avLst/>
          </a:prstGeom>
        </p:spPr>
      </p:pic>
      <p:sp>
        <p:nvSpPr>
          <p:cNvPr id="9" name="Forma livre 8"/>
          <p:cNvSpPr/>
          <p:nvPr/>
        </p:nvSpPr>
        <p:spPr>
          <a:xfrm>
            <a:off x="2454440" y="4271210"/>
            <a:ext cx="7194884" cy="2057400"/>
          </a:xfrm>
          <a:custGeom>
            <a:avLst/>
            <a:gdLst>
              <a:gd name="connsiteX0" fmla="*/ 0 w 9612085"/>
              <a:gd name="connsiteY0" fmla="*/ 0 h 979714"/>
              <a:gd name="connsiteX1" fmla="*/ 9612085 w 9612085"/>
              <a:gd name="connsiteY1" fmla="*/ 0 h 979714"/>
              <a:gd name="connsiteX2" fmla="*/ 9612085 w 9612085"/>
              <a:gd name="connsiteY2" fmla="*/ 979714 h 979714"/>
              <a:gd name="connsiteX3" fmla="*/ 0 w 9612085"/>
              <a:gd name="connsiteY3" fmla="*/ 979714 h 979714"/>
              <a:gd name="connsiteX4" fmla="*/ 0 w 9612085"/>
              <a:gd name="connsiteY4" fmla="*/ 0 h 979714"/>
              <a:gd name="connsiteX0" fmla="*/ 0 w 9612085"/>
              <a:gd name="connsiteY0" fmla="*/ 0 h 1128801"/>
              <a:gd name="connsiteX1" fmla="*/ 9612085 w 9612085"/>
              <a:gd name="connsiteY1" fmla="*/ 0 h 1128801"/>
              <a:gd name="connsiteX2" fmla="*/ 9612085 w 9612085"/>
              <a:gd name="connsiteY2" fmla="*/ 979714 h 1128801"/>
              <a:gd name="connsiteX3" fmla="*/ 0 w 9612085"/>
              <a:gd name="connsiteY3" fmla="*/ 1128801 h 1128801"/>
              <a:gd name="connsiteX4" fmla="*/ 0 w 9612085"/>
              <a:gd name="connsiteY4" fmla="*/ 0 h 11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5" h="1128801">
                <a:moveTo>
                  <a:pt x="0" y="0"/>
                </a:moveTo>
                <a:lnTo>
                  <a:pt x="9612085" y="0"/>
                </a:lnTo>
                <a:lnTo>
                  <a:pt x="9612085" y="979714"/>
                </a:lnTo>
                <a:lnTo>
                  <a:pt x="0" y="1128801"/>
                </a:lnTo>
                <a:lnTo>
                  <a:pt x="0" y="0"/>
                </a:lnTo>
                <a:close/>
              </a:path>
            </a:pathLst>
          </a:custGeom>
          <a:solidFill>
            <a:srgbClr val="4F9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2240" y="4462550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957179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noFill/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950495"/>
            <a:ext cx="6241816" cy="4704347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3" name="Conector angulado 12"/>
          <p:cNvCxnSpPr/>
          <p:nvPr/>
        </p:nvCxnSpPr>
        <p:spPr>
          <a:xfrm>
            <a:off x="1804737" y="974558"/>
            <a:ext cx="6003758" cy="2418347"/>
          </a:xfrm>
          <a:prstGeom prst="bentConnector3">
            <a:avLst>
              <a:gd name="adj1" fmla="val 148998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/>
          <p:cNvSpPr/>
          <p:nvPr/>
        </p:nvSpPr>
        <p:spPr>
          <a:xfrm>
            <a:off x="1279071" y="379280"/>
            <a:ext cx="9633858" cy="1153885"/>
          </a:xfrm>
          <a:custGeom>
            <a:avLst/>
            <a:gdLst>
              <a:gd name="connsiteX0" fmla="*/ 0 w 9612085"/>
              <a:gd name="connsiteY0" fmla="*/ 0 h 979714"/>
              <a:gd name="connsiteX1" fmla="*/ 9612085 w 9612085"/>
              <a:gd name="connsiteY1" fmla="*/ 0 h 979714"/>
              <a:gd name="connsiteX2" fmla="*/ 9612085 w 9612085"/>
              <a:gd name="connsiteY2" fmla="*/ 979714 h 979714"/>
              <a:gd name="connsiteX3" fmla="*/ 0 w 9612085"/>
              <a:gd name="connsiteY3" fmla="*/ 979714 h 979714"/>
              <a:gd name="connsiteX4" fmla="*/ 0 w 9612085"/>
              <a:gd name="connsiteY4" fmla="*/ 0 h 979714"/>
              <a:gd name="connsiteX0" fmla="*/ 0 w 9612085"/>
              <a:gd name="connsiteY0" fmla="*/ 0 h 1128801"/>
              <a:gd name="connsiteX1" fmla="*/ 9612085 w 9612085"/>
              <a:gd name="connsiteY1" fmla="*/ 0 h 1128801"/>
              <a:gd name="connsiteX2" fmla="*/ 9612085 w 9612085"/>
              <a:gd name="connsiteY2" fmla="*/ 979714 h 1128801"/>
              <a:gd name="connsiteX3" fmla="*/ 0 w 9612085"/>
              <a:gd name="connsiteY3" fmla="*/ 1128801 h 1128801"/>
              <a:gd name="connsiteX4" fmla="*/ 0 w 9612085"/>
              <a:gd name="connsiteY4" fmla="*/ 0 h 11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5" h="1128801">
                <a:moveTo>
                  <a:pt x="0" y="0"/>
                </a:moveTo>
                <a:lnTo>
                  <a:pt x="9612085" y="0"/>
                </a:lnTo>
                <a:lnTo>
                  <a:pt x="9612085" y="979714"/>
                </a:lnTo>
                <a:lnTo>
                  <a:pt x="0" y="1128801"/>
                </a:lnTo>
                <a:lnTo>
                  <a:pt x="0" y="0"/>
                </a:lnTo>
                <a:close/>
              </a:path>
            </a:pathLst>
          </a:custGeom>
          <a:solidFill>
            <a:srgbClr val="3C9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6535" y="1817914"/>
            <a:ext cx="7467597" cy="4057954"/>
          </a:xfrm>
        </p:spPr>
        <p:txBody>
          <a:bodyPr/>
          <a:lstStyle>
            <a:lvl1pPr>
              <a:buClr>
                <a:srgbClr val="0070C0"/>
              </a:buClr>
              <a:buFont typeface="Wingdings" pitchFamily="2" charset="2"/>
              <a:buChar char="§"/>
              <a:defRPr/>
            </a:lvl1pPr>
            <a:lvl2pPr>
              <a:buClr>
                <a:srgbClr val="00B0F0"/>
              </a:buClr>
              <a:buFont typeface="Wingdings" pitchFamily="2" charset="2"/>
              <a:buChar char="§"/>
              <a:defRPr/>
            </a:lvl2pPr>
            <a:lvl3pPr>
              <a:buClr>
                <a:srgbClr val="002060"/>
              </a:buClr>
              <a:defRPr/>
            </a:lvl3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2" y="339858"/>
            <a:ext cx="9601196" cy="11297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grpSp>
        <p:nvGrpSpPr>
          <p:cNvPr id="4" name="Grupo 9"/>
          <p:cNvGrpSpPr/>
          <p:nvPr/>
        </p:nvGrpSpPr>
        <p:grpSpPr>
          <a:xfrm>
            <a:off x="-1" y="1648376"/>
            <a:ext cx="3356811" cy="5397002"/>
            <a:chOff x="-1" y="1648375"/>
            <a:chExt cx="3356811" cy="6593305"/>
          </a:xfrm>
        </p:grpSpPr>
        <p:sp>
          <p:nvSpPr>
            <p:cNvPr id="6" name="Forma livre 5"/>
            <p:cNvSpPr/>
            <p:nvPr userDrawn="1"/>
          </p:nvSpPr>
          <p:spPr>
            <a:xfrm>
              <a:off x="-1" y="1744628"/>
              <a:ext cx="3356811" cy="6497052"/>
            </a:xfrm>
            <a:custGeom>
              <a:avLst/>
              <a:gdLst>
                <a:gd name="connsiteX0" fmla="*/ 0 w 3320716"/>
                <a:gd name="connsiteY0" fmla="*/ 0 h 5558589"/>
                <a:gd name="connsiteX1" fmla="*/ 3320716 w 3320716"/>
                <a:gd name="connsiteY1" fmla="*/ 0 h 5558589"/>
                <a:gd name="connsiteX2" fmla="*/ 3320716 w 3320716"/>
                <a:gd name="connsiteY2" fmla="*/ 5558589 h 5558589"/>
                <a:gd name="connsiteX3" fmla="*/ 0 w 3320716"/>
                <a:gd name="connsiteY3" fmla="*/ 5558589 h 5558589"/>
                <a:gd name="connsiteX4" fmla="*/ 0 w 3320716"/>
                <a:gd name="connsiteY4" fmla="*/ 0 h 55585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0 w 3320716"/>
                <a:gd name="connsiteY2" fmla="*/ 6472989 h 6472989"/>
                <a:gd name="connsiteX3" fmla="*/ 0 w 3320716"/>
                <a:gd name="connsiteY3" fmla="*/ 5558589 h 6472989"/>
                <a:gd name="connsiteX4" fmla="*/ 0 w 3320716"/>
                <a:gd name="connsiteY4" fmla="*/ 0 h 64729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1756611 w 3320716"/>
                <a:gd name="connsiteY2" fmla="*/ 3104147 h 6472989"/>
                <a:gd name="connsiteX3" fmla="*/ 0 w 3320716"/>
                <a:gd name="connsiteY3" fmla="*/ 6472989 h 6472989"/>
                <a:gd name="connsiteX4" fmla="*/ 0 w 3320716"/>
                <a:gd name="connsiteY4" fmla="*/ 5558589 h 6472989"/>
                <a:gd name="connsiteX5" fmla="*/ 0 w 3320716"/>
                <a:gd name="connsiteY5" fmla="*/ 0 h 6472989"/>
                <a:gd name="connsiteX0" fmla="*/ 0 w 3332747"/>
                <a:gd name="connsiteY0" fmla="*/ 0 h 6472989"/>
                <a:gd name="connsiteX1" fmla="*/ 3320716 w 3332747"/>
                <a:gd name="connsiteY1" fmla="*/ 0 h 6472989"/>
                <a:gd name="connsiteX2" fmla="*/ 3332747 w 3332747"/>
                <a:gd name="connsiteY2" fmla="*/ 4114800 h 6472989"/>
                <a:gd name="connsiteX3" fmla="*/ 0 w 3332747"/>
                <a:gd name="connsiteY3" fmla="*/ 6472989 h 6472989"/>
                <a:gd name="connsiteX4" fmla="*/ 0 w 3332747"/>
                <a:gd name="connsiteY4" fmla="*/ 5558589 h 6472989"/>
                <a:gd name="connsiteX5" fmla="*/ 0 w 3332747"/>
                <a:gd name="connsiteY5" fmla="*/ 0 h 6472989"/>
                <a:gd name="connsiteX0" fmla="*/ 0 w 3336757"/>
                <a:gd name="connsiteY0" fmla="*/ 0 h 6472989"/>
                <a:gd name="connsiteX1" fmla="*/ 3332747 w 3336757"/>
                <a:gd name="connsiteY1" fmla="*/ 48127 h 6472989"/>
                <a:gd name="connsiteX2" fmla="*/ 3332747 w 3336757"/>
                <a:gd name="connsiteY2" fmla="*/ 4114800 h 6472989"/>
                <a:gd name="connsiteX3" fmla="*/ 0 w 3336757"/>
                <a:gd name="connsiteY3" fmla="*/ 6472989 h 6472989"/>
                <a:gd name="connsiteX4" fmla="*/ 0 w 3336757"/>
                <a:gd name="connsiteY4" fmla="*/ 5558589 h 6472989"/>
                <a:gd name="connsiteX5" fmla="*/ 0 w 3336757"/>
                <a:gd name="connsiteY5" fmla="*/ 0 h 6472989"/>
                <a:gd name="connsiteX0" fmla="*/ 0 w 3360820"/>
                <a:gd name="connsiteY0" fmla="*/ 24063 h 6497052"/>
                <a:gd name="connsiteX1" fmla="*/ 3356810 w 3360820"/>
                <a:gd name="connsiteY1" fmla="*/ 0 h 6497052"/>
                <a:gd name="connsiteX2" fmla="*/ 3332747 w 3360820"/>
                <a:gd name="connsiteY2" fmla="*/ 4138863 h 6497052"/>
                <a:gd name="connsiteX3" fmla="*/ 0 w 3360820"/>
                <a:gd name="connsiteY3" fmla="*/ 6497052 h 6497052"/>
                <a:gd name="connsiteX4" fmla="*/ 0 w 3360820"/>
                <a:gd name="connsiteY4" fmla="*/ 5582652 h 6497052"/>
                <a:gd name="connsiteX5" fmla="*/ 0 w 3360820"/>
                <a:gd name="connsiteY5" fmla="*/ 24063 h 6497052"/>
                <a:gd name="connsiteX0" fmla="*/ 0 w 3356810"/>
                <a:gd name="connsiteY0" fmla="*/ 24063 h 6497052"/>
                <a:gd name="connsiteX1" fmla="*/ 3356810 w 3356810"/>
                <a:gd name="connsiteY1" fmla="*/ 0 h 6497052"/>
                <a:gd name="connsiteX2" fmla="*/ 3332747 w 3356810"/>
                <a:gd name="connsiteY2" fmla="*/ 4138863 h 6497052"/>
                <a:gd name="connsiteX3" fmla="*/ 0 w 3356810"/>
                <a:gd name="connsiteY3" fmla="*/ 6497052 h 6497052"/>
                <a:gd name="connsiteX4" fmla="*/ 0 w 3356810"/>
                <a:gd name="connsiteY4" fmla="*/ 5582652 h 6497052"/>
                <a:gd name="connsiteX5" fmla="*/ 0 w 3356810"/>
                <a:gd name="connsiteY5" fmla="*/ 24063 h 6497052"/>
                <a:gd name="connsiteX0" fmla="*/ 0 w 3356811"/>
                <a:gd name="connsiteY0" fmla="*/ 938463 h 6497052"/>
                <a:gd name="connsiteX1" fmla="*/ 3356811 w 3356811"/>
                <a:gd name="connsiteY1" fmla="*/ 0 h 6497052"/>
                <a:gd name="connsiteX2" fmla="*/ 3332748 w 3356811"/>
                <a:gd name="connsiteY2" fmla="*/ 4138863 h 6497052"/>
                <a:gd name="connsiteX3" fmla="*/ 1 w 3356811"/>
                <a:gd name="connsiteY3" fmla="*/ 6497052 h 6497052"/>
                <a:gd name="connsiteX4" fmla="*/ 1 w 3356811"/>
                <a:gd name="connsiteY4" fmla="*/ 5582652 h 6497052"/>
                <a:gd name="connsiteX5" fmla="*/ 0 w 3356811"/>
                <a:gd name="connsiteY5" fmla="*/ 938463 h 6497052"/>
                <a:gd name="connsiteX0" fmla="*/ 0 w 3356811"/>
                <a:gd name="connsiteY0" fmla="*/ 938463 h 6497052"/>
                <a:gd name="connsiteX1" fmla="*/ 216569 w 3356811"/>
                <a:gd name="connsiteY1" fmla="*/ 24063 h 6497052"/>
                <a:gd name="connsiteX2" fmla="*/ 3356811 w 3356811"/>
                <a:gd name="connsiteY2" fmla="*/ 0 h 6497052"/>
                <a:gd name="connsiteX3" fmla="*/ 3332748 w 3356811"/>
                <a:gd name="connsiteY3" fmla="*/ 4138863 h 6497052"/>
                <a:gd name="connsiteX4" fmla="*/ 1 w 3356811"/>
                <a:gd name="connsiteY4" fmla="*/ 6497052 h 6497052"/>
                <a:gd name="connsiteX5" fmla="*/ 1 w 3356811"/>
                <a:gd name="connsiteY5" fmla="*/ 5582652 h 6497052"/>
                <a:gd name="connsiteX6" fmla="*/ 0 w 3356811"/>
                <a:gd name="connsiteY6" fmla="*/ 938463 h 649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56811" h="6497052">
                  <a:moveTo>
                    <a:pt x="0" y="938463"/>
                  </a:moveTo>
                  <a:lnTo>
                    <a:pt x="216569" y="24063"/>
                  </a:lnTo>
                  <a:lnTo>
                    <a:pt x="3356811" y="0"/>
                  </a:lnTo>
                  <a:cubicBezTo>
                    <a:pt x="3336758" y="1383632"/>
                    <a:pt x="3328738" y="2767263"/>
                    <a:pt x="3332748" y="4138863"/>
                  </a:cubicBezTo>
                  <a:lnTo>
                    <a:pt x="1" y="6497052"/>
                  </a:lnTo>
                  <a:lnTo>
                    <a:pt x="1" y="5582652"/>
                  </a:lnTo>
                  <a:cubicBezTo>
                    <a:pt x="1" y="4034589"/>
                    <a:pt x="0" y="2486526"/>
                    <a:pt x="0" y="938463"/>
                  </a:cubicBezTo>
                  <a:close/>
                </a:path>
              </a:pathLst>
            </a:custGeom>
            <a:solidFill>
              <a:srgbClr val="B0E4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Forma livre 6"/>
            <p:cNvSpPr/>
            <p:nvPr userDrawn="1"/>
          </p:nvSpPr>
          <p:spPr>
            <a:xfrm>
              <a:off x="0" y="1648375"/>
              <a:ext cx="264696" cy="6593305"/>
            </a:xfrm>
            <a:custGeom>
              <a:avLst/>
              <a:gdLst>
                <a:gd name="connsiteX0" fmla="*/ 0 w 3320716"/>
                <a:gd name="connsiteY0" fmla="*/ 0 h 5558589"/>
                <a:gd name="connsiteX1" fmla="*/ 3320716 w 3320716"/>
                <a:gd name="connsiteY1" fmla="*/ 0 h 5558589"/>
                <a:gd name="connsiteX2" fmla="*/ 3320716 w 3320716"/>
                <a:gd name="connsiteY2" fmla="*/ 5558589 h 5558589"/>
                <a:gd name="connsiteX3" fmla="*/ 0 w 3320716"/>
                <a:gd name="connsiteY3" fmla="*/ 5558589 h 5558589"/>
                <a:gd name="connsiteX4" fmla="*/ 0 w 3320716"/>
                <a:gd name="connsiteY4" fmla="*/ 0 h 55585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0 w 3320716"/>
                <a:gd name="connsiteY2" fmla="*/ 6472989 h 6472989"/>
                <a:gd name="connsiteX3" fmla="*/ 0 w 3320716"/>
                <a:gd name="connsiteY3" fmla="*/ 5558589 h 6472989"/>
                <a:gd name="connsiteX4" fmla="*/ 0 w 3320716"/>
                <a:gd name="connsiteY4" fmla="*/ 0 h 64729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1756611 w 3320716"/>
                <a:gd name="connsiteY2" fmla="*/ 3104147 h 6472989"/>
                <a:gd name="connsiteX3" fmla="*/ 0 w 3320716"/>
                <a:gd name="connsiteY3" fmla="*/ 6472989 h 6472989"/>
                <a:gd name="connsiteX4" fmla="*/ 0 w 3320716"/>
                <a:gd name="connsiteY4" fmla="*/ 5558589 h 6472989"/>
                <a:gd name="connsiteX5" fmla="*/ 0 w 3320716"/>
                <a:gd name="connsiteY5" fmla="*/ 0 h 6472989"/>
                <a:gd name="connsiteX0" fmla="*/ 0 w 3332747"/>
                <a:gd name="connsiteY0" fmla="*/ 0 h 6472989"/>
                <a:gd name="connsiteX1" fmla="*/ 3320716 w 3332747"/>
                <a:gd name="connsiteY1" fmla="*/ 0 h 6472989"/>
                <a:gd name="connsiteX2" fmla="*/ 3332747 w 3332747"/>
                <a:gd name="connsiteY2" fmla="*/ 4114800 h 6472989"/>
                <a:gd name="connsiteX3" fmla="*/ 0 w 3332747"/>
                <a:gd name="connsiteY3" fmla="*/ 6472989 h 6472989"/>
                <a:gd name="connsiteX4" fmla="*/ 0 w 3332747"/>
                <a:gd name="connsiteY4" fmla="*/ 5558589 h 6472989"/>
                <a:gd name="connsiteX5" fmla="*/ 0 w 3332747"/>
                <a:gd name="connsiteY5" fmla="*/ 0 h 6472989"/>
                <a:gd name="connsiteX0" fmla="*/ 0 w 3336757"/>
                <a:gd name="connsiteY0" fmla="*/ 0 h 6472989"/>
                <a:gd name="connsiteX1" fmla="*/ 3332747 w 3336757"/>
                <a:gd name="connsiteY1" fmla="*/ 48127 h 6472989"/>
                <a:gd name="connsiteX2" fmla="*/ 3332747 w 3336757"/>
                <a:gd name="connsiteY2" fmla="*/ 4114800 h 6472989"/>
                <a:gd name="connsiteX3" fmla="*/ 0 w 3336757"/>
                <a:gd name="connsiteY3" fmla="*/ 6472989 h 6472989"/>
                <a:gd name="connsiteX4" fmla="*/ 0 w 3336757"/>
                <a:gd name="connsiteY4" fmla="*/ 5558589 h 6472989"/>
                <a:gd name="connsiteX5" fmla="*/ 0 w 3336757"/>
                <a:gd name="connsiteY5" fmla="*/ 0 h 6472989"/>
                <a:gd name="connsiteX0" fmla="*/ 0 w 3360820"/>
                <a:gd name="connsiteY0" fmla="*/ 24063 h 6497052"/>
                <a:gd name="connsiteX1" fmla="*/ 3356810 w 3360820"/>
                <a:gd name="connsiteY1" fmla="*/ 0 h 6497052"/>
                <a:gd name="connsiteX2" fmla="*/ 3332747 w 3360820"/>
                <a:gd name="connsiteY2" fmla="*/ 4138863 h 6497052"/>
                <a:gd name="connsiteX3" fmla="*/ 0 w 3360820"/>
                <a:gd name="connsiteY3" fmla="*/ 6497052 h 6497052"/>
                <a:gd name="connsiteX4" fmla="*/ 0 w 3360820"/>
                <a:gd name="connsiteY4" fmla="*/ 5582652 h 6497052"/>
                <a:gd name="connsiteX5" fmla="*/ 0 w 3360820"/>
                <a:gd name="connsiteY5" fmla="*/ 24063 h 6497052"/>
                <a:gd name="connsiteX0" fmla="*/ 0 w 3356810"/>
                <a:gd name="connsiteY0" fmla="*/ 24063 h 6497052"/>
                <a:gd name="connsiteX1" fmla="*/ 3356810 w 3356810"/>
                <a:gd name="connsiteY1" fmla="*/ 0 h 6497052"/>
                <a:gd name="connsiteX2" fmla="*/ 3332747 w 3356810"/>
                <a:gd name="connsiteY2" fmla="*/ 4138863 h 6497052"/>
                <a:gd name="connsiteX3" fmla="*/ 0 w 3356810"/>
                <a:gd name="connsiteY3" fmla="*/ 6497052 h 6497052"/>
                <a:gd name="connsiteX4" fmla="*/ 0 w 3356810"/>
                <a:gd name="connsiteY4" fmla="*/ 5582652 h 6497052"/>
                <a:gd name="connsiteX5" fmla="*/ 0 w 3356810"/>
                <a:gd name="connsiteY5" fmla="*/ 24063 h 6497052"/>
                <a:gd name="connsiteX0" fmla="*/ 0 w 3356811"/>
                <a:gd name="connsiteY0" fmla="*/ 938463 h 6497052"/>
                <a:gd name="connsiteX1" fmla="*/ 3356811 w 3356811"/>
                <a:gd name="connsiteY1" fmla="*/ 0 h 6497052"/>
                <a:gd name="connsiteX2" fmla="*/ 3332748 w 3356811"/>
                <a:gd name="connsiteY2" fmla="*/ 4138863 h 6497052"/>
                <a:gd name="connsiteX3" fmla="*/ 1 w 3356811"/>
                <a:gd name="connsiteY3" fmla="*/ 6497052 h 6497052"/>
                <a:gd name="connsiteX4" fmla="*/ 1 w 3356811"/>
                <a:gd name="connsiteY4" fmla="*/ 5582652 h 6497052"/>
                <a:gd name="connsiteX5" fmla="*/ 0 w 3356811"/>
                <a:gd name="connsiteY5" fmla="*/ 938463 h 6497052"/>
                <a:gd name="connsiteX0" fmla="*/ 0 w 3356811"/>
                <a:gd name="connsiteY0" fmla="*/ 938463 h 6497052"/>
                <a:gd name="connsiteX1" fmla="*/ 216569 w 3356811"/>
                <a:gd name="connsiteY1" fmla="*/ 24063 h 6497052"/>
                <a:gd name="connsiteX2" fmla="*/ 3356811 w 3356811"/>
                <a:gd name="connsiteY2" fmla="*/ 0 h 6497052"/>
                <a:gd name="connsiteX3" fmla="*/ 3332748 w 3356811"/>
                <a:gd name="connsiteY3" fmla="*/ 4138863 h 6497052"/>
                <a:gd name="connsiteX4" fmla="*/ 1 w 3356811"/>
                <a:gd name="connsiteY4" fmla="*/ 6497052 h 6497052"/>
                <a:gd name="connsiteX5" fmla="*/ 1 w 3356811"/>
                <a:gd name="connsiteY5" fmla="*/ 5582652 h 6497052"/>
                <a:gd name="connsiteX6" fmla="*/ 0 w 3356811"/>
                <a:gd name="connsiteY6" fmla="*/ 938463 h 6497052"/>
                <a:gd name="connsiteX0" fmla="*/ 0 w 3332748"/>
                <a:gd name="connsiteY0" fmla="*/ 914400 h 6472989"/>
                <a:gd name="connsiteX1" fmla="*/ 216569 w 3332748"/>
                <a:gd name="connsiteY1" fmla="*/ 0 h 6472989"/>
                <a:gd name="connsiteX2" fmla="*/ 1588169 w 3332748"/>
                <a:gd name="connsiteY2" fmla="*/ 1 h 6472989"/>
                <a:gd name="connsiteX3" fmla="*/ 3332748 w 3332748"/>
                <a:gd name="connsiteY3" fmla="*/ 4114800 h 6472989"/>
                <a:gd name="connsiteX4" fmla="*/ 1 w 3332748"/>
                <a:gd name="connsiteY4" fmla="*/ 6472989 h 6472989"/>
                <a:gd name="connsiteX5" fmla="*/ 1 w 3332748"/>
                <a:gd name="connsiteY5" fmla="*/ 5558589 h 6472989"/>
                <a:gd name="connsiteX6" fmla="*/ 0 w 3332748"/>
                <a:gd name="connsiteY6" fmla="*/ 914400 h 6472989"/>
                <a:gd name="connsiteX0" fmla="*/ 0 w 1588169"/>
                <a:gd name="connsiteY0" fmla="*/ 914400 h 6472989"/>
                <a:gd name="connsiteX1" fmla="*/ 216569 w 1588169"/>
                <a:gd name="connsiteY1" fmla="*/ 0 h 6472989"/>
                <a:gd name="connsiteX2" fmla="*/ 1588169 w 1588169"/>
                <a:gd name="connsiteY2" fmla="*/ 1 h 6472989"/>
                <a:gd name="connsiteX3" fmla="*/ 806116 w 1588169"/>
                <a:gd name="connsiteY3" fmla="*/ 4126831 h 6472989"/>
                <a:gd name="connsiteX4" fmla="*/ 1 w 1588169"/>
                <a:gd name="connsiteY4" fmla="*/ 6472989 h 6472989"/>
                <a:gd name="connsiteX5" fmla="*/ 1 w 1588169"/>
                <a:gd name="connsiteY5" fmla="*/ 5558589 h 6472989"/>
                <a:gd name="connsiteX6" fmla="*/ 0 w 1588169"/>
                <a:gd name="connsiteY6" fmla="*/ 914400 h 6472989"/>
                <a:gd name="connsiteX0" fmla="*/ 0 w 1588169"/>
                <a:gd name="connsiteY0" fmla="*/ 914400 h 6472989"/>
                <a:gd name="connsiteX1" fmla="*/ 216569 w 1588169"/>
                <a:gd name="connsiteY1" fmla="*/ 0 h 6472989"/>
                <a:gd name="connsiteX2" fmla="*/ 1588169 w 1588169"/>
                <a:gd name="connsiteY2" fmla="*/ 1 h 6472989"/>
                <a:gd name="connsiteX3" fmla="*/ 770021 w 1588169"/>
                <a:gd name="connsiteY3" fmla="*/ 4114800 h 6472989"/>
                <a:gd name="connsiteX4" fmla="*/ 1 w 1588169"/>
                <a:gd name="connsiteY4" fmla="*/ 6472989 h 6472989"/>
                <a:gd name="connsiteX5" fmla="*/ 1 w 1588169"/>
                <a:gd name="connsiteY5" fmla="*/ 5558589 h 6472989"/>
                <a:gd name="connsiteX6" fmla="*/ 0 w 1588169"/>
                <a:gd name="connsiteY6" fmla="*/ 914400 h 6472989"/>
                <a:gd name="connsiteX0" fmla="*/ 0 w 770021"/>
                <a:gd name="connsiteY0" fmla="*/ 914400 h 6472989"/>
                <a:gd name="connsiteX1" fmla="*/ 216569 w 770021"/>
                <a:gd name="connsiteY1" fmla="*/ 0 h 6472989"/>
                <a:gd name="connsiteX2" fmla="*/ 709864 w 770021"/>
                <a:gd name="connsiteY2" fmla="*/ 12032 h 6472989"/>
                <a:gd name="connsiteX3" fmla="*/ 770021 w 770021"/>
                <a:gd name="connsiteY3" fmla="*/ 4114800 h 6472989"/>
                <a:gd name="connsiteX4" fmla="*/ 1 w 770021"/>
                <a:gd name="connsiteY4" fmla="*/ 6472989 h 6472989"/>
                <a:gd name="connsiteX5" fmla="*/ 1 w 770021"/>
                <a:gd name="connsiteY5" fmla="*/ 5558589 h 6472989"/>
                <a:gd name="connsiteX6" fmla="*/ 0 w 770021"/>
                <a:gd name="connsiteY6" fmla="*/ 914400 h 6472989"/>
                <a:gd name="connsiteX0" fmla="*/ 0 w 733926"/>
                <a:gd name="connsiteY0" fmla="*/ 914400 h 6472989"/>
                <a:gd name="connsiteX1" fmla="*/ 216569 w 733926"/>
                <a:gd name="connsiteY1" fmla="*/ 0 h 6472989"/>
                <a:gd name="connsiteX2" fmla="*/ 709864 w 733926"/>
                <a:gd name="connsiteY2" fmla="*/ 12032 h 6472989"/>
                <a:gd name="connsiteX3" fmla="*/ 733926 w 733926"/>
                <a:gd name="connsiteY3" fmla="*/ 4114800 h 6472989"/>
                <a:gd name="connsiteX4" fmla="*/ 1 w 733926"/>
                <a:gd name="connsiteY4" fmla="*/ 6472989 h 6472989"/>
                <a:gd name="connsiteX5" fmla="*/ 1 w 733926"/>
                <a:gd name="connsiteY5" fmla="*/ 5558589 h 6472989"/>
                <a:gd name="connsiteX6" fmla="*/ 0 w 733926"/>
                <a:gd name="connsiteY6" fmla="*/ 914400 h 6472989"/>
                <a:gd name="connsiteX0" fmla="*/ 0 w 733926"/>
                <a:gd name="connsiteY0" fmla="*/ 902368 h 6460957"/>
                <a:gd name="connsiteX1" fmla="*/ 204538 w 733926"/>
                <a:gd name="connsiteY1" fmla="*/ 72189 h 6460957"/>
                <a:gd name="connsiteX2" fmla="*/ 709864 w 733926"/>
                <a:gd name="connsiteY2" fmla="*/ 0 h 6460957"/>
                <a:gd name="connsiteX3" fmla="*/ 733926 w 733926"/>
                <a:gd name="connsiteY3" fmla="*/ 4102768 h 6460957"/>
                <a:gd name="connsiteX4" fmla="*/ 1 w 733926"/>
                <a:gd name="connsiteY4" fmla="*/ 6460957 h 6460957"/>
                <a:gd name="connsiteX5" fmla="*/ 1 w 733926"/>
                <a:gd name="connsiteY5" fmla="*/ 5546557 h 6460957"/>
                <a:gd name="connsiteX6" fmla="*/ 0 w 733926"/>
                <a:gd name="connsiteY6" fmla="*/ 902368 h 6460957"/>
                <a:gd name="connsiteX0" fmla="*/ 0 w 733926"/>
                <a:gd name="connsiteY0" fmla="*/ 926431 h 6485020"/>
                <a:gd name="connsiteX1" fmla="*/ 192506 w 733926"/>
                <a:gd name="connsiteY1" fmla="*/ 0 h 6485020"/>
                <a:gd name="connsiteX2" fmla="*/ 709864 w 733926"/>
                <a:gd name="connsiteY2" fmla="*/ 24063 h 6485020"/>
                <a:gd name="connsiteX3" fmla="*/ 733926 w 733926"/>
                <a:gd name="connsiteY3" fmla="*/ 4126831 h 6485020"/>
                <a:gd name="connsiteX4" fmla="*/ 1 w 733926"/>
                <a:gd name="connsiteY4" fmla="*/ 6485020 h 6485020"/>
                <a:gd name="connsiteX5" fmla="*/ 1 w 733926"/>
                <a:gd name="connsiteY5" fmla="*/ 5570620 h 6485020"/>
                <a:gd name="connsiteX6" fmla="*/ 0 w 733926"/>
                <a:gd name="connsiteY6" fmla="*/ 926431 h 6485020"/>
                <a:gd name="connsiteX0" fmla="*/ 0 w 733926"/>
                <a:gd name="connsiteY0" fmla="*/ 938463 h 6497052"/>
                <a:gd name="connsiteX1" fmla="*/ 192506 w 733926"/>
                <a:gd name="connsiteY1" fmla="*/ 12032 h 6497052"/>
                <a:gd name="connsiteX2" fmla="*/ 709864 w 733926"/>
                <a:gd name="connsiteY2" fmla="*/ 0 h 6497052"/>
                <a:gd name="connsiteX3" fmla="*/ 733926 w 733926"/>
                <a:gd name="connsiteY3" fmla="*/ 4138863 h 6497052"/>
                <a:gd name="connsiteX4" fmla="*/ 1 w 733926"/>
                <a:gd name="connsiteY4" fmla="*/ 6497052 h 6497052"/>
                <a:gd name="connsiteX5" fmla="*/ 1 w 733926"/>
                <a:gd name="connsiteY5" fmla="*/ 5582652 h 6497052"/>
                <a:gd name="connsiteX6" fmla="*/ 0 w 733926"/>
                <a:gd name="connsiteY6" fmla="*/ 938463 h 6497052"/>
                <a:gd name="connsiteX0" fmla="*/ 0 w 733926"/>
                <a:gd name="connsiteY0" fmla="*/ 938463 h 6497052"/>
                <a:gd name="connsiteX1" fmla="*/ 626189 w 733926"/>
                <a:gd name="connsiteY1" fmla="*/ 108284 h 6497052"/>
                <a:gd name="connsiteX2" fmla="*/ 709864 w 733926"/>
                <a:gd name="connsiteY2" fmla="*/ 0 h 6497052"/>
                <a:gd name="connsiteX3" fmla="*/ 733926 w 733926"/>
                <a:gd name="connsiteY3" fmla="*/ 4138863 h 6497052"/>
                <a:gd name="connsiteX4" fmla="*/ 1 w 733926"/>
                <a:gd name="connsiteY4" fmla="*/ 6497052 h 6497052"/>
                <a:gd name="connsiteX5" fmla="*/ 1 w 733926"/>
                <a:gd name="connsiteY5" fmla="*/ 5582652 h 6497052"/>
                <a:gd name="connsiteX6" fmla="*/ 0 w 733926"/>
                <a:gd name="connsiteY6" fmla="*/ 938463 h 649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926" h="6497052">
                  <a:moveTo>
                    <a:pt x="0" y="938463"/>
                  </a:moveTo>
                  <a:lnTo>
                    <a:pt x="626189" y="108284"/>
                  </a:lnTo>
                  <a:lnTo>
                    <a:pt x="709864" y="0"/>
                  </a:lnTo>
                  <a:cubicBezTo>
                    <a:pt x="689811" y="1383632"/>
                    <a:pt x="729916" y="2767263"/>
                    <a:pt x="733926" y="4138863"/>
                  </a:cubicBezTo>
                  <a:lnTo>
                    <a:pt x="1" y="6497052"/>
                  </a:lnTo>
                  <a:lnTo>
                    <a:pt x="1" y="5582652"/>
                  </a:lnTo>
                  <a:cubicBezTo>
                    <a:pt x="1" y="4034589"/>
                    <a:pt x="0" y="2486526"/>
                    <a:pt x="0" y="938463"/>
                  </a:cubicBezTo>
                  <a:close/>
                </a:path>
              </a:pathLst>
            </a:custGeom>
            <a:solidFill>
              <a:srgbClr val="82C4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99D2EB"/>
                </a:solidFill>
              </a:endParaRPr>
            </a:p>
          </p:txBody>
        </p:sp>
      </p:grpSp>
      <p:sp>
        <p:nvSpPr>
          <p:cNvPr id="8" name="Espaço Reservado para Imagem 9"/>
          <p:cNvSpPr>
            <a:spLocks noGrp="1"/>
          </p:cNvSpPr>
          <p:nvPr>
            <p:ph type="pic" sz="quarter" idx="10"/>
          </p:nvPr>
        </p:nvSpPr>
        <p:spPr>
          <a:xfrm>
            <a:off x="264445" y="1720395"/>
            <a:ext cx="3079750" cy="3377386"/>
          </a:xfrm>
          <a:ln w="31750" cmpd="sng">
            <a:solidFill>
              <a:schemeClr val="bg1"/>
            </a:solidFill>
            <a:prstDash val="solid"/>
          </a:ln>
          <a:effectLst/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05BFA754-D5C3-4E66-96A6-867B257F58DC}" type="datetimeFigureOut">
              <a:rPr lang="en-US" dirty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5D84065D-F351-4B03-BD91-D8A6B8D4B36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vre 10"/>
          <p:cNvSpPr/>
          <p:nvPr/>
        </p:nvSpPr>
        <p:spPr>
          <a:xfrm>
            <a:off x="-1" y="360948"/>
            <a:ext cx="3356811" cy="6497052"/>
          </a:xfrm>
          <a:custGeom>
            <a:avLst/>
            <a:gdLst>
              <a:gd name="connsiteX0" fmla="*/ 0 w 3320716"/>
              <a:gd name="connsiteY0" fmla="*/ 0 h 5558589"/>
              <a:gd name="connsiteX1" fmla="*/ 3320716 w 3320716"/>
              <a:gd name="connsiteY1" fmla="*/ 0 h 5558589"/>
              <a:gd name="connsiteX2" fmla="*/ 3320716 w 3320716"/>
              <a:gd name="connsiteY2" fmla="*/ 5558589 h 5558589"/>
              <a:gd name="connsiteX3" fmla="*/ 0 w 3320716"/>
              <a:gd name="connsiteY3" fmla="*/ 5558589 h 5558589"/>
              <a:gd name="connsiteX4" fmla="*/ 0 w 3320716"/>
              <a:gd name="connsiteY4" fmla="*/ 0 h 55585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0 w 3320716"/>
              <a:gd name="connsiteY2" fmla="*/ 6472989 h 6472989"/>
              <a:gd name="connsiteX3" fmla="*/ 0 w 3320716"/>
              <a:gd name="connsiteY3" fmla="*/ 5558589 h 6472989"/>
              <a:gd name="connsiteX4" fmla="*/ 0 w 3320716"/>
              <a:gd name="connsiteY4" fmla="*/ 0 h 64729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1756611 w 3320716"/>
              <a:gd name="connsiteY2" fmla="*/ 3104147 h 6472989"/>
              <a:gd name="connsiteX3" fmla="*/ 0 w 3320716"/>
              <a:gd name="connsiteY3" fmla="*/ 6472989 h 6472989"/>
              <a:gd name="connsiteX4" fmla="*/ 0 w 3320716"/>
              <a:gd name="connsiteY4" fmla="*/ 5558589 h 6472989"/>
              <a:gd name="connsiteX5" fmla="*/ 0 w 3320716"/>
              <a:gd name="connsiteY5" fmla="*/ 0 h 6472989"/>
              <a:gd name="connsiteX0" fmla="*/ 0 w 3332747"/>
              <a:gd name="connsiteY0" fmla="*/ 0 h 6472989"/>
              <a:gd name="connsiteX1" fmla="*/ 3320716 w 3332747"/>
              <a:gd name="connsiteY1" fmla="*/ 0 h 6472989"/>
              <a:gd name="connsiteX2" fmla="*/ 3332747 w 3332747"/>
              <a:gd name="connsiteY2" fmla="*/ 4114800 h 6472989"/>
              <a:gd name="connsiteX3" fmla="*/ 0 w 3332747"/>
              <a:gd name="connsiteY3" fmla="*/ 6472989 h 6472989"/>
              <a:gd name="connsiteX4" fmla="*/ 0 w 3332747"/>
              <a:gd name="connsiteY4" fmla="*/ 5558589 h 6472989"/>
              <a:gd name="connsiteX5" fmla="*/ 0 w 3332747"/>
              <a:gd name="connsiteY5" fmla="*/ 0 h 6472989"/>
              <a:gd name="connsiteX0" fmla="*/ 0 w 3336757"/>
              <a:gd name="connsiteY0" fmla="*/ 0 h 6472989"/>
              <a:gd name="connsiteX1" fmla="*/ 3332747 w 3336757"/>
              <a:gd name="connsiteY1" fmla="*/ 48127 h 6472989"/>
              <a:gd name="connsiteX2" fmla="*/ 3332747 w 3336757"/>
              <a:gd name="connsiteY2" fmla="*/ 4114800 h 6472989"/>
              <a:gd name="connsiteX3" fmla="*/ 0 w 3336757"/>
              <a:gd name="connsiteY3" fmla="*/ 6472989 h 6472989"/>
              <a:gd name="connsiteX4" fmla="*/ 0 w 3336757"/>
              <a:gd name="connsiteY4" fmla="*/ 5558589 h 6472989"/>
              <a:gd name="connsiteX5" fmla="*/ 0 w 3336757"/>
              <a:gd name="connsiteY5" fmla="*/ 0 h 6472989"/>
              <a:gd name="connsiteX0" fmla="*/ 0 w 3360820"/>
              <a:gd name="connsiteY0" fmla="*/ 24063 h 6497052"/>
              <a:gd name="connsiteX1" fmla="*/ 3356810 w 3360820"/>
              <a:gd name="connsiteY1" fmla="*/ 0 h 6497052"/>
              <a:gd name="connsiteX2" fmla="*/ 3332747 w 3360820"/>
              <a:gd name="connsiteY2" fmla="*/ 4138863 h 6497052"/>
              <a:gd name="connsiteX3" fmla="*/ 0 w 3360820"/>
              <a:gd name="connsiteY3" fmla="*/ 6497052 h 6497052"/>
              <a:gd name="connsiteX4" fmla="*/ 0 w 3360820"/>
              <a:gd name="connsiteY4" fmla="*/ 5582652 h 6497052"/>
              <a:gd name="connsiteX5" fmla="*/ 0 w 3360820"/>
              <a:gd name="connsiteY5" fmla="*/ 24063 h 6497052"/>
              <a:gd name="connsiteX0" fmla="*/ 0 w 3356810"/>
              <a:gd name="connsiteY0" fmla="*/ 24063 h 6497052"/>
              <a:gd name="connsiteX1" fmla="*/ 3356810 w 3356810"/>
              <a:gd name="connsiteY1" fmla="*/ 0 h 6497052"/>
              <a:gd name="connsiteX2" fmla="*/ 3332747 w 3356810"/>
              <a:gd name="connsiteY2" fmla="*/ 4138863 h 6497052"/>
              <a:gd name="connsiteX3" fmla="*/ 0 w 3356810"/>
              <a:gd name="connsiteY3" fmla="*/ 6497052 h 6497052"/>
              <a:gd name="connsiteX4" fmla="*/ 0 w 3356810"/>
              <a:gd name="connsiteY4" fmla="*/ 5582652 h 6497052"/>
              <a:gd name="connsiteX5" fmla="*/ 0 w 3356810"/>
              <a:gd name="connsiteY5" fmla="*/ 24063 h 6497052"/>
              <a:gd name="connsiteX0" fmla="*/ 0 w 3356811"/>
              <a:gd name="connsiteY0" fmla="*/ 938463 h 6497052"/>
              <a:gd name="connsiteX1" fmla="*/ 3356811 w 3356811"/>
              <a:gd name="connsiteY1" fmla="*/ 0 h 6497052"/>
              <a:gd name="connsiteX2" fmla="*/ 3332748 w 3356811"/>
              <a:gd name="connsiteY2" fmla="*/ 4138863 h 6497052"/>
              <a:gd name="connsiteX3" fmla="*/ 1 w 3356811"/>
              <a:gd name="connsiteY3" fmla="*/ 6497052 h 6497052"/>
              <a:gd name="connsiteX4" fmla="*/ 1 w 3356811"/>
              <a:gd name="connsiteY4" fmla="*/ 5582652 h 6497052"/>
              <a:gd name="connsiteX5" fmla="*/ 0 w 3356811"/>
              <a:gd name="connsiteY5" fmla="*/ 938463 h 6497052"/>
              <a:gd name="connsiteX0" fmla="*/ 0 w 3356811"/>
              <a:gd name="connsiteY0" fmla="*/ 938463 h 6497052"/>
              <a:gd name="connsiteX1" fmla="*/ 216569 w 3356811"/>
              <a:gd name="connsiteY1" fmla="*/ 24063 h 6497052"/>
              <a:gd name="connsiteX2" fmla="*/ 3356811 w 3356811"/>
              <a:gd name="connsiteY2" fmla="*/ 0 h 6497052"/>
              <a:gd name="connsiteX3" fmla="*/ 3332748 w 3356811"/>
              <a:gd name="connsiteY3" fmla="*/ 4138863 h 6497052"/>
              <a:gd name="connsiteX4" fmla="*/ 1 w 3356811"/>
              <a:gd name="connsiteY4" fmla="*/ 6497052 h 6497052"/>
              <a:gd name="connsiteX5" fmla="*/ 1 w 3356811"/>
              <a:gd name="connsiteY5" fmla="*/ 5582652 h 6497052"/>
              <a:gd name="connsiteX6" fmla="*/ 0 w 3356811"/>
              <a:gd name="connsiteY6" fmla="*/ 938463 h 649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6811" h="6497052">
                <a:moveTo>
                  <a:pt x="0" y="938463"/>
                </a:moveTo>
                <a:lnTo>
                  <a:pt x="216569" y="24063"/>
                </a:lnTo>
                <a:lnTo>
                  <a:pt x="3356811" y="0"/>
                </a:lnTo>
                <a:cubicBezTo>
                  <a:pt x="3336758" y="1383632"/>
                  <a:pt x="3328738" y="2767263"/>
                  <a:pt x="3332748" y="4138863"/>
                </a:cubicBezTo>
                <a:lnTo>
                  <a:pt x="1" y="6497052"/>
                </a:lnTo>
                <a:lnTo>
                  <a:pt x="1" y="5582652"/>
                </a:lnTo>
                <a:cubicBezTo>
                  <a:pt x="1" y="4034589"/>
                  <a:pt x="0" y="2486526"/>
                  <a:pt x="0" y="938463"/>
                </a:cubicBezTo>
                <a:close/>
              </a:path>
            </a:pathLst>
          </a:custGeom>
          <a:solidFill>
            <a:srgbClr val="B0E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10263" y="424506"/>
            <a:ext cx="7972957" cy="4057954"/>
          </a:xfrm>
        </p:spPr>
        <p:txBody>
          <a:bodyPr anchor="ctr"/>
          <a:lstStyle>
            <a:lvl1pPr>
              <a:spcBef>
                <a:spcPts val="0"/>
              </a:spcBef>
              <a:spcAft>
                <a:spcPts val="1800"/>
              </a:spcAft>
              <a:buClr>
                <a:srgbClr val="0070C0"/>
              </a:buClr>
              <a:buFont typeface="Wingdings" pitchFamily="2" charset="2"/>
              <a:buChar char="§"/>
              <a:defRPr/>
            </a:lvl1pPr>
            <a:lvl2pPr>
              <a:spcBef>
                <a:spcPts val="0"/>
              </a:spcBef>
              <a:spcAft>
                <a:spcPts val="1800"/>
              </a:spcAft>
              <a:buClr>
                <a:srgbClr val="00B0F0"/>
              </a:buClr>
              <a:buFont typeface="Wingdings" pitchFamily="2" charset="2"/>
              <a:buChar char="§"/>
              <a:defRPr/>
            </a:lvl2pPr>
            <a:lvl3pPr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defRPr/>
            </a:lvl3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sp>
        <p:nvSpPr>
          <p:cNvPr id="12" name="Forma livre 11"/>
          <p:cNvSpPr/>
          <p:nvPr/>
        </p:nvSpPr>
        <p:spPr>
          <a:xfrm>
            <a:off x="0" y="264695"/>
            <a:ext cx="264696" cy="6593305"/>
          </a:xfrm>
          <a:custGeom>
            <a:avLst/>
            <a:gdLst>
              <a:gd name="connsiteX0" fmla="*/ 0 w 3320716"/>
              <a:gd name="connsiteY0" fmla="*/ 0 h 5558589"/>
              <a:gd name="connsiteX1" fmla="*/ 3320716 w 3320716"/>
              <a:gd name="connsiteY1" fmla="*/ 0 h 5558589"/>
              <a:gd name="connsiteX2" fmla="*/ 3320716 w 3320716"/>
              <a:gd name="connsiteY2" fmla="*/ 5558589 h 5558589"/>
              <a:gd name="connsiteX3" fmla="*/ 0 w 3320716"/>
              <a:gd name="connsiteY3" fmla="*/ 5558589 h 5558589"/>
              <a:gd name="connsiteX4" fmla="*/ 0 w 3320716"/>
              <a:gd name="connsiteY4" fmla="*/ 0 h 55585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0 w 3320716"/>
              <a:gd name="connsiteY2" fmla="*/ 6472989 h 6472989"/>
              <a:gd name="connsiteX3" fmla="*/ 0 w 3320716"/>
              <a:gd name="connsiteY3" fmla="*/ 5558589 h 6472989"/>
              <a:gd name="connsiteX4" fmla="*/ 0 w 3320716"/>
              <a:gd name="connsiteY4" fmla="*/ 0 h 64729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1756611 w 3320716"/>
              <a:gd name="connsiteY2" fmla="*/ 3104147 h 6472989"/>
              <a:gd name="connsiteX3" fmla="*/ 0 w 3320716"/>
              <a:gd name="connsiteY3" fmla="*/ 6472989 h 6472989"/>
              <a:gd name="connsiteX4" fmla="*/ 0 w 3320716"/>
              <a:gd name="connsiteY4" fmla="*/ 5558589 h 6472989"/>
              <a:gd name="connsiteX5" fmla="*/ 0 w 3320716"/>
              <a:gd name="connsiteY5" fmla="*/ 0 h 6472989"/>
              <a:gd name="connsiteX0" fmla="*/ 0 w 3332747"/>
              <a:gd name="connsiteY0" fmla="*/ 0 h 6472989"/>
              <a:gd name="connsiteX1" fmla="*/ 3320716 w 3332747"/>
              <a:gd name="connsiteY1" fmla="*/ 0 h 6472989"/>
              <a:gd name="connsiteX2" fmla="*/ 3332747 w 3332747"/>
              <a:gd name="connsiteY2" fmla="*/ 4114800 h 6472989"/>
              <a:gd name="connsiteX3" fmla="*/ 0 w 3332747"/>
              <a:gd name="connsiteY3" fmla="*/ 6472989 h 6472989"/>
              <a:gd name="connsiteX4" fmla="*/ 0 w 3332747"/>
              <a:gd name="connsiteY4" fmla="*/ 5558589 h 6472989"/>
              <a:gd name="connsiteX5" fmla="*/ 0 w 3332747"/>
              <a:gd name="connsiteY5" fmla="*/ 0 h 6472989"/>
              <a:gd name="connsiteX0" fmla="*/ 0 w 3336757"/>
              <a:gd name="connsiteY0" fmla="*/ 0 h 6472989"/>
              <a:gd name="connsiteX1" fmla="*/ 3332747 w 3336757"/>
              <a:gd name="connsiteY1" fmla="*/ 48127 h 6472989"/>
              <a:gd name="connsiteX2" fmla="*/ 3332747 w 3336757"/>
              <a:gd name="connsiteY2" fmla="*/ 4114800 h 6472989"/>
              <a:gd name="connsiteX3" fmla="*/ 0 w 3336757"/>
              <a:gd name="connsiteY3" fmla="*/ 6472989 h 6472989"/>
              <a:gd name="connsiteX4" fmla="*/ 0 w 3336757"/>
              <a:gd name="connsiteY4" fmla="*/ 5558589 h 6472989"/>
              <a:gd name="connsiteX5" fmla="*/ 0 w 3336757"/>
              <a:gd name="connsiteY5" fmla="*/ 0 h 6472989"/>
              <a:gd name="connsiteX0" fmla="*/ 0 w 3360820"/>
              <a:gd name="connsiteY0" fmla="*/ 24063 h 6497052"/>
              <a:gd name="connsiteX1" fmla="*/ 3356810 w 3360820"/>
              <a:gd name="connsiteY1" fmla="*/ 0 h 6497052"/>
              <a:gd name="connsiteX2" fmla="*/ 3332747 w 3360820"/>
              <a:gd name="connsiteY2" fmla="*/ 4138863 h 6497052"/>
              <a:gd name="connsiteX3" fmla="*/ 0 w 3360820"/>
              <a:gd name="connsiteY3" fmla="*/ 6497052 h 6497052"/>
              <a:gd name="connsiteX4" fmla="*/ 0 w 3360820"/>
              <a:gd name="connsiteY4" fmla="*/ 5582652 h 6497052"/>
              <a:gd name="connsiteX5" fmla="*/ 0 w 3360820"/>
              <a:gd name="connsiteY5" fmla="*/ 24063 h 6497052"/>
              <a:gd name="connsiteX0" fmla="*/ 0 w 3356810"/>
              <a:gd name="connsiteY0" fmla="*/ 24063 h 6497052"/>
              <a:gd name="connsiteX1" fmla="*/ 3356810 w 3356810"/>
              <a:gd name="connsiteY1" fmla="*/ 0 h 6497052"/>
              <a:gd name="connsiteX2" fmla="*/ 3332747 w 3356810"/>
              <a:gd name="connsiteY2" fmla="*/ 4138863 h 6497052"/>
              <a:gd name="connsiteX3" fmla="*/ 0 w 3356810"/>
              <a:gd name="connsiteY3" fmla="*/ 6497052 h 6497052"/>
              <a:gd name="connsiteX4" fmla="*/ 0 w 3356810"/>
              <a:gd name="connsiteY4" fmla="*/ 5582652 h 6497052"/>
              <a:gd name="connsiteX5" fmla="*/ 0 w 3356810"/>
              <a:gd name="connsiteY5" fmla="*/ 24063 h 6497052"/>
              <a:gd name="connsiteX0" fmla="*/ 0 w 3356811"/>
              <a:gd name="connsiteY0" fmla="*/ 938463 h 6497052"/>
              <a:gd name="connsiteX1" fmla="*/ 3356811 w 3356811"/>
              <a:gd name="connsiteY1" fmla="*/ 0 h 6497052"/>
              <a:gd name="connsiteX2" fmla="*/ 3332748 w 3356811"/>
              <a:gd name="connsiteY2" fmla="*/ 4138863 h 6497052"/>
              <a:gd name="connsiteX3" fmla="*/ 1 w 3356811"/>
              <a:gd name="connsiteY3" fmla="*/ 6497052 h 6497052"/>
              <a:gd name="connsiteX4" fmla="*/ 1 w 3356811"/>
              <a:gd name="connsiteY4" fmla="*/ 5582652 h 6497052"/>
              <a:gd name="connsiteX5" fmla="*/ 0 w 3356811"/>
              <a:gd name="connsiteY5" fmla="*/ 938463 h 6497052"/>
              <a:gd name="connsiteX0" fmla="*/ 0 w 3356811"/>
              <a:gd name="connsiteY0" fmla="*/ 938463 h 6497052"/>
              <a:gd name="connsiteX1" fmla="*/ 216569 w 3356811"/>
              <a:gd name="connsiteY1" fmla="*/ 24063 h 6497052"/>
              <a:gd name="connsiteX2" fmla="*/ 3356811 w 3356811"/>
              <a:gd name="connsiteY2" fmla="*/ 0 h 6497052"/>
              <a:gd name="connsiteX3" fmla="*/ 3332748 w 3356811"/>
              <a:gd name="connsiteY3" fmla="*/ 4138863 h 6497052"/>
              <a:gd name="connsiteX4" fmla="*/ 1 w 3356811"/>
              <a:gd name="connsiteY4" fmla="*/ 6497052 h 6497052"/>
              <a:gd name="connsiteX5" fmla="*/ 1 w 3356811"/>
              <a:gd name="connsiteY5" fmla="*/ 5582652 h 6497052"/>
              <a:gd name="connsiteX6" fmla="*/ 0 w 3356811"/>
              <a:gd name="connsiteY6" fmla="*/ 938463 h 6497052"/>
              <a:gd name="connsiteX0" fmla="*/ 0 w 3332748"/>
              <a:gd name="connsiteY0" fmla="*/ 914400 h 6472989"/>
              <a:gd name="connsiteX1" fmla="*/ 216569 w 3332748"/>
              <a:gd name="connsiteY1" fmla="*/ 0 h 6472989"/>
              <a:gd name="connsiteX2" fmla="*/ 1588169 w 3332748"/>
              <a:gd name="connsiteY2" fmla="*/ 1 h 6472989"/>
              <a:gd name="connsiteX3" fmla="*/ 3332748 w 3332748"/>
              <a:gd name="connsiteY3" fmla="*/ 4114800 h 6472989"/>
              <a:gd name="connsiteX4" fmla="*/ 1 w 3332748"/>
              <a:gd name="connsiteY4" fmla="*/ 6472989 h 6472989"/>
              <a:gd name="connsiteX5" fmla="*/ 1 w 3332748"/>
              <a:gd name="connsiteY5" fmla="*/ 5558589 h 6472989"/>
              <a:gd name="connsiteX6" fmla="*/ 0 w 3332748"/>
              <a:gd name="connsiteY6" fmla="*/ 914400 h 6472989"/>
              <a:gd name="connsiteX0" fmla="*/ 0 w 1588169"/>
              <a:gd name="connsiteY0" fmla="*/ 914400 h 6472989"/>
              <a:gd name="connsiteX1" fmla="*/ 216569 w 1588169"/>
              <a:gd name="connsiteY1" fmla="*/ 0 h 6472989"/>
              <a:gd name="connsiteX2" fmla="*/ 1588169 w 1588169"/>
              <a:gd name="connsiteY2" fmla="*/ 1 h 6472989"/>
              <a:gd name="connsiteX3" fmla="*/ 806116 w 1588169"/>
              <a:gd name="connsiteY3" fmla="*/ 4126831 h 6472989"/>
              <a:gd name="connsiteX4" fmla="*/ 1 w 1588169"/>
              <a:gd name="connsiteY4" fmla="*/ 6472989 h 6472989"/>
              <a:gd name="connsiteX5" fmla="*/ 1 w 1588169"/>
              <a:gd name="connsiteY5" fmla="*/ 5558589 h 6472989"/>
              <a:gd name="connsiteX6" fmla="*/ 0 w 1588169"/>
              <a:gd name="connsiteY6" fmla="*/ 914400 h 6472989"/>
              <a:gd name="connsiteX0" fmla="*/ 0 w 1588169"/>
              <a:gd name="connsiteY0" fmla="*/ 914400 h 6472989"/>
              <a:gd name="connsiteX1" fmla="*/ 216569 w 1588169"/>
              <a:gd name="connsiteY1" fmla="*/ 0 h 6472989"/>
              <a:gd name="connsiteX2" fmla="*/ 1588169 w 1588169"/>
              <a:gd name="connsiteY2" fmla="*/ 1 h 6472989"/>
              <a:gd name="connsiteX3" fmla="*/ 770021 w 1588169"/>
              <a:gd name="connsiteY3" fmla="*/ 4114800 h 6472989"/>
              <a:gd name="connsiteX4" fmla="*/ 1 w 1588169"/>
              <a:gd name="connsiteY4" fmla="*/ 6472989 h 6472989"/>
              <a:gd name="connsiteX5" fmla="*/ 1 w 1588169"/>
              <a:gd name="connsiteY5" fmla="*/ 5558589 h 6472989"/>
              <a:gd name="connsiteX6" fmla="*/ 0 w 1588169"/>
              <a:gd name="connsiteY6" fmla="*/ 914400 h 6472989"/>
              <a:gd name="connsiteX0" fmla="*/ 0 w 770021"/>
              <a:gd name="connsiteY0" fmla="*/ 914400 h 6472989"/>
              <a:gd name="connsiteX1" fmla="*/ 216569 w 770021"/>
              <a:gd name="connsiteY1" fmla="*/ 0 h 6472989"/>
              <a:gd name="connsiteX2" fmla="*/ 709864 w 770021"/>
              <a:gd name="connsiteY2" fmla="*/ 12032 h 6472989"/>
              <a:gd name="connsiteX3" fmla="*/ 770021 w 770021"/>
              <a:gd name="connsiteY3" fmla="*/ 4114800 h 6472989"/>
              <a:gd name="connsiteX4" fmla="*/ 1 w 770021"/>
              <a:gd name="connsiteY4" fmla="*/ 6472989 h 6472989"/>
              <a:gd name="connsiteX5" fmla="*/ 1 w 770021"/>
              <a:gd name="connsiteY5" fmla="*/ 5558589 h 6472989"/>
              <a:gd name="connsiteX6" fmla="*/ 0 w 770021"/>
              <a:gd name="connsiteY6" fmla="*/ 914400 h 6472989"/>
              <a:gd name="connsiteX0" fmla="*/ 0 w 733926"/>
              <a:gd name="connsiteY0" fmla="*/ 914400 h 6472989"/>
              <a:gd name="connsiteX1" fmla="*/ 216569 w 733926"/>
              <a:gd name="connsiteY1" fmla="*/ 0 h 6472989"/>
              <a:gd name="connsiteX2" fmla="*/ 709864 w 733926"/>
              <a:gd name="connsiteY2" fmla="*/ 12032 h 6472989"/>
              <a:gd name="connsiteX3" fmla="*/ 733926 w 733926"/>
              <a:gd name="connsiteY3" fmla="*/ 4114800 h 6472989"/>
              <a:gd name="connsiteX4" fmla="*/ 1 w 733926"/>
              <a:gd name="connsiteY4" fmla="*/ 6472989 h 6472989"/>
              <a:gd name="connsiteX5" fmla="*/ 1 w 733926"/>
              <a:gd name="connsiteY5" fmla="*/ 5558589 h 6472989"/>
              <a:gd name="connsiteX6" fmla="*/ 0 w 733926"/>
              <a:gd name="connsiteY6" fmla="*/ 914400 h 6472989"/>
              <a:gd name="connsiteX0" fmla="*/ 0 w 733926"/>
              <a:gd name="connsiteY0" fmla="*/ 902368 h 6460957"/>
              <a:gd name="connsiteX1" fmla="*/ 204538 w 733926"/>
              <a:gd name="connsiteY1" fmla="*/ 72189 h 6460957"/>
              <a:gd name="connsiteX2" fmla="*/ 709864 w 733926"/>
              <a:gd name="connsiteY2" fmla="*/ 0 h 6460957"/>
              <a:gd name="connsiteX3" fmla="*/ 733926 w 733926"/>
              <a:gd name="connsiteY3" fmla="*/ 4102768 h 6460957"/>
              <a:gd name="connsiteX4" fmla="*/ 1 w 733926"/>
              <a:gd name="connsiteY4" fmla="*/ 6460957 h 6460957"/>
              <a:gd name="connsiteX5" fmla="*/ 1 w 733926"/>
              <a:gd name="connsiteY5" fmla="*/ 5546557 h 6460957"/>
              <a:gd name="connsiteX6" fmla="*/ 0 w 733926"/>
              <a:gd name="connsiteY6" fmla="*/ 902368 h 6460957"/>
              <a:gd name="connsiteX0" fmla="*/ 0 w 733926"/>
              <a:gd name="connsiteY0" fmla="*/ 926431 h 6485020"/>
              <a:gd name="connsiteX1" fmla="*/ 192506 w 733926"/>
              <a:gd name="connsiteY1" fmla="*/ 0 h 6485020"/>
              <a:gd name="connsiteX2" fmla="*/ 709864 w 733926"/>
              <a:gd name="connsiteY2" fmla="*/ 24063 h 6485020"/>
              <a:gd name="connsiteX3" fmla="*/ 733926 w 733926"/>
              <a:gd name="connsiteY3" fmla="*/ 4126831 h 6485020"/>
              <a:gd name="connsiteX4" fmla="*/ 1 w 733926"/>
              <a:gd name="connsiteY4" fmla="*/ 6485020 h 6485020"/>
              <a:gd name="connsiteX5" fmla="*/ 1 w 733926"/>
              <a:gd name="connsiteY5" fmla="*/ 5570620 h 6485020"/>
              <a:gd name="connsiteX6" fmla="*/ 0 w 733926"/>
              <a:gd name="connsiteY6" fmla="*/ 926431 h 6485020"/>
              <a:gd name="connsiteX0" fmla="*/ 0 w 733926"/>
              <a:gd name="connsiteY0" fmla="*/ 938463 h 6497052"/>
              <a:gd name="connsiteX1" fmla="*/ 192506 w 733926"/>
              <a:gd name="connsiteY1" fmla="*/ 12032 h 6497052"/>
              <a:gd name="connsiteX2" fmla="*/ 709864 w 733926"/>
              <a:gd name="connsiteY2" fmla="*/ 0 h 6497052"/>
              <a:gd name="connsiteX3" fmla="*/ 733926 w 733926"/>
              <a:gd name="connsiteY3" fmla="*/ 4138863 h 6497052"/>
              <a:gd name="connsiteX4" fmla="*/ 1 w 733926"/>
              <a:gd name="connsiteY4" fmla="*/ 6497052 h 6497052"/>
              <a:gd name="connsiteX5" fmla="*/ 1 w 733926"/>
              <a:gd name="connsiteY5" fmla="*/ 5582652 h 6497052"/>
              <a:gd name="connsiteX6" fmla="*/ 0 w 733926"/>
              <a:gd name="connsiteY6" fmla="*/ 938463 h 6497052"/>
              <a:gd name="connsiteX0" fmla="*/ 0 w 733926"/>
              <a:gd name="connsiteY0" fmla="*/ 938463 h 6497052"/>
              <a:gd name="connsiteX1" fmla="*/ 626189 w 733926"/>
              <a:gd name="connsiteY1" fmla="*/ 108284 h 6497052"/>
              <a:gd name="connsiteX2" fmla="*/ 709864 w 733926"/>
              <a:gd name="connsiteY2" fmla="*/ 0 h 6497052"/>
              <a:gd name="connsiteX3" fmla="*/ 733926 w 733926"/>
              <a:gd name="connsiteY3" fmla="*/ 4138863 h 6497052"/>
              <a:gd name="connsiteX4" fmla="*/ 1 w 733926"/>
              <a:gd name="connsiteY4" fmla="*/ 6497052 h 6497052"/>
              <a:gd name="connsiteX5" fmla="*/ 1 w 733926"/>
              <a:gd name="connsiteY5" fmla="*/ 5582652 h 6497052"/>
              <a:gd name="connsiteX6" fmla="*/ 0 w 733926"/>
              <a:gd name="connsiteY6" fmla="*/ 938463 h 649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3926" h="6497052">
                <a:moveTo>
                  <a:pt x="0" y="938463"/>
                </a:moveTo>
                <a:lnTo>
                  <a:pt x="626189" y="108284"/>
                </a:lnTo>
                <a:lnTo>
                  <a:pt x="709864" y="0"/>
                </a:lnTo>
                <a:cubicBezTo>
                  <a:pt x="689811" y="1383632"/>
                  <a:pt x="729916" y="2767263"/>
                  <a:pt x="733926" y="4138863"/>
                </a:cubicBezTo>
                <a:lnTo>
                  <a:pt x="1" y="6497052"/>
                </a:lnTo>
                <a:lnTo>
                  <a:pt x="1" y="5582652"/>
                </a:lnTo>
                <a:cubicBezTo>
                  <a:pt x="1" y="4034589"/>
                  <a:pt x="0" y="2486526"/>
                  <a:pt x="0" y="938463"/>
                </a:cubicBezTo>
                <a:close/>
              </a:path>
            </a:pathLst>
          </a:custGeom>
          <a:solidFill>
            <a:srgbClr val="82C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99D2EB"/>
              </a:solidFill>
            </a:endParaRPr>
          </a:p>
        </p:txBody>
      </p:sp>
      <p:sp>
        <p:nvSpPr>
          <p:cNvPr id="10" name="Espaço Reservado para Imagem 9"/>
          <p:cNvSpPr>
            <a:spLocks noGrp="1"/>
          </p:cNvSpPr>
          <p:nvPr>
            <p:ph type="pic" sz="quarter" idx="10"/>
          </p:nvPr>
        </p:nvSpPr>
        <p:spPr>
          <a:xfrm>
            <a:off x="264445" y="336714"/>
            <a:ext cx="3079750" cy="4090905"/>
          </a:xfrm>
          <a:ln w="31750" cmpd="sng">
            <a:solidFill>
              <a:schemeClr val="bg1"/>
            </a:solidFill>
            <a:prstDash val="solid"/>
          </a:ln>
          <a:effectLst/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05BFA754-D5C3-4E66-96A6-867B257F58DC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5D84065D-F351-4B03-BD91-D8A6B8D4B362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0"/>
            <a:ext cx="12188824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361630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1817914"/>
            <a:ext cx="9601196" cy="40579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pt-BR" dirty="0"/>
              <a:t>Corpo em Movimento</a:t>
            </a:r>
          </a:p>
        </p:txBody>
      </p:sp>
    </p:spTree>
    <p:extLst>
      <p:ext uri="{BB962C8B-B14F-4D97-AF65-F5344CB8AC3E}">
        <p14:creationId xmlns:p14="http://schemas.microsoft.com/office/powerpoint/2010/main" val="425972712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t-BR" dirty="0"/>
              <a:t>Movimente-se. </a:t>
            </a:r>
          </a:p>
          <a:p>
            <a:pPr lvl="0"/>
            <a:r>
              <a:rPr lang="pt-BR" dirty="0"/>
              <a:t>Aprenda mais sobre exercícios.</a:t>
            </a:r>
          </a:p>
          <a:p>
            <a:pPr lvl="0"/>
            <a:r>
              <a:rPr lang="pt-BR" dirty="0"/>
              <a:t>Avalie seu desempenho. </a:t>
            </a:r>
          </a:p>
          <a:p>
            <a:pPr lvl="0"/>
            <a:r>
              <a:rPr lang="pt-BR" dirty="0"/>
              <a:t>Comece. </a:t>
            </a:r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Dicas úteis:</a:t>
            </a:r>
          </a:p>
        </p:txBody>
      </p:sp>
      <p:pic>
        <p:nvPicPr>
          <p:cNvPr id="6" name="Espaço Reservado para Imagem 5" descr="413860-Exercícios-que-aumentam-a-concentração-1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2622" r="226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017172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Quando escolhemos viver em harmonia com os princípios de uma vida positiva e saudável, o Senhor nos dá forças para fazer a coisa certa. Não estamos sozinhos nessa batalha.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Precisa de uma força extra?</a:t>
            </a:r>
          </a:p>
        </p:txBody>
      </p:sp>
      <p:pic>
        <p:nvPicPr>
          <p:cNvPr id="7" name="Espaço Reservado para Imagem 6" descr="sonhador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592" r="175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025118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4006535" y="1817914"/>
            <a:ext cx="7869090" cy="4057954"/>
          </a:xfrm>
        </p:spPr>
        <p:txBody>
          <a:bodyPr>
            <a:normAutofit/>
          </a:bodyPr>
          <a:lstStyle/>
          <a:p>
            <a:r>
              <a:rPr lang="pt-BR" dirty="0"/>
              <a:t>“Amado, oro para que você tenha boa saúde e tudo lhe ocorra bem, assim como vai bem a sua alma.” (3 João 2)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“Tudo posso naquele que me fortalece.” (Filipenses 4:13)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Precisa de uma força extra?</a:t>
            </a:r>
          </a:p>
        </p:txBody>
      </p:sp>
      <p:pic>
        <p:nvPicPr>
          <p:cNvPr id="7" name="Espaço Reservado para Imagem 6" descr="Amazing-Hand-held-medal-against-a-stormy-sky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517" r="135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836804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t-BR" dirty="0"/>
              <a:t>Quais são as vantagens do exercício físico?</a:t>
            </a:r>
          </a:p>
          <a:p>
            <a:pPr lvl="0"/>
            <a:r>
              <a:rPr lang="pt-BR" dirty="0"/>
              <a:t>Quais são os quatro princípios básicos de um bom plano de exercícios?</a:t>
            </a:r>
          </a:p>
          <a:p>
            <a:pPr lvl="0"/>
            <a:r>
              <a:rPr lang="pt-BR" dirty="0"/>
              <a:t>Quanto de exercício necessitamos praticar semanalmente e com que frequência?</a:t>
            </a:r>
          </a:p>
          <a:p>
            <a:pPr lvl="0"/>
            <a:r>
              <a:rPr lang="pt-BR" dirty="0"/>
              <a:t>De onde podemos extrair forças para alcançarmos nossos objetivos?</a:t>
            </a:r>
          </a:p>
        </p:txBody>
      </p:sp>
      <p:pic>
        <p:nvPicPr>
          <p:cNvPr id="11" name="Espaço Reservado para Imagem 10" descr="exclusive personal trainer (11)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4886" r="248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117075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Quase tudo que vale à pena requer esforço, e isso se aplica de maneira especial à nossa saúde.</a:t>
            </a:r>
          </a:p>
          <a:p>
            <a:r>
              <a:rPr lang="pt-BR" dirty="0"/>
              <a:t>Seguir os princípios de saúde que o Criador escreveu em cada nervo e tecido do corpo contribui para o nosso bem-estar geral.</a:t>
            </a:r>
          </a:p>
        </p:txBody>
      </p:sp>
      <p:pic>
        <p:nvPicPr>
          <p:cNvPr id="8" name="Espaço Reservado para Imagem 7" descr="winner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94" r="16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086680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“Se conseguíssemos dar a cada indivíduo a quantidade correta de nutrição e exercício, nem pouco demais, nem em excesso, encontraríamos o caminho mais seguro para a saúde”. Hipócrates</a:t>
            </a:r>
          </a:p>
          <a:p>
            <a:endParaRPr lang="pt-BR"/>
          </a:p>
          <a:p>
            <a:endParaRPr lang="pt-BR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Mexa seu corpo!</a:t>
            </a:r>
            <a:endParaRPr lang="pt-BR" dirty="0"/>
          </a:p>
        </p:txBody>
      </p:sp>
      <p:pic>
        <p:nvPicPr>
          <p:cNvPr id="6" name="Espaço Reservado para Imagem 5" descr="running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9597" r="195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081464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Muitas pessoas passam até oito horas por dia alternando entre </a:t>
            </a:r>
            <a:r>
              <a:rPr lang="pt-BR" i="1" dirty="0"/>
              <a:t>smartphones</a:t>
            </a:r>
            <a:r>
              <a:rPr lang="pt-BR" dirty="0"/>
              <a:t>, </a:t>
            </a:r>
            <a:r>
              <a:rPr lang="pt-BR" dirty="0" err="1"/>
              <a:t>iPads</a:t>
            </a:r>
            <a:r>
              <a:rPr lang="pt-BR" dirty="0"/>
              <a:t>, </a:t>
            </a:r>
            <a:r>
              <a:rPr lang="pt-BR" dirty="0" err="1"/>
              <a:t>Kindle</a:t>
            </a:r>
            <a:r>
              <a:rPr lang="pt-BR" dirty="0"/>
              <a:t> e computadores. Se acrescentarmos a televisão, constataremos que passamos mais tempo em frente às telas do que dormindo!</a:t>
            </a:r>
          </a:p>
          <a:p>
            <a:r>
              <a:rPr lang="pt-BR" dirty="0"/>
              <a:t>Ter boa saúde não é apenas deixar de estar doente, mas sentir-se feliz e pleno do ponto de vista físico, mental, social e espiritual. O exercício e as atividades ajudam a transformar isso em realidade.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7" name="Espaço Reservado para Imagem 6" descr="celular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524865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“Ar puro, luz solar, abstinência, repouso, exercício, regime conveniente, uso de água e confiança no poder divino – eis os verdadeiros remédios.” </a:t>
            </a:r>
            <a:r>
              <a:rPr lang="pt-BR" i="1" dirty="0"/>
              <a:t>Conselhos Sobre Saúde, p. 90</a:t>
            </a:r>
          </a:p>
          <a:p>
            <a:pPr lvl="0"/>
            <a:r>
              <a:rPr lang="pt-BR" dirty="0"/>
              <a:t>Nunca é tarde demais para começar a se exercitar.</a:t>
            </a:r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Espaço Reservado para Imagem 6" descr="1-family-walking-outdoors-lgn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769" r="217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777036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pt-BR" dirty="0"/>
              <a:t>Facilita a perda de peso, a recuperação de ferimentos e doenças, a inteligência emocional e a resolução de conflitos;</a:t>
            </a:r>
          </a:p>
          <a:p>
            <a:pPr lvl="0"/>
            <a:r>
              <a:rPr lang="pt-BR" dirty="0"/>
              <a:t>Reduz o risco e a progressão de doenças cardíacas, do diabetes, de câncer do mal de Alzheimer e de morte prematura;</a:t>
            </a:r>
          </a:p>
          <a:p>
            <a:pPr lvl="0"/>
            <a:r>
              <a:rPr lang="pt-BR" dirty="0"/>
              <a:t>Fortalece ossos e juntas;</a:t>
            </a:r>
          </a:p>
          <a:p>
            <a:pPr lvl="0"/>
            <a:r>
              <a:rPr lang="pt-BR" dirty="0"/>
              <a:t>Constrói músculos saudáveis;</a:t>
            </a:r>
          </a:p>
          <a:p>
            <a:pPr lvl="0"/>
            <a:r>
              <a:rPr lang="pt-BR" dirty="0"/>
              <a:t>Diminui a pressão arterial, a frequência cardíaca e o risco de obesidade;</a:t>
            </a:r>
          </a:p>
          <a:p>
            <a:pPr lvl="0"/>
            <a:r>
              <a:rPr lang="pt-BR" dirty="0"/>
              <a:t>Melhora o aprendizado, a memória e o funcionamento da mente de modo geral;</a:t>
            </a:r>
          </a:p>
          <a:p>
            <a:pPr lvl="0"/>
            <a:endParaRPr lang="pt-BR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Vantagens de se exercitar:</a:t>
            </a:r>
          </a:p>
        </p:txBody>
      </p:sp>
      <p:pic>
        <p:nvPicPr>
          <p:cNvPr id="7" name="Espaço Reservado para Imagem 6" descr="Maintain Good Health Fitness Tips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646" r="196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5339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t-BR" dirty="0"/>
              <a:t>Melhora a capacidade de meditar, orar e estudar a Bíblia;</a:t>
            </a:r>
          </a:p>
          <a:p>
            <a:pPr lvl="0"/>
            <a:r>
              <a:rPr lang="pt-BR" dirty="0"/>
              <a:t>Aperfeiçoa a saúde psicológica;</a:t>
            </a:r>
          </a:p>
          <a:p>
            <a:pPr lvl="0"/>
            <a:r>
              <a:rPr lang="pt-BR" dirty="0"/>
              <a:t>Alivia o estresse;</a:t>
            </a:r>
          </a:p>
          <a:p>
            <a:pPr lvl="0"/>
            <a:r>
              <a:rPr lang="pt-BR" dirty="0"/>
              <a:t>Fortalece a intimidade e a vida sexual;</a:t>
            </a:r>
          </a:p>
          <a:p>
            <a:pPr lvl="0"/>
            <a:r>
              <a:rPr lang="pt-BR" dirty="0"/>
              <a:t>Promove a sensação de felicidade, entre outras!</a:t>
            </a:r>
          </a:p>
          <a:p>
            <a:pPr lvl="0"/>
            <a:endParaRPr lang="pt-BR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Vantagens de se exercitar:</a:t>
            </a:r>
          </a:p>
        </p:txBody>
      </p:sp>
      <p:pic>
        <p:nvPicPr>
          <p:cNvPr id="7" name="Espaço Reservado para Imagem 6" descr="14580625_xxl2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026" b="13938"/>
          <a:stretch>
            <a:fillRect/>
          </a:stretch>
        </p:blipFill>
        <p:spPr>
          <a:xfrm>
            <a:off x="264445" y="1655183"/>
            <a:ext cx="3079750" cy="3402954"/>
          </a:xfrm>
        </p:spPr>
      </p:pic>
    </p:spTree>
    <p:extLst>
      <p:ext uri="{BB962C8B-B14F-4D97-AF65-F5344CB8AC3E}">
        <p14:creationId xmlns:p14="http://schemas.microsoft.com/office/powerpoint/2010/main" val="222857258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Segundo o American </a:t>
            </a:r>
            <a:r>
              <a:rPr lang="pt-BR" dirty="0" err="1"/>
              <a:t>College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Sports Medicine, cada um de nós precisa de, no mínimo, 150 minutos de exercício físico moderado por semana. </a:t>
            </a:r>
          </a:p>
          <a:p>
            <a:r>
              <a:rPr lang="pt-BR" dirty="0"/>
              <a:t>Basta uma caminhada revigorante de no mínimo 30 minutos por dia ou três sessões de 10 minutos.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Exercício – a fórmula mágica.</a:t>
            </a:r>
          </a:p>
        </p:txBody>
      </p:sp>
      <p:pic>
        <p:nvPicPr>
          <p:cNvPr id="6" name="Espaço Reservado para Imagem 5" descr="brisk-walking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396" r="43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815316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t-BR" b="1" dirty="0"/>
              <a:t>Frequência:</a:t>
            </a:r>
            <a:r>
              <a:rPr lang="pt-BR" dirty="0"/>
              <a:t> Exercite-se com regularidade. </a:t>
            </a:r>
          </a:p>
          <a:p>
            <a:pPr lvl="0"/>
            <a:r>
              <a:rPr lang="pt-BR" b="1" dirty="0"/>
              <a:t>Intensidade: </a:t>
            </a:r>
            <a:r>
              <a:rPr lang="pt-BR" dirty="0"/>
              <a:t>Exercite-se com esforço.</a:t>
            </a:r>
          </a:p>
          <a:p>
            <a:pPr lvl="0"/>
            <a:r>
              <a:rPr lang="pt-BR" b="1" dirty="0"/>
              <a:t>Tempo:</a:t>
            </a:r>
            <a:r>
              <a:rPr lang="pt-BR" dirty="0"/>
              <a:t> Exercite-se por, no mínimo, 30 minutos diários.</a:t>
            </a:r>
          </a:p>
          <a:p>
            <a:pPr lvl="0"/>
            <a:r>
              <a:rPr lang="pt-BR" b="1" dirty="0"/>
              <a:t>Tipo:</a:t>
            </a:r>
            <a:r>
              <a:rPr lang="pt-BR" dirty="0"/>
              <a:t> Incorpore tanto exercícios aeróbicos quanto de fortalecimento muscular.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Plano eficiente</a:t>
            </a:r>
          </a:p>
        </p:txBody>
      </p:sp>
      <p:pic>
        <p:nvPicPr>
          <p:cNvPr id="6" name="Espaço Reservado para Imagem 5" descr="4 Ways Walking Can Help You Run Faster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5797" r="157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9016691"/>
      </p:ext>
    </p:extLst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CP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Escritório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VCP</Template>
  <TotalTime>533</TotalTime>
  <Words>630</Words>
  <Application>Microsoft Office PowerPoint</Application>
  <PresentationFormat>Widescreen</PresentationFormat>
  <Paragraphs>57</Paragraphs>
  <Slides>13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Cambria</vt:lpstr>
      <vt:lpstr>Trebuchet MS</vt:lpstr>
      <vt:lpstr>Wingdings</vt:lpstr>
      <vt:lpstr>VCP</vt:lpstr>
      <vt:lpstr>Corpo em Movimento</vt:lpstr>
      <vt:lpstr>Apresentação do PowerPoint</vt:lpstr>
      <vt:lpstr>Mexa seu corpo!</vt:lpstr>
      <vt:lpstr>Apresentação do PowerPoint</vt:lpstr>
      <vt:lpstr>Apresentação do PowerPoint</vt:lpstr>
      <vt:lpstr>Vantagens de se exercitar:</vt:lpstr>
      <vt:lpstr>Vantagens de se exercitar:</vt:lpstr>
      <vt:lpstr>Exercício – a fórmula mágica.</vt:lpstr>
      <vt:lpstr>Plano eficiente</vt:lpstr>
      <vt:lpstr>Dicas úteis:</vt:lpstr>
      <vt:lpstr>Precisa de uma força extra?</vt:lpstr>
      <vt:lpstr>Precisa de uma força extra?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Inimigo Global</dc:title>
  <dc:creator>Joni</dc:creator>
  <cp:lastModifiedBy>Pr. Marcelo Carvalho</cp:lastModifiedBy>
  <cp:revision>22</cp:revision>
  <dcterms:created xsi:type="dcterms:W3CDTF">2014-11-03T23:39:59Z</dcterms:created>
  <dcterms:modified xsi:type="dcterms:W3CDTF">2019-11-21T12:33:57Z</dcterms:modified>
</cp:coreProperties>
</file>