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autoCompressPictures="0">
  <p:sldMasterIdLst>
    <p:sldMasterId id="2147483670" r:id="rId1"/>
  </p:sldMasterIdLst>
  <p:notesMasterIdLst>
    <p:notesMasterId r:id="rId13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5" r:id="rId9"/>
    <p:sldId id="266" r:id="rId10"/>
    <p:sldId id="267" r:id="rId11"/>
    <p:sldId id="268" r:id="rId1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000" autoAdjust="0"/>
    <p:restoredTop sz="68402" autoAdjust="0"/>
  </p:normalViewPr>
  <p:slideViewPr>
    <p:cSldViewPr snapToGrid="0">
      <p:cViewPr varScale="1">
        <p:scale>
          <a:sx n="46" d="100"/>
          <a:sy n="46" d="100"/>
        </p:scale>
        <p:origin x="1444" y="2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10E1346-D7BB-4252-882E-0EEF6D0FC980}" type="datetimeFigureOut">
              <a:rPr lang="pt-BR" smtClean="0"/>
              <a:pPr/>
              <a:t>21/11/2019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3377515-CB06-47EE-A5EC-A28382B70536}" type="slidenum">
              <a:rPr lang="pt-BR" smtClean="0"/>
              <a:pPr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1963805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algn="ctr"/>
            <a:r>
              <a:rPr lang="pt-BR" sz="1200" b="1" dirty="0">
                <a:solidFill>
                  <a:srgbClr val="FF0000"/>
                </a:solidFill>
                <a:latin typeface="Trebuchet MS" panose="020B0603020202020204" pitchFamily="34" charset="0"/>
              </a:rPr>
              <a:t>www.4tons.com</a:t>
            </a:r>
          </a:p>
          <a:p>
            <a:pPr algn="ctr"/>
            <a:r>
              <a:rPr lang="pt-BR" sz="1200" b="1" dirty="0">
                <a:solidFill>
                  <a:srgbClr val="FF0000"/>
                </a:solidFill>
                <a:latin typeface="Trebuchet MS" panose="020B0603020202020204" pitchFamily="34" charset="0"/>
              </a:rPr>
              <a:t>Pr. </a:t>
            </a:r>
            <a:r>
              <a:rPr lang="pt-BR" sz="1200" b="1">
                <a:solidFill>
                  <a:srgbClr val="FF0000"/>
                </a:solidFill>
                <a:latin typeface="Trebuchet MS" panose="020B0603020202020204" pitchFamily="34" charset="0"/>
              </a:rPr>
              <a:t>Marcelo Augusto de Carvalho</a:t>
            </a:r>
          </a:p>
          <a:p>
            <a:endParaRPr lang="pt-BR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77515-CB06-47EE-A5EC-A28382B70536}" type="slidenum">
              <a:rPr lang="pt-BR" smtClean="0"/>
              <a:pPr/>
              <a:t>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7132177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pt-BR" dirty="0">
              <a:latin typeface="Arial" panose="020B060402020202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77515-CB06-47EE-A5EC-A28382B70536}" type="slidenum">
              <a:rPr lang="pt-BR" smtClean="0"/>
              <a:pPr/>
              <a:t>11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9729359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pt-BR" dirty="0"/>
              <a:t>Não</a:t>
            </a:r>
            <a:r>
              <a:rPr lang="pt-BR" baseline="0" dirty="0"/>
              <a:t> aparecer no slide: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altLang="pt-BR" dirty="0">
                <a:latin typeface="Arial" panose="020B0604020202020204" pitchFamily="34" charset="0"/>
              </a:rPr>
              <a:t>Eles têm um autoconceito forte, uma sólida crença em Deus e uma atitude positiva para com o mundo ao redor. Impulsionados por um sentido definido de propósito para a vida, eles veem os obstáculos como desafios que podem superar. Acima de tudo, a resiliência parece ter tudo </a:t>
            </a:r>
            <a:r>
              <a:rPr lang="pt-BR" altLang="pt-BR" dirty="0" err="1">
                <a:latin typeface="Arial" panose="020B0604020202020204" pitchFamily="34" charset="0"/>
              </a:rPr>
              <a:t>quever</a:t>
            </a:r>
            <a:r>
              <a:rPr lang="pt-BR" altLang="pt-BR" dirty="0">
                <a:latin typeface="Arial" panose="020B0604020202020204" pitchFamily="34" charset="0"/>
              </a:rPr>
              <a:t> com a esperança e a crença positiva de que há vida além dos obstáculos presentes.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77515-CB06-47EE-A5EC-A28382B70536}" type="slidenum">
              <a:rPr lang="pt-BR" smtClean="0"/>
              <a:pPr/>
              <a:t>2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3658410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Não aparecer no slide: </a:t>
            </a:r>
            <a:r>
              <a:rPr lang="pt-BR" altLang="pt-BR" dirty="0">
                <a:latin typeface="Arial" panose="020B0604020202020204" pitchFamily="34" charset="0"/>
              </a:rPr>
              <a:t>Material sexual explicito espera por eles com apenas um clique na internet. O acesso ao álcool, maconha, cocaína e anfetaminas é relativamente fácil, mesmo em ambientes que muitos poderiam considerar saudáveis e seguros. Portanto, é importante identificar os fatores que levam alguns jovens ao sucesso, apesar do perigoso mundo em que vivem. Isso poderá ser útil para ajudar outros jovens a empregar as mesmas estratégias de sobrevivência.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77515-CB06-47EE-A5EC-A28382B70536}" type="slidenum">
              <a:rPr lang="pt-BR" smtClean="0"/>
              <a:pPr/>
              <a:t>3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90502817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Não colocar no slide - </a:t>
            </a:r>
            <a:r>
              <a:rPr lang="pt-BR" altLang="pt-BR" dirty="0">
                <a:latin typeface="Arial" panose="020B0604020202020204" pitchFamily="34" charset="0"/>
              </a:rPr>
              <a:t>Adultos mais velhos ou mentores que apoiam, incluindo pais, professores e religiosos, desempenham um papel importante na resiliência em desenvolvimento.</a:t>
            </a: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77515-CB06-47EE-A5EC-A28382B70536}" type="slidenum">
              <a:rPr lang="pt-BR" smtClean="0"/>
              <a:pPr/>
              <a:t>5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27527133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/>
              <a:t>Não colocar no slide - </a:t>
            </a:r>
            <a:r>
              <a:rPr lang="pt-BR" altLang="pt-BR" dirty="0">
                <a:latin typeface="Arial" panose="020B0604020202020204" pitchFamily="34" charset="0"/>
              </a:rPr>
              <a:t>Adultos mais velhos ou mentores que apoiam, incluindo pais, professores e religiosos, desempenham um papel importante na resiliência em desenvolvimento.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altLang="pt-BR" sz="1200" dirty="0"/>
              <a:t>	O relacionamento com as pessoas que demonstram cuidados, carinho e amor incondicional parece proporcionar aos jovens um sentimento de que eles podem superar qualquer dificuldade que enfrentarem na vida.</a:t>
            </a:r>
          </a:p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altLang="pt-BR" dirty="0">
              <a:latin typeface="Arial" panose="020B0604020202020204" pitchFamily="34" charset="0"/>
            </a:endParaRPr>
          </a:p>
          <a:p>
            <a:endParaRPr lang="pt-BR" dirty="0"/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77515-CB06-47EE-A5EC-A28382B70536}" type="slidenum">
              <a:rPr lang="pt-BR" smtClean="0"/>
              <a:pPr/>
              <a:t>6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07150003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dirty="0"/>
              <a:t>Não colocar no slide - </a:t>
            </a:r>
            <a:r>
              <a:rPr lang="pt-BR" altLang="pt-BR" dirty="0">
                <a:latin typeface="Arial" panose="020B0604020202020204" pitchFamily="34" charset="0"/>
              </a:rPr>
              <a:t>Um estudo indica que os jovens resilientes, muitas vezes, têm a capacidade de usar sua fé religiosa para manter uma visão positiva de uma vida significativa.</a:t>
            </a:r>
          </a:p>
          <a:p>
            <a:pPr eaLnBrk="1" hangingPunct="1"/>
            <a:r>
              <a:rPr lang="pt-BR" altLang="pt-BR" dirty="0">
                <a:latin typeface="Arial" panose="020B0604020202020204" pitchFamily="34" charset="0"/>
              </a:rPr>
              <a:t>Qualquer que seja o fator fortalecedor da resiliência, a família tem um papel importante, pois é onde temos mais oportunidade de exercer influência positiva.</a:t>
            </a: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77515-CB06-47EE-A5EC-A28382B70536}" type="slidenum">
              <a:rPr lang="pt-BR" smtClean="0"/>
              <a:pPr/>
              <a:t>7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42356888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r>
              <a:rPr lang="pt-BR" dirty="0"/>
              <a:t>Não colocar no slide - </a:t>
            </a:r>
            <a:r>
              <a:rPr lang="en-US" altLang="pt-BR" dirty="0" err="1">
                <a:latin typeface="Arial" panose="020B0604020202020204" pitchFamily="34" charset="0"/>
              </a:rPr>
              <a:t>Pesquisadores</a:t>
            </a:r>
            <a:r>
              <a:rPr lang="en-US" altLang="pt-BR" dirty="0">
                <a:latin typeface="Arial" panose="020B0604020202020204" pitchFamily="34" charset="0"/>
              </a:rPr>
              <a:t> </a:t>
            </a:r>
            <a:r>
              <a:rPr lang="en-US" altLang="pt-BR" dirty="0" err="1">
                <a:latin typeface="Arial" panose="020B0604020202020204" pitchFamily="34" charset="0"/>
              </a:rPr>
              <a:t>identificaram</a:t>
            </a:r>
            <a:r>
              <a:rPr lang="en-US" altLang="pt-BR" dirty="0">
                <a:latin typeface="Arial" panose="020B0604020202020204" pitchFamily="34" charset="0"/>
              </a:rPr>
              <a:t> o </a:t>
            </a:r>
            <a:r>
              <a:rPr lang="en-US" altLang="pt-BR" dirty="0" err="1">
                <a:latin typeface="Arial" panose="020B0604020202020204" pitchFamily="34" charset="0"/>
              </a:rPr>
              <a:t>momento</a:t>
            </a:r>
            <a:r>
              <a:rPr lang="en-US" altLang="pt-BR" dirty="0">
                <a:latin typeface="Arial" panose="020B0604020202020204" pitchFamily="34" charset="0"/>
              </a:rPr>
              <a:t> do </a:t>
            </a:r>
            <a:r>
              <a:rPr lang="en-US" altLang="pt-BR" dirty="0" err="1">
                <a:latin typeface="Arial" panose="020B0604020202020204" pitchFamily="34" charset="0"/>
              </a:rPr>
              <a:t>almoço</a:t>
            </a:r>
            <a:r>
              <a:rPr lang="en-US" altLang="pt-BR" dirty="0">
                <a:latin typeface="Arial" panose="020B0604020202020204" pitchFamily="34" charset="0"/>
              </a:rPr>
              <a:t> </a:t>
            </a:r>
            <a:r>
              <a:rPr lang="en-US" altLang="pt-BR" dirty="0" err="1">
                <a:latin typeface="Arial" panose="020B0604020202020204" pitchFamily="34" charset="0"/>
              </a:rPr>
              <a:t>ou</a:t>
            </a:r>
            <a:r>
              <a:rPr lang="en-US" altLang="pt-BR" dirty="0">
                <a:latin typeface="Arial" panose="020B0604020202020204" pitchFamily="34" charset="0"/>
              </a:rPr>
              <a:t> </a:t>
            </a:r>
            <a:r>
              <a:rPr lang="en-US" altLang="pt-BR" dirty="0" err="1">
                <a:latin typeface="Arial" panose="020B0604020202020204" pitchFamily="34" charset="0"/>
              </a:rPr>
              <a:t>jantar</a:t>
            </a:r>
            <a:r>
              <a:rPr lang="en-US" altLang="pt-BR" dirty="0">
                <a:latin typeface="Arial" panose="020B0604020202020204" pitchFamily="34" charset="0"/>
              </a:rPr>
              <a:t> </a:t>
            </a:r>
            <a:r>
              <a:rPr lang="en-US" altLang="pt-BR" dirty="0" err="1">
                <a:latin typeface="Arial" panose="020B0604020202020204" pitchFamily="34" charset="0"/>
              </a:rPr>
              <a:t>em</a:t>
            </a:r>
            <a:r>
              <a:rPr lang="en-US" altLang="pt-BR" dirty="0">
                <a:latin typeface="Arial" panose="020B0604020202020204" pitchFamily="34" charset="0"/>
              </a:rPr>
              <a:t> </a:t>
            </a:r>
            <a:r>
              <a:rPr lang="en-US" altLang="pt-BR" dirty="0" err="1">
                <a:latin typeface="Arial" panose="020B0604020202020204" pitchFamily="34" charset="0"/>
              </a:rPr>
              <a:t>família</a:t>
            </a:r>
            <a:r>
              <a:rPr lang="en-US" altLang="pt-BR" dirty="0">
                <a:latin typeface="Arial" panose="020B0604020202020204" pitchFamily="34" charset="0"/>
              </a:rPr>
              <a:t> </a:t>
            </a:r>
            <a:r>
              <a:rPr lang="en-US" altLang="pt-BR" dirty="0" err="1">
                <a:latin typeface="Arial" panose="020B0604020202020204" pitchFamily="34" charset="0"/>
              </a:rPr>
              <a:t>como</a:t>
            </a:r>
            <a:r>
              <a:rPr lang="en-US" altLang="pt-BR" dirty="0">
                <a:latin typeface="Arial" panose="020B0604020202020204" pitchFamily="34" charset="0"/>
              </a:rPr>
              <a:t> um </a:t>
            </a:r>
            <a:r>
              <a:rPr lang="en-US" altLang="pt-BR" dirty="0" err="1">
                <a:latin typeface="Arial" panose="020B0604020202020204" pitchFamily="34" charset="0"/>
              </a:rPr>
              <a:t>fator</a:t>
            </a:r>
            <a:r>
              <a:rPr lang="en-US" altLang="pt-BR" dirty="0">
                <a:latin typeface="Arial" panose="020B0604020202020204" pitchFamily="34" charset="0"/>
              </a:rPr>
              <a:t> de </a:t>
            </a:r>
            <a:r>
              <a:rPr lang="en-US" altLang="pt-BR" dirty="0" err="1">
                <a:latin typeface="Arial" panose="020B0604020202020204" pitchFamily="34" charset="0"/>
              </a:rPr>
              <a:t>proteção</a:t>
            </a:r>
            <a:r>
              <a:rPr lang="en-US" altLang="pt-BR" dirty="0">
                <a:latin typeface="Arial" panose="020B0604020202020204" pitchFamily="34" charset="0"/>
              </a:rPr>
              <a:t> contra </a:t>
            </a:r>
            <a:r>
              <a:rPr lang="en-US" altLang="pt-BR" dirty="0" err="1">
                <a:latin typeface="Arial" panose="020B0604020202020204" pitchFamily="34" charset="0"/>
              </a:rPr>
              <a:t>comportamentos</a:t>
            </a:r>
            <a:r>
              <a:rPr lang="en-US" altLang="pt-BR" dirty="0">
                <a:latin typeface="Arial" panose="020B0604020202020204" pitchFamily="34" charset="0"/>
              </a:rPr>
              <a:t> de </a:t>
            </a:r>
            <a:r>
              <a:rPr lang="en-US" altLang="pt-BR" dirty="0" err="1">
                <a:latin typeface="Arial" panose="020B0604020202020204" pitchFamily="34" charset="0"/>
              </a:rPr>
              <a:t>risco</a:t>
            </a:r>
            <a:r>
              <a:rPr lang="en-US" altLang="pt-BR" dirty="0">
                <a:latin typeface="Arial" panose="020B0604020202020204" pitchFamily="34" charset="0"/>
              </a:rPr>
              <a:t> </a:t>
            </a:r>
            <a:r>
              <a:rPr lang="en-US" altLang="pt-BR" dirty="0" err="1">
                <a:latin typeface="Arial" panose="020B0604020202020204" pitchFamily="34" charset="0"/>
              </a:rPr>
              <a:t>como</a:t>
            </a:r>
            <a:r>
              <a:rPr lang="en-US" altLang="pt-BR" dirty="0">
                <a:latin typeface="Arial" panose="020B0604020202020204" pitchFamily="34" charset="0"/>
              </a:rPr>
              <a:t> o </a:t>
            </a:r>
            <a:r>
              <a:rPr lang="en-US" altLang="pt-BR" dirty="0" err="1">
                <a:latin typeface="Arial" panose="020B0604020202020204" pitchFamily="34" charset="0"/>
              </a:rPr>
              <a:t>uso</a:t>
            </a:r>
            <a:r>
              <a:rPr lang="en-US" altLang="pt-BR" dirty="0">
                <a:latin typeface="Arial" panose="020B0604020202020204" pitchFamily="34" charset="0"/>
              </a:rPr>
              <a:t> de </a:t>
            </a:r>
            <a:r>
              <a:rPr lang="en-US" altLang="pt-BR" dirty="0" err="1">
                <a:latin typeface="Arial" panose="020B0604020202020204" pitchFamily="34" charset="0"/>
              </a:rPr>
              <a:t>álcool</a:t>
            </a:r>
            <a:r>
              <a:rPr lang="en-US" altLang="pt-BR" dirty="0">
                <a:latin typeface="Arial" panose="020B0604020202020204" pitchFamily="34" charset="0"/>
              </a:rPr>
              <a:t> e </a:t>
            </a:r>
            <a:r>
              <a:rPr lang="en-US" altLang="pt-BR" dirty="0" err="1">
                <a:latin typeface="Arial" panose="020B0604020202020204" pitchFamily="34" charset="0"/>
              </a:rPr>
              <a:t>drogas</a:t>
            </a:r>
            <a:r>
              <a:rPr lang="en-US" altLang="pt-BR" dirty="0">
                <a:latin typeface="Arial" panose="020B0604020202020204" pitchFamily="34" charset="0"/>
              </a:rPr>
              <a:t>, </a:t>
            </a:r>
            <a:r>
              <a:rPr lang="en-US" altLang="pt-BR" dirty="0" err="1">
                <a:latin typeface="Arial" panose="020B0604020202020204" pitchFamily="34" charset="0"/>
              </a:rPr>
              <a:t>tabagismo</a:t>
            </a:r>
            <a:r>
              <a:rPr lang="en-US" altLang="pt-BR" dirty="0">
                <a:latin typeface="Arial" panose="020B0604020202020204" pitchFamily="34" charset="0"/>
              </a:rPr>
              <a:t>, </a:t>
            </a:r>
            <a:r>
              <a:rPr lang="en-US" altLang="pt-BR" dirty="0" err="1">
                <a:latin typeface="Arial" panose="020B0604020202020204" pitchFamily="34" charset="0"/>
              </a:rPr>
              <a:t>atividade</a:t>
            </a:r>
            <a:r>
              <a:rPr lang="en-US" altLang="pt-BR" dirty="0">
                <a:latin typeface="Arial" panose="020B0604020202020204" pitchFamily="34" charset="0"/>
              </a:rPr>
              <a:t> sexual </a:t>
            </a:r>
            <a:r>
              <a:rPr lang="en-US" altLang="pt-BR" dirty="0" err="1">
                <a:latin typeface="Arial" panose="020B0604020202020204" pitchFamily="34" charset="0"/>
              </a:rPr>
              <a:t>precoce</a:t>
            </a:r>
            <a:r>
              <a:rPr lang="en-US" altLang="pt-BR" dirty="0">
                <a:latin typeface="Arial" panose="020B0604020202020204" pitchFamily="34" charset="0"/>
              </a:rPr>
              <a:t>, </a:t>
            </a:r>
            <a:r>
              <a:rPr lang="en-US" altLang="pt-BR" dirty="0" err="1">
                <a:latin typeface="Arial" panose="020B0604020202020204" pitchFamily="34" charset="0"/>
              </a:rPr>
              <a:t>disturbios</a:t>
            </a:r>
            <a:r>
              <a:rPr lang="en-US" altLang="pt-BR" dirty="0">
                <a:latin typeface="Arial" panose="020B0604020202020204" pitchFamily="34" charset="0"/>
              </a:rPr>
              <a:t> </a:t>
            </a:r>
            <a:r>
              <a:rPr lang="en-US" altLang="pt-BR" dirty="0" err="1">
                <a:latin typeface="Arial" panose="020B0604020202020204" pitchFamily="34" charset="0"/>
              </a:rPr>
              <a:t>alimentares</a:t>
            </a:r>
            <a:r>
              <a:rPr lang="en-US" altLang="pt-BR" dirty="0">
                <a:latin typeface="Arial" panose="020B0604020202020204" pitchFamily="34" charset="0"/>
              </a:rPr>
              <a:t> e </a:t>
            </a:r>
            <a:r>
              <a:rPr lang="en-US" altLang="pt-BR" dirty="0" err="1">
                <a:latin typeface="Arial" panose="020B0604020202020204" pitchFamily="34" charset="0"/>
              </a:rPr>
              <a:t>delinquência</a:t>
            </a:r>
            <a:r>
              <a:rPr lang="en-US" altLang="pt-BR" dirty="0">
                <a:latin typeface="Arial" panose="020B0604020202020204" pitchFamily="34" charset="0"/>
              </a:rPr>
              <a:t>. Outro </a:t>
            </a:r>
            <a:r>
              <a:rPr lang="en-US" altLang="pt-BR" dirty="0" err="1">
                <a:latin typeface="Arial" panose="020B0604020202020204" pitchFamily="34" charset="0"/>
              </a:rPr>
              <a:t>aspectos</a:t>
            </a:r>
            <a:r>
              <a:rPr lang="en-US" altLang="pt-BR" dirty="0">
                <a:latin typeface="Arial" panose="020B0604020202020204" pitchFamily="34" charset="0"/>
              </a:rPr>
              <a:t> </a:t>
            </a:r>
            <a:r>
              <a:rPr lang="en-US" altLang="pt-BR" dirty="0" err="1">
                <a:latin typeface="Arial" panose="020B0604020202020204" pitchFamily="34" charset="0"/>
              </a:rPr>
              <a:t>positivos</a:t>
            </a:r>
            <a:r>
              <a:rPr lang="en-US" altLang="pt-BR" dirty="0">
                <a:latin typeface="Arial" panose="020B0604020202020204" pitchFamily="34" charset="0"/>
              </a:rPr>
              <a:t> é </a:t>
            </a:r>
            <a:r>
              <a:rPr lang="en-US" altLang="pt-BR" dirty="0" err="1">
                <a:latin typeface="Arial" panose="020B0604020202020204" pitchFamily="34" charset="0"/>
              </a:rPr>
              <a:t>que</a:t>
            </a:r>
            <a:r>
              <a:rPr lang="en-US" altLang="pt-BR" dirty="0">
                <a:latin typeface="Arial" panose="020B0604020202020204" pitchFamily="34" charset="0"/>
              </a:rPr>
              <a:t> </a:t>
            </a:r>
            <a:r>
              <a:rPr lang="en-US" altLang="pt-BR" dirty="0" err="1">
                <a:latin typeface="Arial" panose="020B0604020202020204" pitchFamily="34" charset="0"/>
              </a:rPr>
              <a:t>parecem</a:t>
            </a:r>
            <a:r>
              <a:rPr lang="en-US" altLang="pt-BR" dirty="0">
                <a:latin typeface="Arial" panose="020B0604020202020204" pitchFamily="34" charset="0"/>
              </a:rPr>
              <a:t> </a:t>
            </a:r>
            <a:r>
              <a:rPr lang="en-US" altLang="pt-BR" dirty="0" err="1">
                <a:latin typeface="Arial" panose="020B0604020202020204" pitchFamily="34" charset="0"/>
              </a:rPr>
              <a:t>criar</a:t>
            </a:r>
            <a:r>
              <a:rPr lang="en-US" altLang="pt-BR" dirty="0">
                <a:latin typeface="Arial" panose="020B0604020202020204" pitchFamily="34" charset="0"/>
              </a:rPr>
              <a:t> </a:t>
            </a:r>
            <a:r>
              <a:rPr lang="en-US" altLang="pt-BR" dirty="0" err="1">
                <a:latin typeface="Arial" panose="020B0604020202020204" pitchFamily="34" charset="0"/>
              </a:rPr>
              <a:t>uma</a:t>
            </a:r>
            <a:r>
              <a:rPr lang="en-US" altLang="pt-BR" dirty="0">
                <a:latin typeface="Arial" panose="020B0604020202020204" pitchFamily="34" charset="0"/>
              </a:rPr>
              <a:t> </a:t>
            </a:r>
            <a:r>
              <a:rPr lang="en-US" altLang="pt-BR" dirty="0" err="1">
                <a:latin typeface="Arial" panose="020B0604020202020204" pitchFamily="34" charset="0"/>
              </a:rPr>
              <a:t>melhor</a:t>
            </a:r>
            <a:r>
              <a:rPr lang="en-US" altLang="pt-BR" dirty="0">
                <a:latin typeface="Arial" panose="020B0604020202020204" pitchFamily="34" charset="0"/>
              </a:rPr>
              <a:t> </a:t>
            </a:r>
            <a:r>
              <a:rPr lang="en-US" altLang="pt-BR" dirty="0" err="1">
                <a:latin typeface="Arial" panose="020B0604020202020204" pitchFamily="34" charset="0"/>
              </a:rPr>
              <a:t>estabilidade</a:t>
            </a:r>
            <a:r>
              <a:rPr lang="en-US" altLang="pt-BR" dirty="0">
                <a:latin typeface="Arial" panose="020B0604020202020204" pitchFamily="34" charset="0"/>
              </a:rPr>
              <a:t> social e mental.</a:t>
            </a:r>
          </a:p>
          <a:p>
            <a:pPr marL="0" indent="0">
              <a:buFontTx/>
              <a:buNone/>
            </a:pPr>
            <a:r>
              <a:rPr lang="pt-BR" altLang="pt-BR" sz="1200" dirty="0"/>
              <a:t>Jantares em família podem reduzir a probabilidade de os jovens se tornarem vítimas da violência.</a:t>
            </a:r>
          </a:p>
          <a:p>
            <a:pPr marL="0" indent="0">
              <a:buFontTx/>
              <a:buNone/>
            </a:pPr>
            <a:r>
              <a:rPr lang="pt-BR" altLang="pt-BR" sz="1200" dirty="0"/>
              <a:t>Crianças e adolescentes que compartilham jantares em família e passam o tempo com seus pais desenvolvem maior autoestima, têm menos depressão e menores taxas de suicídio ou pensamentos suicidas.</a:t>
            </a:r>
          </a:p>
          <a:p>
            <a:pPr eaLnBrk="1" hangingPunct="1"/>
            <a:endParaRPr lang="en-US" altLang="pt-BR" dirty="0">
              <a:latin typeface="Arial" panose="020B0604020202020204" pitchFamily="34" charset="0"/>
            </a:endParaRPr>
          </a:p>
          <a:p>
            <a:pPr eaLnBrk="1" hangingPunct="1"/>
            <a:endParaRPr lang="en-US" altLang="pt-BR" dirty="0">
              <a:latin typeface="Arial" panose="020B060402020202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77515-CB06-47EE-A5EC-A28382B70536}" type="slidenum">
              <a:rPr lang="pt-BR" smtClean="0"/>
              <a:pPr/>
              <a:t>8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9738272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eaLnBrk="1" hangingPunct="1"/>
            <a:endParaRPr lang="en-US" altLang="pt-BR" dirty="0">
              <a:latin typeface="Arial" panose="020B060402020202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77515-CB06-47EE-A5EC-A28382B70536}" type="slidenum">
              <a:rPr lang="pt-BR" smtClean="0"/>
              <a:pPr/>
              <a:t>9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364247404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Imagem de Slide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ço Reservado para Anotaçõ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altLang="pt-BR" dirty="0">
                <a:latin typeface="Arial" panose="020B0604020202020204" pitchFamily="34" charset="0"/>
              </a:rPr>
              <a:t>Não colocar no slide - Tal atividade prática nos fornece um método para proteger nossos filhos de comportamentos de alto risco, enquanto, ao mesmo tempo, incentiva sua fé e envolvimento em atividades saudáveis. Assim, podemos servir aos outros não apenas dando dinheiro, mas também, em conjunto com a juventude, promovendo assistência pessoal a prática. Isso inclui qualquer assistência que beneficie aqueles que vivem em nossa comunidade local. É imperativo alimentar, vestir e proteger as pessoas.</a:t>
            </a:r>
          </a:p>
          <a:p>
            <a:pPr eaLnBrk="1" hangingPunct="1"/>
            <a:endParaRPr lang="en-US" altLang="pt-BR" dirty="0">
              <a:latin typeface="Arial" panose="020B0604020202020204" pitchFamily="34" charset="0"/>
            </a:endParaRPr>
          </a:p>
        </p:txBody>
      </p:sp>
      <p:sp>
        <p:nvSpPr>
          <p:cNvPr id="4" name="Espaço Reservado para Número de Slid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43377515-CB06-47EE-A5EC-A28382B70536}" type="slidenum">
              <a:rPr lang="pt-BR" smtClean="0"/>
              <a:pPr/>
              <a:t>10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186545652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Title-GrommetsCombined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88824" cy="6856214"/>
          </a:xfrm>
          <a:prstGeom prst="rect">
            <a:avLst/>
          </a:prstGeom>
        </p:spPr>
      </p:pic>
      <p:sp>
        <p:nvSpPr>
          <p:cNvPr id="9" name="Forma livre 8"/>
          <p:cNvSpPr/>
          <p:nvPr/>
        </p:nvSpPr>
        <p:spPr>
          <a:xfrm>
            <a:off x="2454440" y="4271210"/>
            <a:ext cx="7194884" cy="2057400"/>
          </a:xfrm>
          <a:custGeom>
            <a:avLst/>
            <a:gdLst>
              <a:gd name="connsiteX0" fmla="*/ 0 w 9612085"/>
              <a:gd name="connsiteY0" fmla="*/ 0 h 979714"/>
              <a:gd name="connsiteX1" fmla="*/ 9612085 w 9612085"/>
              <a:gd name="connsiteY1" fmla="*/ 0 h 979714"/>
              <a:gd name="connsiteX2" fmla="*/ 9612085 w 9612085"/>
              <a:gd name="connsiteY2" fmla="*/ 979714 h 979714"/>
              <a:gd name="connsiteX3" fmla="*/ 0 w 9612085"/>
              <a:gd name="connsiteY3" fmla="*/ 979714 h 979714"/>
              <a:gd name="connsiteX4" fmla="*/ 0 w 9612085"/>
              <a:gd name="connsiteY4" fmla="*/ 0 h 979714"/>
              <a:gd name="connsiteX0" fmla="*/ 0 w 9612085"/>
              <a:gd name="connsiteY0" fmla="*/ 0 h 1128801"/>
              <a:gd name="connsiteX1" fmla="*/ 9612085 w 9612085"/>
              <a:gd name="connsiteY1" fmla="*/ 0 h 1128801"/>
              <a:gd name="connsiteX2" fmla="*/ 9612085 w 9612085"/>
              <a:gd name="connsiteY2" fmla="*/ 979714 h 1128801"/>
              <a:gd name="connsiteX3" fmla="*/ 0 w 9612085"/>
              <a:gd name="connsiteY3" fmla="*/ 1128801 h 1128801"/>
              <a:gd name="connsiteX4" fmla="*/ 0 w 9612085"/>
              <a:gd name="connsiteY4" fmla="*/ 0 h 11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12085" h="1128801">
                <a:moveTo>
                  <a:pt x="0" y="0"/>
                </a:moveTo>
                <a:lnTo>
                  <a:pt x="9612085" y="0"/>
                </a:lnTo>
                <a:lnTo>
                  <a:pt x="9612085" y="979714"/>
                </a:lnTo>
                <a:lnTo>
                  <a:pt x="0" y="1128801"/>
                </a:lnTo>
                <a:lnTo>
                  <a:pt x="0" y="0"/>
                </a:lnTo>
                <a:close/>
              </a:path>
            </a:pathLst>
          </a:custGeom>
          <a:solidFill>
            <a:srgbClr val="4F9EC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32240" y="4462550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solidFill>
                  <a:schemeClr val="bg1"/>
                </a:solidFill>
                <a:effectLst/>
                <a:latin typeface="+mn-lt"/>
              </a:defRPr>
            </a:lvl1pPr>
          </a:lstStyle>
          <a:p>
            <a:r>
              <a:rPr lang="pt-BR"/>
              <a:t>Clique para editar o estilo do título mestre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8094831" y="957179"/>
            <a:ext cx="3063347" cy="4775200"/>
          </a:xfrm>
          <a:prstGeom prst="roundRect">
            <a:avLst>
              <a:gd name="adj" fmla="val 0"/>
            </a:avLst>
          </a:prstGeom>
          <a:ln w="57150" cmpd="thickThin">
            <a:noFill/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399" y="950495"/>
            <a:ext cx="6241816" cy="4704347"/>
          </a:xfrm>
        </p:spPr>
        <p:txBody>
          <a:bodyPr anchor="t">
            <a:normAutofit/>
          </a:bodyPr>
          <a:lstStyle>
            <a:lvl1pPr marL="0" indent="0" algn="ctr"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Foto Panorâmica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4815415"/>
            <a:ext cx="9609666" cy="566738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t-BR"/>
              <a:t>Clique para editar o estilo do título mestre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041427" y="1041399"/>
            <a:ext cx="10105972" cy="3335869"/>
          </a:xfrm>
          <a:prstGeom prst="roundRect">
            <a:avLst>
              <a:gd name="adj" fmla="val 0"/>
            </a:avLst>
          </a:prstGeom>
          <a:ln w="57150" cmpd="thickThin">
            <a:solidFill>
              <a:schemeClr val="tx1">
                <a:lumMod val="50000"/>
                <a:lumOff val="50000"/>
              </a:schemeClr>
            </a:solidFill>
            <a:miter lim="800000"/>
          </a:ln>
          <a:effectLst>
            <a:innerShdw blurRad="57150" dist="38100" dir="14460000">
              <a:srgbClr val="000000">
                <a:alpha val="70000"/>
              </a:srgbClr>
            </a:innerShdw>
          </a:effectLst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r>
              <a:rPr lang="pt-BR"/>
              <a:t>Clique no ícone para adicionar uma imagem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5401" y="5382153"/>
            <a:ext cx="9609666" cy="493712"/>
          </a:xfrm>
        </p:spPr>
        <p:txBody>
          <a:bodyPr>
            <a:normAutofit/>
          </a:bodyPr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11/21/2019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303868" y="982132"/>
            <a:ext cx="9592732" cy="2954868"/>
          </a:xfrm>
        </p:spPr>
        <p:txBody>
          <a:bodyPr anchor="ctr">
            <a:normAutofit/>
          </a:bodyPr>
          <a:lstStyle>
            <a:lvl1pPr algn="ctr">
              <a:defRPr sz="3200" b="0" cap="none"/>
            </a:lvl1pPr>
          </a:lstStyle>
          <a:p>
            <a:r>
              <a:rPr lang="pt-BR"/>
              <a:t>Clique para editar o estilo do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303868" y="4343399"/>
            <a:ext cx="9592732" cy="1532467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11/21/2019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4140199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370668"/>
          </a:xfrm>
        </p:spPr>
        <p:txBody>
          <a:bodyPr anchor="ctr">
            <a:normAutofit/>
          </a:bodyPr>
          <a:lstStyle>
            <a:lvl1pPr algn="ctr">
              <a:defRPr sz="4800" b="0" cap="none">
                <a:solidFill>
                  <a:srgbClr val="0070C0"/>
                </a:solidFill>
                <a:latin typeface="+mn-lt"/>
              </a:defRPr>
            </a:lvl1pPr>
          </a:lstStyle>
          <a:p>
            <a:r>
              <a:rPr lang="pt-BR"/>
              <a:t>Clique para editar o estilo do 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11/21/2019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3" name="Conector angulado 12"/>
          <p:cNvCxnSpPr/>
          <p:nvPr/>
        </p:nvCxnSpPr>
        <p:spPr>
          <a:xfrm>
            <a:off x="1804737" y="974558"/>
            <a:ext cx="6003758" cy="2418347"/>
          </a:xfrm>
          <a:prstGeom prst="bentConnector3">
            <a:avLst>
              <a:gd name="adj1" fmla="val 148998"/>
            </a:avLst>
          </a:prstGeom>
          <a:ln>
            <a:solidFill>
              <a:srgbClr val="00206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2" y="3308581"/>
            <a:ext cx="9609668" cy="1468800"/>
          </a:xfrm>
        </p:spPr>
        <p:txBody>
          <a:bodyPr anchor="b">
            <a:normAutofit/>
          </a:bodyPr>
          <a:lstStyle>
            <a:lvl1pPr algn="l">
              <a:defRPr sz="3200" b="0" cap="none"/>
            </a:lvl1pPr>
          </a:lstStyle>
          <a:p>
            <a:r>
              <a:rPr lang="pt-BR"/>
              <a:t>Clique para editar o estilo do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777381"/>
            <a:ext cx="9609668" cy="860400"/>
          </a:xfrm>
        </p:spPr>
        <p:txBody>
          <a:bodyPr anchor="t">
            <a:normAutofit/>
          </a:bodyPr>
          <a:lstStyle>
            <a:lvl1pPr marL="0" indent="0" algn="l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11/21/2019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r o Cartão de Nom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3" y="982132"/>
            <a:ext cx="9296398" cy="2243668"/>
          </a:xfrm>
        </p:spPr>
        <p:txBody>
          <a:bodyPr anchor="ctr">
            <a:normAutofit/>
          </a:bodyPr>
          <a:lstStyle>
            <a:lvl1pPr algn="ctr">
              <a:defRPr sz="3200" b="0" cap="none">
                <a:solidFill>
                  <a:schemeClr val="tx1"/>
                </a:solidFill>
              </a:defRPr>
            </a:lvl1pPr>
          </a:lstStyle>
          <a:p>
            <a:r>
              <a:rPr lang="pt-BR"/>
              <a:t>Clique para editar o estilo do título mestre</a:t>
            </a:r>
            <a:endParaRPr lang="en-US" dirty="0"/>
          </a:p>
        </p:txBody>
      </p:sp>
      <p:sp>
        <p:nvSpPr>
          <p:cNvPr id="14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9312"/>
            <a:ext cx="9609668" cy="88696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4529667"/>
            <a:ext cx="9609668" cy="1346200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11/21/2019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862013" y="8799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/>
            <a:r>
              <a:rPr lang="en-US" sz="8000" dirty="0">
                <a:solidFill>
                  <a:schemeClr val="tx1"/>
                </a:solidFill>
                <a:effectLst/>
              </a:rPr>
              <a:t>“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10600267" y="2599261"/>
            <a:ext cx="609600" cy="584776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lvl="0" algn="r"/>
            <a:r>
              <a:rPr lang="en-US" sz="8000" dirty="0">
                <a:solidFill>
                  <a:schemeClr val="tx1"/>
                </a:solidFill>
                <a:effectLst/>
              </a:rPr>
              <a:t>”</a:t>
            </a:r>
          </a:p>
        </p:txBody>
      </p:sp>
      <p:cxnSp>
        <p:nvCxnSpPr>
          <p:cNvPr id="26" name="Straight Connector 25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Verdadeiro ou Fals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982132"/>
            <a:ext cx="9609666" cy="2243668"/>
          </a:xfrm>
        </p:spPr>
        <p:txBody>
          <a:bodyPr vert="horz" lIns="91440" tIns="45720" rIns="91440" bIns="45720" rtlCol="0" anchor="ctr">
            <a:normAutofit/>
          </a:bodyPr>
          <a:lstStyle>
            <a:lvl1pPr>
              <a:defRPr lang="en-US" b="0" dirty="0"/>
            </a:lvl1pPr>
          </a:lstStyle>
          <a:p>
            <a:pPr marL="0" lvl="0"/>
            <a:r>
              <a:rPr lang="pt-BR"/>
              <a:t>Clique para editar o estilo do título mestre</a:t>
            </a:r>
            <a:endParaRPr lang="en-US" dirty="0"/>
          </a:p>
        </p:txBody>
      </p:sp>
      <p:sp>
        <p:nvSpPr>
          <p:cNvPr id="11" name="Text Placeholder 2"/>
          <p:cNvSpPr>
            <a:spLocks noGrp="1"/>
          </p:cNvSpPr>
          <p:nvPr>
            <p:ph type="body" idx="13"/>
          </p:nvPr>
        </p:nvSpPr>
        <p:spPr>
          <a:xfrm>
            <a:off x="1295401" y="3630168"/>
            <a:ext cx="9609668" cy="841248"/>
          </a:xfrm>
        </p:spPr>
        <p:txBody>
          <a:bodyPr anchor="b">
            <a:normAutofit/>
          </a:bodyPr>
          <a:lstStyle>
            <a:lvl1pPr marL="0" indent="0" algn="l">
              <a:spcBef>
                <a:spcPts val="0"/>
              </a:spcBef>
              <a:buNone/>
              <a:defRPr sz="2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4470399"/>
            <a:ext cx="9609670" cy="1405467"/>
          </a:xfrm>
        </p:spPr>
        <p:txBody>
          <a:bodyPr anchor="t">
            <a:normAutofit/>
          </a:bodyPr>
          <a:lstStyle>
            <a:lvl1pPr marL="0" indent="0" algn="l">
              <a:buNone/>
              <a:defRPr sz="18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11/21/2019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5" name="Straight Connector 14"/>
          <p:cNvCxnSpPr/>
          <p:nvPr/>
        </p:nvCxnSpPr>
        <p:spPr>
          <a:xfrm>
            <a:off x="1396169" y="3429000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e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 algn="ctr">
              <a:defRPr/>
            </a:lvl1pPr>
          </a:lstStyle>
          <a:p>
            <a:r>
              <a:rPr lang="pt-BR"/>
              <a:t>Clique para editar o estilo do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anchor="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11/21/2019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e texto verticai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99356" y="982131"/>
            <a:ext cx="1890895" cy="4893735"/>
          </a:xfrm>
        </p:spPr>
        <p:txBody>
          <a:bodyPr vert="eaVert"/>
          <a:lstStyle/>
          <a:p>
            <a:r>
              <a:rPr lang="pt-BR"/>
              <a:t>Clique para editar o estilo do título mestre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1295398" y="982132"/>
            <a:ext cx="7433025" cy="4893734"/>
          </a:xfrm>
        </p:spPr>
        <p:txBody>
          <a:bodyPr vert="eaVert" anchor="t"/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11/21/2019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8863890" y="990600"/>
            <a:ext cx="0" cy="487680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>
  <p:cSld name="1_Slide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2692398" y="1871131"/>
            <a:ext cx="6815669" cy="1515533"/>
          </a:xfrm>
        </p:spPr>
        <p:txBody>
          <a:bodyPr anchor="b">
            <a:noAutofit/>
          </a:bodyPr>
          <a:lstStyle>
            <a:lvl1pPr algn="ctr">
              <a:defRPr sz="5400">
                <a:effectLst/>
              </a:defRPr>
            </a:lvl1pPr>
          </a:lstStyle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2692398" y="3657597"/>
            <a:ext cx="6815669" cy="1320802"/>
          </a:xfrm>
        </p:spPr>
        <p:txBody>
          <a:bodyPr anchor="t">
            <a:normAutofit/>
          </a:bodyPr>
          <a:lstStyle>
            <a:lvl1pPr marL="0" indent="0" algn="ctr">
              <a:buNone/>
              <a:defRPr sz="2100"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t-BR"/>
              <a:t>Clique para editar o estilo do subtítulo mestre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7983232" y="5037663"/>
            <a:ext cx="897467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dirty="0"/>
              <a:pPr/>
              <a:t>11/21/2019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2692397" y="5037663"/>
            <a:ext cx="5214635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956900" y="5037663"/>
            <a:ext cx="55116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Forma livre 4"/>
          <p:cNvSpPr/>
          <p:nvPr/>
        </p:nvSpPr>
        <p:spPr>
          <a:xfrm>
            <a:off x="1279071" y="379280"/>
            <a:ext cx="9633858" cy="1153885"/>
          </a:xfrm>
          <a:custGeom>
            <a:avLst/>
            <a:gdLst>
              <a:gd name="connsiteX0" fmla="*/ 0 w 9612085"/>
              <a:gd name="connsiteY0" fmla="*/ 0 h 979714"/>
              <a:gd name="connsiteX1" fmla="*/ 9612085 w 9612085"/>
              <a:gd name="connsiteY1" fmla="*/ 0 h 979714"/>
              <a:gd name="connsiteX2" fmla="*/ 9612085 w 9612085"/>
              <a:gd name="connsiteY2" fmla="*/ 979714 h 979714"/>
              <a:gd name="connsiteX3" fmla="*/ 0 w 9612085"/>
              <a:gd name="connsiteY3" fmla="*/ 979714 h 979714"/>
              <a:gd name="connsiteX4" fmla="*/ 0 w 9612085"/>
              <a:gd name="connsiteY4" fmla="*/ 0 h 979714"/>
              <a:gd name="connsiteX0" fmla="*/ 0 w 9612085"/>
              <a:gd name="connsiteY0" fmla="*/ 0 h 1128801"/>
              <a:gd name="connsiteX1" fmla="*/ 9612085 w 9612085"/>
              <a:gd name="connsiteY1" fmla="*/ 0 h 1128801"/>
              <a:gd name="connsiteX2" fmla="*/ 9612085 w 9612085"/>
              <a:gd name="connsiteY2" fmla="*/ 979714 h 1128801"/>
              <a:gd name="connsiteX3" fmla="*/ 0 w 9612085"/>
              <a:gd name="connsiteY3" fmla="*/ 1128801 h 1128801"/>
              <a:gd name="connsiteX4" fmla="*/ 0 w 9612085"/>
              <a:gd name="connsiteY4" fmla="*/ 0 h 112880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9612085" h="1128801">
                <a:moveTo>
                  <a:pt x="0" y="0"/>
                </a:moveTo>
                <a:lnTo>
                  <a:pt x="9612085" y="0"/>
                </a:lnTo>
                <a:lnTo>
                  <a:pt x="9612085" y="979714"/>
                </a:lnTo>
                <a:lnTo>
                  <a:pt x="0" y="1128801"/>
                </a:lnTo>
                <a:lnTo>
                  <a:pt x="0" y="0"/>
                </a:lnTo>
                <a:close/>
              </a:path>
            </a:pathLst>
          </a:custGeom>
          <a:solidFill>
            <a:srgbClr val="3C94E4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4006535" y="1817914"/>
            <a:ext cx="7467597" cy="4057954"/>
          </a:xfrm>
        </p:spPr>
        <p:txBody>
          <a:bodyPr/>
          <a:lstStyle>
            <a:lvl1pPr>
              <a:buClr>
                <a:srgbClr val="0070C0"/>
              </a:buClr>
              <a:buFont typeface="Wingdings" pitchFamily="2" charset="2"/>
              <a:buChar char="§"/>
              <a:defRPr/>
            </a:lvl1pPr>
            <a:lvl2pPr>
              <a:buClr>
                <a:srgbClr val="00B0F0"/>
              </a:buClr>
              <a:buFont typeface="Wingdings" pitchFamily="2" charset="2"/>
              <a:buChar char="§"/>
              <a:defRPr/>
            </a:lvl2pPr>
            <a:lvl3pPr>
              <a:buClr>
                <a:srgbClr val="002060"/>
              </a:buClr>
              <a:defRPr/>
            </a:lvl3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 hasCustomPrompt="1"/>
          </p:nvPr>
        </p:nvSpPr>
        <p:spPr>
          <a:xfrm>
            <a:off x="1295402" y="339858"/>
            <a:ext cx="9601196" cy="1129713"/>
          </a:xfrm>
        </p:spPr>
        <p:txBody>
          <a:bodyPr/>
          <a:lstStyle>
            <a:lvl1pPr>
              <a:defRPr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  <a:endParaRPr lang="en-US" dirty="0"/>
          </a:p>
        </p:txBody>
      </p:sp>
      <p:grpSp>
        <p:nvGrpSpPr>
          <p:cNvPr id="4" name="Grupo 9"/>
          <p:cNvGrpSpPr/>
          <p:nvPr/>
        </p:nvGrpSpPr>
        <p:grpSpPr>
          <a:xfrm>
            <a:off x="-1" y="1648376"/>
            <a:ext cx="3356811" cy="5397002"/>
            <a:chOff x="-1" y="1648375"/>
            <a:chExt cx="3356811" cy="6593305"/>
          </a:xfrm>
        </p:grpSpPr>
        <p:sp>
          <p:nvSpPr>
            <p:cNvPr id="6" name="Forma livre 5"/>
            <p:cNvSpPr/>
            <p:nvPr userDrawn="1"/>
          </p:nvSpPr>
          <p:spPr>
            <a:xfrm>
              <a:off x="-1" y="1744628"/>
              <a:ext cx="3356811" cy="6497052"/>
            </a:xfrm>
            <a:custGeom>
              <a:avLst/>
              <a:gdLst>
                <a:gd name="connsiteX0" fmla="*/ 0 w 3320716"/>
                <a:gd name="connsiteY0" fmla="*/ 0 h 5558589"/>
                <a:gd name="connsiteX1" fmla="*/ 3320716 w 3320716"/>
                <a:gd name="connsiteY1" fmla="*/ 0 h 5558589"/>
                <a:gd name="connsiteX2" fmla="*/ 3320716 w 3320716"/>
                <a:gd name="connsiteY2" fmla="*/ 5558589 h 5558589"/>
                <a:gd name="connsiteX3" fmla="*/ 0 w 3320716"/>
                <a:gd name="connsiteY3" fmla="*/ 5558589 h 5558589"/>
                <a:gd name="connsiteX4" fmla="*/ 0 w 3320716"/>
                <a:gd name="connsiteY4" fmla="*/ 0 h 5558589"/>
                <a:gd name="connsiteX0" fmla="*/ 0 w 3320716"/>
                <a:gd name="connsiteY0" fmla="*/ 0 h 6472989"/>
                <a:gd name="connsiteX1" fmla="*/ 3320716 w 3320716"/>
                <a:gd name="connsiteY1" fmla="*/ 0 h 6472989"/>
                <a:gd name="connsiteX2" fmla="*/ 0 w 3320716"/>
                <a:gd name="connsiteY2" fmla="*/ 6472989 h 6472989"/>
                <a:gd name="connsiteX3" fmla="*/ 0 w 3320716"/>
                <a:gd name="connsiteY3" fmla="*/ 5558589 h 6472989"/>
                <a:gd name="connsiteX4" fmla="*/ 0 w 3320716"/>
                <a:gd name="connsiteY4" fmla="*/ 0 h 6472989"/>
                <a:gd name="connsiteX0" fmla="*/ 0 w 3320716"/>
                <a:gd name="connsiteY0" fmla="*/ 0 h 6472989"/>
                <a:gd name="connsiteX1" fmla="*/ 3320716 w 3320716"/>
                <a:gd name="connsiteY1" fmla="*/ 0 h 6472989"/>
                <a:gd name="connsiteX2" fmla="*/ 1756611 w 3320716"/>
                <a:gd name="connsiteY2" fmla="*/ 3104147 h 6472989"/>
                <a:gd name="connsiteX3" fmla="*/ 0 w 3320716"/>
                <a:gd name="connsiteY3" fmla="*/ 6472989 h 6472989"/>
                <a:gd name="connsiteX4" fmla="*/ 0 w 3320716"/>
                <a:gd name="connsiteY4" fmla="*/ 5558589 h 6472989"/>
                <a:gd name="connsiteX5" fmla="*/ 0 w 3320716"/>
                <a:gd name="connsiteY5" fmla="*/ 0 h 6472989"/>
                <a:gd name="connsiteX0" fmla="*/ 0 w 3332747"/>
                <a:gd name="connsiteY0" fmla="*/ 0 h 6472989"/>
                <a:gd name="connsiteX1" fmla="*/ 3320716 w 3332747"/>
                <a:gd name="connsiteY1" fmla="*/ 0 h 6472989"/>
                <a:gd name="connsiteX2" fmla="*/ 3332747 w 3332747"/>
                <a:gd name="connsiteY2" fmla="*/ 4114800 h 6472989"/>
                <a:gd name="connsiteX3" fmla="*/ 0 w 3332747"/>
                <a:gd name="connsiteY3" fmla="*/ 6472989 h 6472989"/>
                <a:gd name="connsiteX4" fmla="*/ 0 w 3332747"/>
                <a:gd name="connsiteY4" fmla="*/ 5558589 h 6472989"/>
                <a:gd name="connsiteX5" fmla="*/ 0 w 3332747"/>
                <a:gd name="connsiteY5" fmla="*/ 0 h 6472989"/>
                <a:gd name="connsiteX0" fmla="*/ 0 w 3336757"/>
                <a:gd name="connsiteY0" fmla="*/ 0 h 6472989"/>
                <a:gd name="connsiteX1" fmla="*/ 3332747 w 3336757"/>
                <a:gd name="connsiteY1" fmla="*/ 48127 h 6472989"/>
                <a:gd name="connsiteX2" fmla="*/ 3332747 w 3336757"/>
                <a:gd name="connsiteY2" fmla="*/ 4114800 h 6472989"/>
                <a:gd name="connsiteX3" fmla="*/ 0 w 3336757"/>
                <a:gd name="connsiteY3" fmla="*/ 6472989 h 6472989"/>
                <a:gd name="connsiteX4" fmla="*/ 0 w 3336757"/>
                <a:gd name="connsiteY4" fmla="*/ 5558589 h 6472989"/>
                <a:gd name="connsiteX5" fmla="*/ 0 w 3336757"/>
                <a:gd name="connsiteY5" fmla="*/ 0 h 6472989"/>
                <a:gd name="connsiteX0" fmla="*/ 0 w 3360820"/>
                <a:gd name="connsiteY0" fmla="*/ 24063 h 6497052"/>
                <a:gd name="connsiteX1" fmla="*/ 3356810 w 3360820"/>
                <a:gd name="connsiteY1" fmla="*/ 0 h 6497052"/>
                <a:gd name="connsiteX2" fmla="*/ 3332747 w 3360820"/>
                <a:gd name="connsiteY2" fmla="*/ 4138863 h 6497052"/>
                <a:gd name="connsiteX3" fmla="*/ 0 w 3360820"/>
                <a:gd name="connsiteY3" fmla="*/ 6497052 h 6497052"/>
                <a:gd name="connsiteX4" fmla="*/ 0 w 3360820"/>
                <a:gd name="connsiteY4" fmla="*/ 5582652 h 6497052"/>
                <a:gd name="connsiteX5" fmla="*/ 0 w 3360820"/>
                <a:gd name="connsiteY5" fmla="*/ 24063 h 6497052"/>
                <a:gd name="connsiteX0" fmla="*/ 0 w 3356810"/>
                <a:gd name="connsiteY0" fmla="*/ 24063 h 6497052"/>
                <a:gd name="connsiteX1" fmla="*/ 3356810 w 3356810"/>
                <a:gd name="connsiteY1" fmla="*/ 0 h 6497052"/>
                <a:gd name="connsiteX2" fmla="*/ 3332747 w 3356810"/>
                <a:gd name="connsiteY2" fmla="*/ 4138863 h 6497052"/>
                <a:gd name="connsiteX3" fmla="*/ 0 w 3356810"/>
                <a:gd name="connsiteY3" fmla="*/ 6497052 h 6497052"/>
                <a:gd name="connsiteX4" fmla="*/ 0 w 3356810"/>
                <a:gd name="connsiteY4" fmla="*/ 5582652 h 6497052"/>
                <a:gd name="connsiteX5" fmla="*/ 0 w 3356810"/>
                <a:gd name="connsiteY5" fmla="*/ 24063 h 6497052"/>
                <a:gd name="connsiteX0" fmla="*/ 0 w 3356811"/>
                <a:gd name="connsiteY0" fmla="*/ 938463 h 6497052"/>
                <a:gd name="connsiteX1" fmla="*/ 3356811 w 3356811"/>
                <a:gd name="connsiteY1" fmla="*/ 0 h 6497052"/>
                <a:gd name="connsiteX2" fmla="*/ 3332748 w 3356811"/>
                <a:gd name="connsiteY2" fmla="*/ 4138863 h 6497052"/>
                <a:gd name="connsiteX3" fmla="*/ 1 w 3356811"/>
                <a:gd name="connsiteY3" fmla="*/ 6497052 h 6497052"/>
                <a:gd name="connsiteX4" fmla="*/ 1 w 3356811"/>
                <a:gd name="connsiteY4" fmla="*/ 5582652 h 6497052"/>
                <a:gd name="connsiteX5" fmla="*/ 0 w 3356811"/>
                <a:gd name="connsiteY5" fmla="*/ 938463 h 6497052"/>
                <a:gd name="connsiteX0" fmla="*/ 0 w 3356811"/>
                <a:gd name="connsiteY0" fmla="*/ 938463 h 6497052"/>
                <a:gd name="connsiteX1" fmla="*/ 216569 w 3356811"/>
                <a:gd name="connsiteY1" fmla="*/ 24063 h 6497052"/>
                <a:gd name="connsiteX2" fmla="*/ 3356811 w 3356811"/>
                <a:gd name="connsiteY2" fmla="*/ 0 h 6497052"/>
                <a:gd name="connsiteX3" fmla="*/ 3332748 w 3356811"/>
                <a:gd name="connsiteY3" fmla="*/ 4138863 h 6497052"/>
                <a:gd name="connsiteX4" fmla="*/ 1 w 3356811"/>
                <a:gd name="connsiteY4" fmla="*/ 6497052 h 6497052"/>
                <a:gd name="connsiteX5" fmla="*/ 1 w 3356811"/>
                <a:gd name="connsiteY5" fmla="*/ 5582652 h 6497052"/>
                <a:gd name="connsiteX6" fmla="*/ 0 w 3356811"/>
                <a:gd name="connsiteY6" fmla="*/ 938463 h 649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3356811" h="6497052">
                  <a:moveTo>
                    <a:pt x="0" y="938463"/>
                  </a:moveTo>
                  <a:lnTo>
                    <a:pt x="216569" y="24063"/>
                  </a:lnTo>
                  <a:lnTo>
                    <a:pt x="3356811" y="0"/>
                  </a:lnTo>
                  <a:cubicBezTo>
                    <a:pt x="3336758" y="1383632"/>
                    <a:pt x="3328738" y="2767263"/>
                    <a:pt x="3332748" y="4138863"/>
                  </a:cubicBezTo>
                  <a:lnTo>
                    <a:pt x="1" y="6497052"/>
                  </a:lnTo>
                  <a:lnTo>
                    <a:pt x="1" y="5582652"/>
                  </a:lnTo>
                  <a:cubicBezTo>
                    <a:pt x="1" y="4034589"/>
                    <a:pt x="0" y="2486526"/>
                    <a:pt x="0" y="938463"/>
                  </a:cubicBezTo>
                  <a:close/>
                </a:path>
              </a:pathLst>
            </a:custGeom>
            <a:solidFill>
              <a:srgbClr val="B0E4F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/>
            </a:p>
          </p:txBody>
        </p:sp>
        <p:sp>
          <p:nvSpPr>
            <p:cNvPr id="7" name="Forma livre 6"/>
            <p:cNvSpPr/>
            <p:nvPr userDrawn="1"/>
          </p:nvSpPr>
          <p:spPr>
            <a:xfrm>
              <a:off x="0" y="1648375"/>
              <a:ext cx="264696" cy="6593305"/>
            </a:xfrm>
            <a:custGeom>
              <a:avLst/>
              <a:gdLst>
                <a:gd name="connsiteX0" fmla="*/ 0 w 3320716"/>
                <a:gd name="connsiteY0" fmla="*/ 0 h 5558589"/>
                <a:gd name="connsiteX1" fmla="*/ 3320716 w 3320716"/>
                <a:gd name="connsiteY1" fmla="*/ 0 h 5558589"/>
                <a:gd name="connsiteX2" fmla="*/ 3320716 w 3320716"/>
                <a:gd name="connsiteY2" fmla="*/ 5558589 h 5558589"/>
                <a:gd name="connsiteX3" fmla="*/ 0 w 3320716"/>
                <a:gd name="connsiteY3" fmla="*/ 5558589 h 5558589"/>
                <a:gd name="connsiteX4" fmla="*/ 0 w 3320716"/>
                <a:gd name="connsiteY4" fmla="*/ 0 h 5558589"/>
                <a:gd name="connsiteX0" fmla="*/ 0 w 3320716"/>
                <a:gd name="connsiteY0" fmla="*/ 0 h 6472989"/>
                <a:gd name="connsiteX1" fmla="*/ 3320716 w 3320716"/>
                <a:gd name="connsiteY1" fmla="*/ 0 h 6472989"/>
                <a:gd name="connsiteX2" fmla="*/ 0 w 3320716"/>
                <a:gd name="connsiteY2" fmla="*/ 6472989 h 6472989"/>
                <a:gd name="connsiteX3" fmla="*/ 0 w 3320716"/>
                <a:gd name="connsiteY3" fmla="*/ 5558589 h 6472989"/>
                <a:gd name="connsiteX4" fmla="*/ 0 w 3320716"/>
                <a:gd name="connsiteY4" fmla="*/ 0 h 6472989"/>
                <a:gd name="connsiteX0" fmla="*/ 0 w 3320716"/>
                <a:gd name="connsiteY0" fmla="*/ 0 h 6472989"/>
                <a:gd name="connsiteX1" fmla="*/ 3320716 w 3320716"/>
                <a:gd name="connsiteY1" fmla="*/ 0 h 6472989"/>
                <a:gd name="connsiteX2" fmla="*/ 1756611 w 3320716"/>
                <a:gd name="connsiteY2" fmla="*/ 3104147 h 6472989"/>
                <a:gd name="connsiteX3" fmla="*/ 0 w 3320716"/>
                <a:gd name="connsiteY3" fmla="*/ 6472989 h 6472989"/>
                <a:gd name="connsiteX4" fmla="*/ 0 w 3320716"/>
                <a:gd name="connsiteY4" fmla="*/ 5558589 h 6472989"/>
                <a:gd name="connsiteX5" fmla="*/ 0 w 3320716"/>
                <a:gd name="connsiteY5" fmla="*/ 0 h 6472989"/>
                <a:gd name="connsiteX0" fmla="*/ 0 w 3332747"/>
                <a:gd name="connsiteY0" fmla="*/ 0 h 6472989"/>
                <a:gd name="connsiteX1" fmla="*/ 3320716 w 3332747"/>
                <a:gd name="connsiteY1" fmla="*/ 0 h 6472989"/>
                <a:gd name="connsiteX2" fmla="*/ 3332747 w 3332747"/>
                <a:gd name="connsiteY2" fmla="*/ 4114800 h 6472989"/>
                <a:gd name="connsiteX3" fmla="*/ 0 w 3332747"/>
                <a:gd name="connsiteY3" fmla="*/ 6472989 h 6472989"/>
                <a:gd name="connsiteX4" fmla="*/ 0 w 3332747"/>
                <a:gd name="connsiteY4" fmla="*/ 5558589 h 6472989"/>
                <a:gd name="connsiteX5" fmla="*/ 0 w 3332747"/>
                <a:gd name="connsiteY5" fmla="*/ 0 h 6472989"/>
                <a:gd name="connsiteX0" fmla="*/ 0 w 3336757"/>
                <a:gd name="connsiteY0" fmla="*/ 0 h 6472989"/>
                <a:gd name="connsiteX1" fmla="*/ 3332747 w 3336757"/>
                <a:gd name="connsiteY1" fmla="*/ 48127 h 6472989"/>
                <a:gd name="connsiteX2" fmla="*/ 3332747 w 3336757"/>
                <a:gd name="connsiteY2" fmla="*/ 4114800 h 6472989"/>
                <a:gd name="connsiteX3" fmla="*/ 0 w 3336757"/>
                <a:gd name="connsiteY3" fmla="*/ 6472989 h 6472989"/>
                <a:gd name="connsiteX4" fmla="*/ 0 w 3336757"/>
                <a:gd name="connsiteY4" fmla="*/ 5558589 h 6472989"/>
                <a:gd name="connsiteX5" fmla="*/ 0 w 3336757"/>
                <a:gd name="connsiteY5" fmla="*/ 0 h 6472989"/>
                <a:gd name="connsiteX0" fmla="*/ 0 w 3360820"/>
                <a:gd name="connsiteY0" fmla="*/ 24063 h 6497052"/>
                <a:gd name="connsiteX1" fmla="*/ 3356810 w 3360820"/>
                <a:gd name="connsiteY1" fmla="*/ 0 h 6497052"/>
                <a:gd name="connsiteX2" fmla="*/ 3332747 w 3360820"/>
                <a:gd name="connsiteY2" fmla="*/ 4138863 h 6497052"/>
                <a:gd name="connsiteX3" fmla="*/ 0 w 3360820"/>
                <a:gd name="connsiteY3" fmla="*/ 6497052 h 6497052"/>
                <a:gd name="connsiteX4" fmla="*/ 0 w 3360820"/>
                <a:gd name="connsiteY4" fmla="*/ 5582652 h 6497052"/>
                <a:gd name="connsiteX5" fmla="*/ 0 w 3360820"/>
                <a:gd name="connsiteY5" fmla="*/ 24063 h 6497052"/>
                <a:gd name="connsiteX0" fmla="*/ 0 w 3356810"/>
                <a:gd name="connsiteY0" fmla="*/ 24063 h 6497052"/>
                <a:gd name="connsiteX1" fmla="*/ 3356810 w 3356810"/>
                <a:gd name="connsiteY1" fmla="*/ 0 h 6497052"/>
                <a:gd name="connsiteX2" fmla="*/ 3332747 w 3356810"/>
                <a:gd name="connsiteY2" fmla="*/ 4138863 h 6497052"/>
                <a:gd name="connsiteX3" fmla="*/ 0 w 3356810"/>
                <a:gd name="connsiteY3" fmla="*/ 6497052 h 6497052"/>
                <a:gd name="connsiteX4" fmla="*/ 0 w 3356810"/>
                <a:gd name="connsiteY4" fmla="*/ 5582652 h 6497052"/>
                <a:gd name="connsiteX5" fmla="*/ 0 w 3356810"/>
                <a:gd name="connsiteY5" fmla="*/ 24063 h 6497052"/>
                <a:gd name="connsiteX0" fmla="*/ 0 w 3356811"/>
                <a:gd name="connsiteY0" fmla="*/ 938463 h 6497052"/>
                <a:gd name="connsiteX1" fmla="*/ 3356811 w 3356811"/>
                <a:gd name="connsiteY1" fmla="*/ 0 h 6497052"/>
                <a:gd name="connsiteX2" fmla="*/ 3332748 w 3356811"/>
                <a:gd name="connsiteY2" fmla="*/ 4138863 h 6497052"/>
                <a:gd name="connsiteX3" fmla="*/ 1 w 3356811"/>
                <a:gd name="connsiteY3" fmla="*/ 6497052 h 6497052"/>
                <a:gd name="connsiteX4" fmla="*/ 1 w 3356811"/>
                <a:gd name="connsiteY4" fmla="*/ 5582652 h 6497052"/>
                <a:gd name="connsiteX5" fmla="*/ 0 w 3356811"/>
                <a:gd name="connsiteY5" fmla="*/ 938463 h 6497052"/>
                <a:gd name="connsiteX0" fmla="*/ 0 w 3356811"/>
                <a:gd name="connsiteY0" fmla="*/ 938463 h 6497052"/>
                <a:gd name="connsiteX1" fmla="*/ 216569 w 3356811"/>
                <a:gd name="connsiteY1" fmla="*/ 24063 h 6497052"/>
                <a:gd name="connsiteX2" fmla="*/ 3356811 w 3356811"/>
                <a:gd name="connsiteY2" fmla="*/ 0 h 6497052"/>
                <a:gd name="connsiteX3" fmla="*/ 3332748 w 3356811"/>
                <a:gd name="connsiteY3" fmla="*/ 4138863 h 6497052"/>
                <a:gd name="connsiteX4" fmla="*/ 1 w 3356811"/>
                <a:gd name="connsiteY4" fmla="*/ 6497052 h 6497052"/>
                <a:gd name="connsiteX5" fmla="*/ 1 w 3356811"/>
                <a:gd name="connsiteY5" fmla="*/ 5582652 h 6497052"/>
                <a:gd name="connsiteX6" fmla="*/ 0 w 3356811"/>
                <a:gd name="connsiteY6" fmla="*/ 938463 h 6497052"/>
                <a:gd name="connsiteX0" fmla="*/ 0 w 3332748"/>
                <a:gd name="connsiteY0" fmla="*/ 914400 h 6472989"/>
                <a:gd name="connsiteX1" fmla="*/ 216569 w 3332748"/>
                <a:gd name="connsiteY1" fmla="*/ 0 h 6472989"/>
                <a:gd name="connsiteX2" fmla="*/ 1588169 w 3332748"/>
                <a:gd name="connsiteY2" fmla="*/ 1 h 6472989"/>
                <a:gd name="connsiteX3" fmla="*/ 3332748 w 3332748"/>
                <a:gd name="connsiteY3" fmla="*/ 4114800 h 6472989"/>
                <a:gd name="connsiteX4" fmla="*/ 1 w 3332748"/>
                <a:gd name="connsiteY4" fmla="*/ 6472989 h 6472989"/>
                <a:gd name="connsiteX5" fmla="*/ 1 w 3332748"/>
                <a:gd name="connsiteY5" fmla="*/ 5558589 h 6472989"/>
                <a:gd name="connsiteX6" fmla="*/ 0 w 3332748"/>
                <a:gd name="connsiteY6" fmla="*/ 914400 h 6472989"/>
                <a:gd name="connsiteX0" fmla="*/ 0 w 1588169"/>
                <a:gd name="connsiteY0" fmla="*/ 914400 h 6472989"/>
                <a:gd name="connsiteX1" fmla="*/ 216569 w 1588169"/>
                <a:gd name="connsiteY1" fmla="*/ 0 h 6472989"/>
                <a:gd name="connsiteX2" fmla="*/ 1588169 w 1588169"/>
                <a:gd name="connsiteY2" fmla="*/ 1 h 6472989"/>
                <a:gd name="connsiteX3" fmla="*/ 806116 w 1588169"/>
                <a:gd name="connsiteY3" fmla="*/ 4126831 h 6472989"/>
                <a:gd name="connsiteX4" fmla="*/ 1 w 1588169"/>
                <a:gd name="connsiteY4" fmla="*/ 6472989 h 6472989"/>
                <a:gd name="connsiteX5" fmla="*/ 1 w 1588169"/>
                <a:gd name="connsiteY5" fmla="*/ 5558589 h 6472989"/>
                <a:gd name="connsiteX6" fmla="*/ 0 w 1588169"/>
                <a:gd name="connsiteY6" fmla="*/ 914400 h 6472989"/>
                <a:gd name="connsiteX0" fmla="*/ 0 w 1588169"/>
                <a:gd name="connsiteY0" fmla="*/ 914400 h 6472989"/>
                <a:gd name="connsiteX1" fmla="*/ 216569 w 1588169"/>
                <a:gd name="connsiteY1" fmla="*/ 0 h 6472989"/>
                <a:gd name="connsiteX2" fmla="*/ 1588169 w 1588169"/>
                <a:gd name="connsiteY2" fmla="*/ 1 h 6472989"/>
                <a:gd name="connsiteX3" fmla="*/ 770021 w 1588169"/>
                <a:gd name="connsiteY3" fmla="*/ 4114800 h 6472989"/>
                <a:gd name="connsiteX4" fmla="*/ 1 w 1588169"/>
                <a:gd name="connsiteY4" fmla="*/ 6472989 h 6472989"/>
                <a:gd name="connsiteX5" fmla="*/ 1 w 1588169"/>
                <a:gd name="connsiteY5" fmla="*/ 5558589 h 6472989"/>
                <a:gd name="connsiteX6" fmla="*/ 0 w 1588169"/>
                <a:gd name="connsiteY6" fmla="*/ 914400 h 6472989"/>
                <a:gd name="connsiteX0" fmla="*/ 0 w 770021"/>
                <a:gd name="connsiteY0" fmla="*/ 914400 h 6472989"/>
                <a:gd name="connsiteX1" fmla="*/ 216569 w 770021"/>
                <a:gd name="connsiteY1" fmla="*/ 0 h 6472989"/>
                <a:gd name="connsiteX2" fmla="*/ 709864 w 770021"/>
                <a:gd name="connsiteY2" fmla="*/ 12032 h 6472989"/>
                <a:gd name="connsiteX3" fmla="*/ 770021 w 770021"/>
                <a:gd name="connsiteY3" fmla="*/ 4114800 h 6472989"/>
                <a:gd name="connsiteX4" fmla="*/ 1 w 770021"/>
                <a:gd name="connsiteY4" fmla="*/ 6472989 h 6472989"/>
                <a:gd name="connsiteX5" fmla="*/ 1 w 770021"/>
                <a:gd name="connsiteY5" fmla="*/ 5558589 h 6472989"/>
                <a:gd name="connsiteX6" fmla="*/ 0 w 770021"/>
                <a:gd name="connsiteY6" fmla="*/ 914400 h 6472989"/>
                <a:gd name="connsiteX0" fmla="*/ 0 w 733926"/>
                <a:gd name="connsiteY0" fmla="*/ 914400 h 6472989"/>
                <a:gd name="connsiteX1" fmla="*/ 216569 w 733926"/>
                <a:gd name="connsiteY1" fmla="*/ 0 h 6472989"/>
                <a:gd name="connsiteX2" fmla="*/ 709864 w 733926"/>
                <a:gd name="connsiteY2" fmla="*/ 12032 h 6472989"/>
                <a:gd name="connsiteX3" fmla="*/ 733926 w 733926"/>
                <a:gd name="connsiteY3" fmla="*/ 4114800 h 6472989"/>
                <a:gd name="connsiteX4" fmla="*/ 1 w 733926"/>
                <a:gd name="connsiteY4" fmla="*/ 6472989 h 6472989"/>
                <a:gd name="connsiteX5" fmla="*/ 1 w 733926"/>
                <a:gd name="connsiteY5" fmla="*/ 5558589 h 6472989"/>
                <a:gd name="connsiteX6" fmla="*/ 0 w 733926"/>
                <a:gd name="connsiteY6" fmla="*/ 914400 h 6472989"/>
                <a:gd name="connsiteX0" fmla="*/ 0 w 733926"/>
                <a:gd name="connsiteY0" fmla="*/ 902368 h 6460957"/>
                <a:gd name="connsiteX1" fmla="*/ 204538 w 733926"/>
                <a:gd name="connsiteY1" fmla="*/ 72189 h 6460957"/>
                <a:gd name="connsiteX2" fmla="*/ 709864 w 733926"/>
                <a:gd name="connsiteY2" fmla="*/ 0 h 6460957"/>
                <a:gd name="connsiteX3" fmla="*/ 733926 w 733926"/>
                <a:gd name="connsiteY3" fmla="*/ 4102768 h 6460957"/>
                <a:gd name="connsiteX4" fmla="*/ 1 w 733926"/>
                <a:gd name="connsiteY4" fmla="*/ 6460957 h 6460957"/>
                <a:gd name="connsiteX5" fmla="*/ 1 w 733926"/>
                <a:gd name="connsiteY5" fmla="*/ 5546557 h 6460957"/>
                <a:gd name="connsiteX6" fmla="*/ 0 w 733926"/>
                <a:gd name="connsiteY6" fmla="*/ 902368 h 6460957"/>
                <a:gd name="connsiteX0" fmla="*/ 0 w 733926"/>
                <a:gd name="connsiteY0" fmla="*/ 926431 h 6485020"/>
                <a:gd name="connsiteX1" fmla="*/ 192506 w 733926"/>
                <a:gd name="connsiteY1" fmla="*/ 0 h 6485020"/>
                <a:gd name="connsiteX2" fmla="*/ 709864 w 733926"/>
                <a:gd name="connsiteY2" fmla="*/ 24063 h 6485020"/>
                <a:gd name="connsiteX3" fmla="*/ 733926 w 733926"/>
                <a:gd name="connsiteY3" fmla="*/ 4126831 h 6485020"/>
                <a:gd name="connsiteX4" fmla="*/ 1 w 733926"/>
                <a:gd name="connsiteY4" fmla="*/ 6485020 h 6485020"/>
                <a:gd name="connsiteX5" fmla="*/ 1 w 733926"/>
                <a:gd name="connsiteY5" fmla="*/ 5570620 h 6485020"/>
                <a:gd name="connsiteX6" fmla="*/ 0 w 733926"/>
                <a:gd name="connsiteY6" fmla="*/ 926431 h 6485020"/>
                <a:gd name="connsiteX0" fmla="*/ 0 w 733926"/>
                <a:gd name="connsiteY0" fmla="*/ 938463 h 6497052"/>
                <a:gd name="connsiteX1" fmla="*/ 192506 w 733926"/>
                <a:gd name="connsiteY1" fmla="*/ 12032 h 6497052"/>
                <a:gd name="connsiteX2" fmla="*/ 709864 w 733926"/>
                <a:gd name="connsiteY2" fmla="*/ 0 h 6497052"/>
                <a:gd name="connsiteX3" fmla="*/ 733926 w 733926"/>
                <a:gd name="connsiteY3" fmla="*/ 4138863 h 6497052"/>
                <a:gd name="connsiteX4" fmla="*/ 1 w 733926"/>
                <a:gd name="connsiteY4" fmla="*/ 6497052 h 6497052"/>
                <a:gd name="connsiteX5" fmla="*/ 1 w 733926"/>
                <a:gd name="connsiteY5" fmla="*/ 5582652 h 6497052"/>
                <a:gd name="connsiteX6" fmla="*/ 0 w 733926"/>
                <a:gd name="connsiteY6" fmla="*/ 938463 h 6497052"/>
                <a:gd name="connsiteX0" fmla="*/ 0 w 733926"/>
                <a:gd name="connsiteY0" fmla="*/ 938463 h 6497052"/>
                <a:gd name="connsiteX1" fmla="*/ 626189 w 733926"/>
                <a:gd name="connsiteY1" fmla="*/ 108284 h 6497052"/>
                <a:gd name="connsiteX2" fmla="*/ 709864 w 733926"/>
                <a:gd name="connsiteY2" fmla="*/ 0 h 6497052"/>
                <a:gd name="connsiteX3" fmla="*/ 733926 w 733926"/>
                <a:gd name="connsiteY3" fmla="*/ 4138863 h 6497052"/>
                <a:gd name="connsiteX4" fmla="*/ 1 w 733926"/>
                <a:gd name="connsiteY4" fmla="*/ 6497052 h 6497052"/>
                <a:gd name="connsiteX5" fmla="*/ 1 w 733926"/>
                <a:gd name="connsiteY5" fmla="*/ 5582652 h 6497052"/>
                <a:gd name="connsiteX6" fmla="*/ 0 w 733926"/>
                <a:gd name="connsiteY6" fmla="*/ 938463 h 649705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</a:cxnLst>
              <a:rect l="l" t="t" r="r" b="b"/>
              <a:pathLst>
                <a:path w="733926" h="6497052">
                  <a:moveTo>
                    <a:pt x="0" y="938463"/>
                  </a:moveTo>
                  <a:lnTo>
                    <a:pt x="626189" y="108284"/>
                  </a:lnTo>
                  <a:lnTo>
                    <a:pt x="709864" y="0"/>
                  </a:lnTo>
                  <a:cubicBezTo>
                    <a:pt x="689811" y="1383632"/>
                    <a:pt x="729916" y="2767263"/>
                    <a:pt x="733926" y="4138863"/>
                  </a:cubicBezTo>
                  <a:lnTo>
                    <a:pt x="1" y="6497052"/>
                  </a:lnTo>
                  <a:lnTo>
                    <a:pt x="1" y="5582652"/>
                  </a:lnTo>
                  <a:cubicBezTo>
                    <a:pt x="1" y="4034589"/>
                    <a:pt x="0" y="2486526"/>
                    <a:pt x="0" y="938463"/>
                  </a:cubicBezTo>
                  <a:close/>
                </a:path>
              </a:pathLst>
            </a:custGeom>
            <a:solidFill>
              <a:srgbClr val="82C4F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pt-BR" dirty="0">
                <a:solidFill>
                  <a:srgbClr val="99D2EB"/>
                </a:solidFill>
              </a:endParaRPr>
            </a:p>
          </p:txBody>
        </p:sp>
      </p:grpSp>
      <p:sp>
        <p:nvSpPr>
          <p:cNvPr id="8" name="Espaço Reservado para Imagem 9"/>
          <p:cNvSpPr>
            <a:spLocks noGrp="1"/>
          </p:cNvSpPr>
          <p:nvPr>
            <p:ph type="pic" sz="quarter" idx="10"/>
          </p:nvPr>
        </p:nvSpPr>
        <p:spPr>
          <a:xfrm>
            <a:off x="264445" y="1720395"/>
            <a:ext cx="3079750" cy="3377386"/>
          </a:xfrm>
          <a:ln w="31750" cmpd="sng">
            <a:solidFill>
              <a:schemeClr val="bg1"/>
            </a:solidFill>
            <a:prstDash val="solid"/>
          </a:ln>
          <a:effectLst/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ítulo 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05BFA754-D5C3-4E66-96A6-867B257F58DC}" type="datetimeFigureOut">
              <a:rPr lang="en-US" dirty="0"/>
              <a:pPr/>
              <a:t>11/21/2019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5D84065D-F351-4B03-BD91-D8A6B8D4B362}" type="slidenum">
              <a:rPr lang="en-US" dirty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ó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Forma livre 10"/>
          <p:cNvSpPr/>
          <p:nvPr/>
        </p:nvSpPr>
        <p:spPr>
          <a:xfrm>
            <a:off x="-1" y="360948"/>
            <a:ext cx="3356811" cy="6497052"/>
          </a:xfrm>
          <a:custGeom>
            <a:avLst/>
            <a:gdLst>
              <a:gd name="connsiteX0" fmla="*/ 0 w 3320716"/>
              <a:gd name="connsiteY0" fmla="*/ 0 h 5558589"/>
              <a:gd name="connsiteX1" fmla="*/ 3320716 w 3320716"/>
              <a:gd name="connsiteY1" fmla="*/ 0 h 5558589"/>
              <a:gd name="connsiteX2" fmla="*/ 3320716 w 3320716"/>
              <a:gd name="connsiteY2" fmla="*/ 5558589 h 5558589"/>
              <a:gd name="connsiteX3" fmla="*/ 0 w 3320716"/>
              <a:gd name="connsiteY3" fmla="*/ 5558589 h 5558589"/>
              <a:gd name="connsiteX4" fmla="*/ 0 w 3320716"/>
              <a:gd name="connsiteY4" fmla="*/ 0 h 5558589"/>
              <a:gd name="connsiteX0" fmla="*/ 0 w 3320716"/>
              <a:gd name="connsiteY0" fmla="*/ 0 h 6472989"/>
              <a:gd name="connsiteX1" fmla="*/ 3320716 w 3320716"/>
              <a:gd name="connsiteY1" fmla="*/ 0 h 6472989"/>
              <a:gd name="connsiteX2" fmla="*/ 0 w 3320716"/>
              <a:gd name="connsiteY2" fmla="*/ 6472989 h 6472989"/>
              <a:gd name="connsiteX3" fmla="*/ 0 w 3320716"/>
              <a:gd name="connsiteY3" fmla="*/ 5558589 h 6472989"/>
              <a:gd name="connsiteX4" fmla="*/ 0 w 3320716"/>
              <a:gd name="connsiteY4" fmla="*/ 0 h 6472989"/>
              <a:gd name="connsiteX0" fmla="*/ 0 w 3320716"/>
              <a:gd name="connsiteY0" fmla="*/ 0 h 6472989"/>
              <a:gd name="connsiteX1" fmla="*/ 3320716 w 3320716"/>
              <a:gd name="connsiteY1" fmla="*/ 0 h 6472989"/>
              <a:gd name="connsiteX2" fmla="*/ 1756611 w 3320716"/>
              <a:gd name="connsiteY2" fmla="*/ 3104147 h 6472989"/>
              <a:gd name="connsiteX3" fmla="*/ 0 w 3320716"/>
              <a:gd name="connsiteY3" fmla="*/ 6472989 h 6472989"/>
              <a:gd name="connsiteX4" fmla="*/ 0 w 3320716"/>
              <a:gd name="connsiteY4" fmla="*/ 5558589 h 6472989"/>
              <a:gd name="connsiteX5" fmla="*/ 0 w 3320716"/>
              <a:gd name="connsiteY5" fmla="*/ 0 h 6472989"/>
              <a:gd name="connsiteX0" fmla="*/ 0 w 3332747"/>
              <a:gd name="connsiteY0" fmla="*/ 0 h 6472989"/>
              <a:gd name="connsiteX1" fmla="*/ 3320716 w 3332747"/>
              <a:gd name="connsiteY1" fmla="*/ 0 h 6472989"/>
              <a:gd name="connsiteX2" fmla="*/ 3332747 w 3332747"/>
              <a:gd name="connsiteY2" fmla="*/ 4114800 h 6472989"/>
              <a:gd name="connsiteX3" fmla="*/ 0 w 3332747"/>
              <a:gd name="connsiteY3" fmla="*/ 6472989 h 6472989"/>
              <a:gd name="connsiteX4" fmla="*/ 0 w 3332747"/>
              <a:gd name="connsiteY4" fmla="*/ 5558589 h 6472989"/>
              <a:gd name="connsiteX5" fmla="*/ 0 w 3332747"/>
              <a:gd name="connsiteY5" fmla="*/ 0 h 6472989"/>
              <a:gd name="connsiteX0" fmla="*/ 0 w 3336757"/>
              <a:gd name="connsiteY0" fmla="*/ 0 h 6472989"/>
              <a:gd name="connsiteX1" fmla="*/ 3332747 w 3336757"/>
              <a:gd name="connsiteY1" fmla="*/ 48127 h 6472989"/>
              <a:gd name="connsiteX2" fmla="*/ 3332747 w 3336757"/>
              <a:gd name="connsiteY2" fmla="*/ 4114800 h 6472989"/>
              <a:gd name="connsiteX3" fmla="*/ 0 w 3336757"/>
              <a:gd name="connsiteY3" fmla="*/ 6472989 h 6472989"/>
              <a:gd name="connsiteX4" fmla="*/ 0 w 3336757"/>
              <a:gd name="connsiteY4" fmla="*/ 5558589 h 6472989"/>
              <a:gd name="connsiteX5" fmla="*/ 0 w 3336757"/>
              <a:gd name="connsiteY5" fmla="*/ 0 h 6472989"/>
              <a:gd name="connsiteX0" fmla="*/ 0 w 3360820"/>
              <a:gd name="connsiteY0" fmla="*/ 24063 h 6497052"/>
              <a:gd name="connsiteX1" fmla="*/ 3356810 w 3360820"/>
              <a:gd name="connsiteY1" fmla="*/ 0 h 6497052"/>
              <a:gd name="connsiteX2" fmla="*/ 3332747 w 3360820"/>
              <a:gd name="connsiteY2" fmla="*/ 4138863 h 6497052"/>
              <a:gd name="connsiteX3" fmla="*/ 0 w 3360820"/>
              <a:gd name="connsiteY3" fmla="*/ 6497052 h 6497052"/>
              <a:gd name="connsiteX4" fmla="*/ 0 w 3360820"/>
              <a:gd name="connsiteY4" fmla="*/ 5582652 h 6497052"/>
              <a:gd name="connsiteX5" fmla="*/ 0 w 3360820"/>
              <a:gd name="connsiteY5" fmla="*/ 24063 h 6497052"/>
              <a:gd name="connsiteX0" fmla="*/ 0 w 3356810"/>
              <a:gd name="connsiteY0" fmla="*/ 24063 h 6497052"/>
              <a:gd name="connsiteX1" fmla="*/ 3356810 w 3356810"/>
              <a:gd name="connsiteY1" fmla="*/ 0 h 6497052"/>
              <a:gd name="connsiteX2" fmla="*/ 3332747 w 3356810"/>
              <a:gd name="connsiteY2" fmla="*/ 4138863 h 6497052"/>
              <a:gd name="connsiteX3" fmla="*/ 0 w 3356810"/>
              <a:gd name="connsiteY3" fmla="*/ 6497052 h 6497052"/>
              <a:gd name="connsiteX4" fmla="*/ 0 w 3356810"/>
              <a:gd name="connsiteY4" fmla="*/ 5582652 h 6497052"/>
              <a:gd name="connsiteX5" fmla="*/ 0 w 3356810"/>
              <a:gd name="connsiteY5" fmla="*/ 24063 h 6497052"/>
              <a:gd name="connsiteX0" fmla="*/ 0 w 3356811"/>
              <a:gd name="connsiteY0" fmla="*/ 938463 h 6497052"/>
              <a:gd name="connsiteX1" fmla="*/ 3356811 w 3356811"/>
              <a:gd name="connsiteY1" fmla="*/ 0 h 6497052"/>
              <a:gd name="connsiteX2" fmla="*/ 3332748 w 3356811"/>
              <a:gd name="connsiteY2" fmla="*/ 4138863 h 6497052"/>
              <a:gd name="connsiteX3" fmla="*/ 1 w 3356811"/>
              <a:gd name="connsiteY3" fmla="*/ 6497052 h 6497052"/>
              <a:gd name="connsiteX4" fmla="*/ 1 w 3356811"/>
              <a:gd name="connsiteY4" fmla="*/ 5582652 h 6497052"/>
              <a:gd name="connsiteX5" fmla="*/ 0 w 3356811"/>
              <a:gd name="connsiteY5" fmla="*/ 938463 h 6497052"/>
              <a:gd name="connsiteX0" fmla="*/ 0 w 3356811"/>
              <a:gd name="connsiteY0" fmla="*/ 938463 h 6497052"/>
              <a:gd name="connsiteX1" fmla="*/ 216569 w 3356811"/>
              <a:gd name="connsiteY1" fmla="*/ 24063 h 6497052"/>
              <a:gd name="connsiteX2" fmla="*/ 3356811 w 3356811"/>
              <a:gd name="connsiteY2" fmla="*/ 0 h 6497052"/>
              <a:gd name="connsiteX3" fmla="*/ 3332748 w 3356811"/>
              <a:gd name="connsiteY3" fmla="*/ 4138863 h 6497052"/>
              <a:gd name="connsiteX4" fmla="*/ 1 w 3356811"/>
              <a:gd name="connsiteY4" fmla="*/ 6497052 h 6497052"/>
              <a:gd name="connsiteX5" fmla="*/ 1 w 3356811"/>
              <a:gd name="connsiteY5" fmla="*/ 5582652 h 6497052"/>
              <a:gd name="connsiteX6" fmla="*/ 0 w 3356811"/>
              <a:gd name="connsiteY6" fmla="*/ 938463 h 6497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3356811" h="6497052">
                <a:moveTo>
                  <a:pt x="0" y="938463"/>
                </a:moveTo>
                <a:lnTo>
                  <a:pt x="216569" y="24063"/>
                </a:lnTo>
                <a:lnTo>
                  <a:pt x="3356811" y="0"/>
                </a:lnTo>
                <a:cubicBezTo>
                  <a:pt x="3336758" y="1383632"/>
                  <a:pt x="3328738" y="2767263"/>
                  <a:pt x="3332748" y="4138863"/>
                </a:cubicBezTo>
                <a:lnTo>
                  <a:pt x="1" y="6497052"/>
                </a:lnTo>
                <a:lnTo>
                  <a:pt x="1" y="5582652"/>
                </a:lnTo>
                <a:cubicBezTo>
                  <a:pt x="1" y="4034589"/>
                  <a:pt x="0" y="2486526"/>
                  <a:pt x="0" y="938463"/>
                </a:cubicBezTo>
                <a:close/>
              </a:path>
            </a:pathLst>
          </a:custGeom>
          <a:solidFill>
            <a:srgbClr val="B0E4FE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/>
          </a:p>
        </p:txBody>
      </p:sp>
      <p:sp>
        <p:nvSpPr>
          <p:cNvPr id="3" name="Content Placeholder 2"/>
          <p:cNvSpPr>
            <a:spLocks noGrp="1"/>
          </p:cNvSpPr>
          <p:nvPr>
            <p:ph idx="1" hasCustomPrompt="1"/>
          </p:nvPr>
        </p:nvSpPr>
        <p:spPr>
          <a:xfrm>
            <a:off x="3910263" y="424506"/>
            <a:ext cx="7972957" cy="4057954"/>
          </a:xfrm>
        </p:spPr>
        <p:txBody>
          <a:bodyPr anchor="ctr"/>
          <a:lstStyle>
            <a:lvl1pPr>
              <a:spcBef>
                <a:spcPts val="0"/>
              </a:spcBef>
              <a:spcAft>
                <a:spcPts val="1800"/>
              </a:spcAft>
              <a:buClr>
                <a:srgbClr val="0070C0"/>
              </a:buClr>
              <a:buFont typeface="Wingdings" pitchFamily="2" charset="2"/>
              <a:buChar char="§"/>
              <a:defRPr/>
            </a:lvl1pPr>
            <a:lvl2pPr>
              <a:spcBef>
                <a:spcPts val="0"/>
              </a:spcBef>
              <a:spcAft>
                <a:spcPts val="1800"/>
              </a:spcAft>
              <a:buClr>
                <a:srgbClr val="00B0F0"/>
              </a:buClr>
              <a:buFont typeface="Wingdings" pitchFamily="2" charset="2"/>
              <a:buChar char="§"/>
              <a:defRPr/>
            </a:lvl2pPr>
            <a:lvl3pPr>
              <a:spcBef>
                <a:spcPts val="0"/>
              </a:spcBef>
              <a:spcAft>
                <a:spcPts val="1800"/>
              </a:spcAft>
              <a:buClr>
                <a:srgbClr val="002060"/>
              </a:buClr>
              <a:defRPr/>
            </a:lvl3pPr>
          </a:lstStyle>
          <a:p>
            <a:pPr lvl="0"/>
            <a:r>
              <a:rPr lang="pt-BR" dirty="0"/>
              <a:t>Clique para editar o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</p:txBody>
      </p:sp>
      <p:sp>
        <p:nvSpPr>
          <p:cNvPr id="12" name="Forma livre 11"/>
          <p:cNvSpPr/>
          <p:nvPr/>
        </p:nvSpPr>
        <p:spPr>
          <a:xfrm>
            <a:off x="0" y="264695"/>
            <a:ext cx="264696" cy="6593305"/>
          </a:xfrm>
          <a:custGeom>
            <a:avLst/>
            <a:gdLst>
              <a:gd name="connsiteX0" fmla="*/ 0 w 3320716"/>
              <a:gd name="connsiteY0" fmla="*/ 0 h 5558589"/>
              <a:gd name="connsiteX1" fmla="*/ 3320716 w 3320716"/>
              <a:gd name="connsiteY1" fmla="*/ 0 h 5558589"/>
              <a:gd name="connsiteX2" fmla="*/ 3320716 w 3320716"/>
              <a:gd name="connsiteY2" fmla="*/ 5558589 h 5558589"/>
              <a:gd name="connsiteX3" fmla="*/ 0 w 3320716"/>
              <a:gd name="connsiteY3" fmla="*/ 5558589 h 5558589"/>
              <a:gd name="connsiteX4" fmla="*/ 0 w 3320716"/>
              <a:gd name="connsiteY4" fmla="*/ 0 h 5558589"/>
              <a:gd name="connsiteX0" fmla="*/ 0 w 3320716"/>
              <a:gd name="connsiteY0" fmla="*/ 0 h 6472989"/>
              <a:gd name="connsiteX1" fmla="*/ 3320716 w 3320716"/>
              <a:gd name="connsiteY1" fmla="*/ 0 h 6472989"/>
              <a:gd name="connsiteX2" fmla="*/ 0 w 3320716"/>
              <a:gd name="connsiteY2" fmla="*/ 6472989 h 6472989"/>
              <a:gd name="connsiteX3" fmla="*/ 0 w 3320716"/>
              <a:gd name="connsiteY3" fmla="*/ 5558589 h 6472989"/>
              <a:gd name="connsiteX4" fmla="*/ 0 w 3320716"/>
              <a:gd name="connsiteY4" fmla="*/ 0 h 6472989"/>
              <a:gd name="connsiteX0" fmla="*/ 0 w 3320716"/>
              <a:gd name="connsiteY0" fmla="*/ 0 h 6472989"/>
              <a:gd name="connsiteX1" fmla="*/ 3320716 w 3320716"/>
              <a:gd name="connsiteY1" fmla="*/ 0 h 6472989"/>
              <a:gd name="connsiteX2" fmla="*/ 1756611 w 3320716"/>
              <a:gd name="connsiteY2" fmla="*/ 3104147 h 6472989"/>
              <a:gd name="connsiteX3" fmla="*/ 0 w 3320716"/>
              <a:gd name="connsiteY3" fmla="*/ 6472989 h 6472989"/>
              <a:gd name="connsiteX4" fmla="*/ 0 w 3320716"/>
              <a:gd name="connsiteY4" fmla="*/ 5558589 h 6472989"/>
              <a:gd name="connsiteX5" fmla="*/ 0 w 3320716"/>
              <a:gd name="connsiteY5" fmla="*/ 0 h 6472989"/>
              <a:gd name="connsiteX0" fmla="*/ 0 w 3332747"/>
              <a:gd name="connsiteY0" fmla="*/ 0 h 6472989"/>
              <a:gd name="connsiteX1" fmla="*/ 3320716 w 3332747"/>
              <a:gd name="connsiteY1" fmla="*/ 0 h 6472989"/>
              <a:gd name="connsiteX2" fmla="*/ 3332747 w 3332747"/>
              <a:gd name="connsiteY2" fmla="*/ 4114800 h 6472989"/>
              <a:gd name="connsiteX3" fmla="*/ 0 w 3332747"/>
              <a:gd name="connsiteY3" fmla="*/ 6472989 h 6472989"/>
              <a:gd name="connsiteX4" fmla="*/ 0 w 3332747"/>
              <a:gd name="connsiteY4" fmla="*/ 5558589 h 6472989"/>
              <a:gd name="connsiteX5" fmla="*/ 0 w 3332747"/>
              <a:gd name="connsiteY5" fmla="*/ 0 h 6472989"/>
              <a:gd name="connsiteX0" fmla="*/ 0 w 3336757"/>
              <a:gd name="connsiteY0" fmla="*/ 0 h 6472989"/>
              <a:gd name="connsiteX1" fmla="*/ 3332747 w 3336757"/>
              <a:gd name="connsiteY1" fmla="*/ 48127 h 6472989"/>
              <a:gd name="connsiteX2" fmla="*/ 3332747 w 3336757"/>
              <a:gd name="connsiteY2" fmla="*/ 4114800 h 6472989"/>
              <a:gd name="connsiteX3" fmla="*/ 0 w 3336757"/>
              <a:gd name="connsiteY3" fmla="*/ 6472989 h 6472989"/>
              <a:gd name="connsiteX4" fmla="*/ 0 w 3336757"/>
              <a:gd name="connsiteY4" fmla="*/ 5558589 h 6472989"/>
              <a:gd name="connsiteX5" fmla="*/ 0 w 3336757"/>
              <a:gd name="connsiteY5" fmla="*/ 0 h 6472989"/>
              <a:gd name="connsiteX0" fmla="*/ 0 w 3360820"/>
              <a:gd name="connsiteY0" fmla="*/ 24063 h 6497052"/>
              <a:gd name="connsiteX1" fmla="*/ 3356810 w 3360820"/>
              <a:gd name="connsiteY1" fmla="*/ 0 h 6497052"/>
              <a:gd name="connsiteX2" fmla="*/ 3332747 w 3360820"/>
              <a:gd name="connsiteY2" fmla="*/ 4138863 h 6497052"/>
              <a:gd name="connsiteX3" fmla="*/ 0 w 3360820"/>
              <a:gd name="connsiteY3" fmla="*/ 6497052 h 6497052"/>
              <a:gd name="connsiteX4" fmla="*/ 0 w 3360820"/>
              <a:gd name="connsiteY4" fmla="*/ 5582652 h 6497052"/>
              <a:gd name="connsiteX5" fmla="*/ 0 w 3360820"/>
              <a:gd name="connsiteY5" fmla="*/ 24063 h 6497052"/>
              <a:gd name="connsiteX0" fmla="*/ 0 w 3356810"/>
              <a:gd name="connsiteY0" fmla="*/ 24063 h 6497052"/>
              <a:gd name="connsiteX1" fmla="*/ 3356810 w 3356810"/>
              <a:gd name="connsiteY1" fmla="*/ 0 h 6497052"/>
              <a:gd name="connsiteX2" fmla="*/ 3332747 w 3356810"/>
              <a:gd name="connsiteY2" fmla="*/ 4138863 h 6497052"/>
              <a:gd name="connsiteX3" fmla="*/ 0 w 3356810"/>
              <a:gd name="connsiteY3" fmla="*/ 6497052 h 6497052"/>
              <a:gd name="connsiteX4" fmla="*/ 0 w 3356810"/>
              <a:gd name="connsiteY4" fmla="*/ 5582652 h 6497052"/>
              <a:gd name="connsiteX5" fmla="*/ 0 w 3356810"/>
              <a:gd name="connsiteY5" fmla="*/ 24063 h 6497052"/>
              <a:gd name="connsiteX0" fmla="*/ 0 w 3356811"/>
              <a:gd name="connsiteY0" fmla="*/ 938463 h 6497052"/>
              <a:gd name="connsiteX1" fmla="*/ 3356811 w 3356811"/>
              <a:gd name="connsiteY1" fmla="*/ 0 h 6497052"/>
              <a:gd name="connsiteX2" fmla="*/ 3332748 w 3356811"/>
              <a:gd name="connsiteY2" fmla="*/ 4138863 h 6497052"/>
              <a:gd name="connsiteX3" fmla="*/ 1 w 3356811"/>
              <a:gd name="connsiteY3" fmla="*/ 6497052 h 6497052"/>
              <a:gd name="connsiteX4" fmla="*/ 1 w 3356811"/>
              <a:gd name="connsiteY4" fmla="*/ 5582652 h 6497052"/>
              <a:gd name="connsiteX5" fmla="*/ 0 w 3356811"/>
              <a:gd name="connsiteY5" fmla="*/ 938463 h 6497052"/>
              <a:gd name="connsiteX0" fmla="*/ 0 w 3356811"/>
              <a:gd name="connsiteY0" fmla="*/ 938463 h 6497052"/>
              <a:gd name="connsiteX1" fmla="*/ 216569 w 3356811"/>
              <a:gd name="connsiteY1" fmla="*/ 24063 h 6497052"/>
              <a:gd name="connsiteX2" fmla="*/ 3356811 w 3356811"/>
              <a:gd name="connsiteY2" fmla="*/ 0 h 6497052"/>
              <a:gd name="connsiteX3" fmla="*/ 3332748 w 3356811"/>
              <a:gd name="connsiteY3" fmla="*/ 4138863 h 6497052"/>
              <a:gd name="connsiteX4" fmla="*/ 1 w 3356811"/>
              <a:gd name="connsiteY4" fmla="*/ 6497052 h 6497052"/>
              <a:gd name="connsiteX5" fmla="*/ 1 w 3356811"/>
              <a:gd name="connsiteY5" fmla="*/ 5582652 h 6497052"/>
              <a:gd name="connsiteX6" fmla="*/ 0 w 3356811"/>
              <a:gd name="connsiteY6" fmla="*/ 938463 h 6497052"/>
              <a:gd name="connsiteX0" fmla="*/ 0 w 3332748"/>
              <a:gd name="connsiteY0" fmla="*/ 914400 h 6472989"/>
              <a:gd name="connsiteX1" fmla="*/ 216569 w 3332748"/>
              <a:gd name="connsiteY1" fmla="*/ 0 h 6472989"/>
              <a:gd name="connsiteX2" fmla="*/ 1588169 w 3332748"/>
              <a:gd name="connsiteY2" fmla="*/ 1 h 6472989"/>
              <a:gd name="connsiteX3" fmla="*/ 3332748 w 3332748"/>
              <a:gd name="connsiteY3" fmla="*/ 4114800 h 6472989"/>
              <a:gd name="connsiteX4" fmla="*/ 1 w 3332748"/>
              <a:gd name="connsiteY4" fmla="*/ 6472989 h 6472989"/>
              <a:gd name="connsiteX5" fmla="*/ 1 w 3332748"/>
              <a:gd name="connsiteY5" fmla="*/ 5558589 h 6472989"/>
              <a:gd name="connsiteX6" fmla="*/ 0 w 3332748"/>
              <a:gd name="connsiteY6" fmla="*/ 914400 h 6472989"/>
              <a:gd name="connsiteX0" fmla="*/ 0 w 1588169"/>
              <a:gd name="connsiteY0" fmla="*/ 914400 h 6472989"/>
              <a:gd name="connsiteX1" fmla="*/ 216569 w 1588169"/>
              <a:gd name="connsiteY1" fmla="*/ 0 h 6472989"/>
              <a:gd name="connsiteX2" fmla="*/ 1588169 w 1588169"/>
              <a:gd name="connsiteY2" fmla="*/ 1 h 6472989"/>
              <a:gd name="connsiteX3" fmla="*/ 806116 w 1588169"/>
              <a:gd name="connsiteY3" fmla="*/ 4126831 h 6472989"/>
              <a:gd name="connsiteX4" fmla="*/ 1 w 1588169"/>
              <a:gd name="connsiteY4" fmla="*/ 6472989 h 6472989"/>
              <a:gd name="connsiteX5" fmla="*/ 1 w 1588169"/>
              <a:gd name="connsiteY5" fmla="*/ 5558589 h 6472989"/>
              <a:gd name="connsiteX6" fmla="*/ 0 w 1588169"/>
              <a:gd name="connsiteY6" fmla="*/ 914400 h 6472989"/>
              <a:gd name="connsiteX0" fmla="*/ 0 w 1588169"/>
              <a:gd name="connsiteY0" fmla="*/ 914400 h 6472989"/>
              <a:gd name="connsiteX1" fmla="*/ 216569 w 1588169"/>
              <a:gd name="connsiteY1" fmla="*/ 0 h 6472989"/>
              <a:gd name="connsiteX2" fmla="*/ 1588169 w 1588169"/>
              <a:gd name="connsiteY2" fmla="*/ 1 h 6472989"/>
              <a:gd name="connsiteX3" fmla="*/ 770021 w 1588169"/>
              <a:gd name="connsiteY3" fmla="*/ 4114800 h 6472989"/>
              <a:gd name="connsiteX4" fmla="*/ 1 w 1588169"/>
              <a:gd name="connsiteY4" fmla="*/ 6472989 h 6472989"/>
              <a:gd name="connsiteX5" fmla="*/ 1 w 1588169"/>
              <a:gd name="connsiteY5" fmla="*/ 5558589 h 6472989"/>
              <a:gd name="connsiteX6" fmla="*/ 0 w 1588169"/>
              <a:gd name="connsiteY6" fmla="*/ 914400 h 6472989"/>
              <a:gd name="connsiteX0" fmla="*/ 0 w 770021"/>
              <a:gd name="connsiteY0" fmla="*/ 914400 h 6472989"/>
              <a:gd name="connsiteX1" fmla="*/ 216569 w 770021"/>
              <a:gd name="connsiteY1" fmla="*/ 0 h 6472989"/>
              <a:gd name="connsiteX2" fmla="*/ 709864 w 770021"/>
              <a:gd name="connsiteY2" fmla="*/ 12032 h 6472989"/>
              <a:gd name="connsiteX3" fmla="*/ 770021 w 770021"/>
              <a:gd name="connsiteY3" fmla="*/ 4114800 h 6472989"/>
              <a:gd name="connsiteX4" fmla="*/ 1 w 770021"/>
              <a:gd name="connsiteY4" fmla="*/ 6472989 h 6472989"/>
              <a:gd name="connsiteX5" fmla="*/ 1 w 770021"/>
              <a:gd name="connsiteY5" fmla="*/ 5558589 h 6472989"/>
              <a:gd name="connsiteX6" fmla="*/ 0 w 770021"/>
              <a:gd name="connsiteY6" fmla="*/ 914400 h 6472989"/>
              <a:gd name="connsiteX0" fmla="*/ 0 w 733926"/>
              <a:gd name="connsiteY0" fmla="*/ 914400 h 6472989"/>
              <a:gd name="connsiteX1" fmla="*/ 216569 w 733926"/>
              <a:gd name="connsiteY1" fmla="*/ 0 h 6472989"/>
              <a:gd name="connsiteX2" fmla="*/ 709864 w 733926"/>
              <a:gd name="connsiteY2" fmla="*/ 12032 h 6472989"/>
              <a:gd name="connsiteX3" fmla="*/ 733926 w 733926"/>
              <a:gd name="connsiteY3" fmla="*/ 4114800 h 6472989"/>
              <a:gd name="connsiteX4" fmla="*/ 1 w 733926"/>
              <a:gd name="connsiteY4" fmla="*/ 6472989 h 6472989"/>
              <a:gd name="connsiteX5" fmla="*/ 1 w 733926"/>
              <a:gd name="connsiteY5" fmla="*/ 5558589 h 6472989"/>
              <a:gd name="connsiteX6" fmla="*/ 0 w 733926"/>
              <a:gd name="connsiteY6" fmla="*/ 914400 h 6472989"/>
              <a:gd name="connsiteX0" fmla="*/ 0 w 733926"/>
              <a:gd name="connsiteY0" fmla="*/ 902368 h 6460957"/>
              <a:gd name="connsiteX1" fmla="*/ 204538 w 733926"/>
              <a:gd name="connsiteY1" fmla="*/ 72189 h 6460957"/>
              <a:gd name="connsiteX2" fmla="*/ 709864 w 733926"/>
              <a:gd name="connsiteY2" fmla="*/ 0 h 6460957"/>
              <a:gd name="connsiteX3" fmla="*/ 733926 w 733926"/>
              <a:gd name="connsiteY3" fmla="*/ 4102768 h 6460957"/>
              <a:gd name="connsiteX4" fmla="*/ 1 w 733926"/>
              <a:gd name="connsiteY4" fmla="*/ 6460957 h 6460957"/>
              <a:gd name="connsiteX5" fmla="*/ 1 w 733926"/>
              <a:gd name="connsiteY5" fmla="*/ 5546557 h 6460957"/>
              <a:gd name="connsiteX6" fmla="*/ 0 w 733926"/>
              <a:gd name="connsiteY6" fmla="*/ 902368 h 6460957"/>
              <a:gd name="connsiteX0" fmla="*/ 0 w 733926"/>
              <a:gd name="connsiteY0" fmla="*/ 926431 h 6485020"/>
              <a:gd name="connsiteX1" fmla="*/ 192506 w 733926"/>
              <a:gd name="connsiteY1" fmla="*/ 0 h 6485020"/>
              <a:gd name="connsiteX2" fmla="*/ 709864 w 733926"/>
              <a:gd name="connsiteY2" fmla="*/ 24063 h 6485020"/>
              <a:gd name="connsiteX3" fmla="*/ 733926 w 733926"/>
              <a:gd name="connsiteY3" fmla="*/ 4126831 h 6485020"/>
              <a:gd name="connsiteX4" fmla="*/ 1 w 733926"/>
              <a:gd name="connsiteY4" fmla="*/ 6485020 h 6485020"/>
              <a:gd name="connsiteX5" fmla="*/ 1 w 733926"/>
              <a:gd name="connsiteY5" fmla="*/ 5570620 h 6485020"/>
              <a:gd name="connsiteX6" fmla="*/ 0 w 733926"/>
              <a:gd name="connsiteY6" fmla="*/ 926431 h 6485020"/>
              <a:gd name="connsiteX0" fmla="*/ 0 w 733926"/>
              <a:gd name="connsiteY0" fmla="*/ 938463 h 6497052"/>
              <a:gd name="connsiteX1" fmla="*/ 192506 w 733926"/>
              <a:gd name="connsiteY1" fmla="*/ 12032 h 6497052"/>
              <a:gd name="connsiteX2" fmla="*/ 709864 w 733926"/>
              <a:gd name="connsiteY2" fmla="*/ 0 h 6497052"/>
              <a:gd name="connsiteX3" fmla="*/ 733926 w 733926"/>
              <a:gd name="connsiteY3" fmla="*/ 4138863 h 6497052"/>
              <a:gd name="connsiteX4" fmla="*/ 1 w 733926"/>
              <a:gd name="connsiteY4" fmla="*/ 6497052 h 6497052"/>
              <a:gd name="connsiteX5" fmla="*/ 1 w 733926"/>
              <a:gd name="connsiteY5" fmla="*/ 5582652 h 6497052"/>
              <a:gd name="connsiteX6" fmla="*/ 0 w 733926"/>
              <a:gd name="connsiteY6" fmla="*/ 938463 h 6497052"/>
              <a:gd name="connsiteX0" fmla="*/ 0 w 733926"/>
              <a:gd name="connsiteY0" fmla="*/ 938463 h 6497052"/>
              <a:gd name="connsiteX1" fmla="*/ 626189 w 733926"/>
              <a:gd name="connsiteY1" fmla="*/ 108284 h 6497052"/>
              <a:gd name="connsiteX2" fmla="*/ 709864 w 733926"/>
              <a:gd name="connsiteY2" fmla="*/ 0 h 6497052"/>
              <a:gd name="connsiteX3" fmla="*/ 733926 w 733926"/>
              <a:gd name="connsiteY3" fmla="*/ 4138863 h 6497052"/>
              <a:gd name="connsiteX4" fmla="*/ 1 w 733926"/>
              <a:gd name="connsiteY4" fmla="*/ 6497052 h 6497052"/>
              <a:gd name="connsiteX5" fmla="*/ 1 w 733926"/>
              <a:gd name="connsiteY5" fmla="*/ 5582652 h 6497052"/>
              <a:gd name="connsiteX6" fmla="*/ 0 w 733926"/>
              <a:gd name="connsiteY6" fmla="*/ 938463 h 649705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</a:cxnLst>
            <a:rect l="l" t="t" r="r" b="b"/>
            <a:pathLst>
              <a:path w="733926" h="6497052">
                <a:moveTo>
                  <a:pt x="0" y="938463"/>
                </a:moveTo>
                <a:lnTo>
                  <a:pt x="626189" y="108284"/>
                </a:lnTo>
                <a:lnTo>
                  <a:pt x="709864" y="0"/>
                </a:lnTo>
                <a:cubicBezTo>
                  <a:pt x="689811" y="1383632"/>
                  <a:pt x="729916" y="2767263"/>
                  <a:pt x="733926" y="4138863"/>
                </a:cubicBezTo>
                <a:lnTo>
                  <a:pt x="1" y="6497052"/>
                </a:lnTo>
                <a:lnTo>
                  <a:pt x="1" y="5582652"/>
                </a:lnTo>
                <a:cubicBezTo>
                  <a:pt x="1" y="4034589"/>
                  <a:pt x="0" y="2486526"/>
                  <a:pt x="0" y="938463"/>
                </a:cubicBezTo>
                <a:close/>
              </a:path>
            </a:pathLst>
          </a:custGeom>
          <a:solidFill>
            <a:srgbClr val="82C4FA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 dirty="0">
              <a:solidFill>
                <a:srgbClr val="99D2EB"/>
              </a:solidFill>
            </a:endParaRPr>
          </a:p>
        </p:txBody>
      </p:sp>
      <p:sp>
        <p:nvSpPr>
          <p:cNvPr id="10" name="Espaço Reservado para Imagem 9"/>
          <p:cNvSpPr>
            <a:spLocks noGrp="1"/>
          </p:cNvSpPr>
          <p:nvPr>
            <p:ph type="pic" sz="quarter" idx="10"/>
          </p:nvPr>
        </p:nvSpPr>
        <p:spPr>
          <a:xfrm>
            <a:off x="264445" y="336714"/>
            <a:ext cx="3079750" cy="4090905"/>
          </a:xfrm>
          <a:ln w="31750" cmpd="sng">
            <a:solidFill>
              <a:schemeClr val="bg1"/>
            </a:solidFill>
            <a:prstDash val="solid"/>
          </a:ln>
          <a:effectLst/>
        </p:spPr>
        <p:txBody>
          <a:bodyPr/>
          <a:lstStyle/>
          <a:p>
            <a:r>
              <a:rPr lang="pt-BR"/>
              <a:t>Clique no ícone para adicionar uma imagem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3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>
        <p:tmplLst>
          <p:tmpl lvl="1">
            <p:tnLst>
              <p:par>
                <p:cTn presetID="10" presetClass="entr" presetSubtype="0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2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  <p:tmpl lvl="3">
            <p:tnLst>
              <p:par>
                <p:cTn presetID="10" presetClass="entr" presetSubtype="0" fill="hold" nodeType="with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3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fade">
                      <p:cBhvr>
                        <p:cTn dur="500"/>
                        <p:tgtEl>
                          <p:spTgt spid="3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015069" y="1752606"/>
            <a:ext cx="8158688" cy="1822514"/>
          </a:xfrm>
        </p:spPr>
        <p:txBody>
          <a:bodyPr anchor="b">
            <a:normAutofit/>
          </a:bodyPr>
          <a:lstStyle>
            <a:lvl1pPr algn="ctr">
              <a:defRPr sz="4400" b="0" cap="none">
                <a:solidFill>
                  <a:srgbClr val="0070C0"/>
                </a:solidFill>
                <a:latin typeface="+mn-lt"/>
              </a:defRPr>
            </a:lvl1pPr>
          </a:lstStyle>
          <a:p>
            <a:r>
              <a:rPr lang="pt-BR"/>
              <a:t>Clique para editar o estilo do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2015067" y="3846051"/>
            <a:ext cx="8158690" cy="954547"/>
          </a:xfrm>
        </p:spPr>
        <p:txBody>
          <a:bodyPr anchor="t">
            <a:normAutofit/>
          </a:bodyPr>
          <a:lstStyle>
            <a:lvl1pPr marL="0" indent="0" algn="ctr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11/21/2019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2012723" y="3710585"/>
            <a:ext cx="8163380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as Partes de Conteúd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cxnSp>
        <p:nvCxnSpPr>
          <p:cNvPr id="8" name="Straight Connector 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298448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81344" y="2560320"/>
            <a:ext cx="4718304" cy="3310128"/>
          </a:xfrm>
        </p:spPr>
        <p:txBody>
          <a:bodyPr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05BFA754-D5C3-4E66-96A6-867B257F58DC}" type="datetimeFigureOut">
              <a:rPr lang="en-US" smtClean="0"/>
              <a:pPr/>
              <a:t>11/21/2019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5D84065D-F351-4B03-BD91-D8A6B8D4B362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t-BR"/>
              <a:t>Clique para editar o estilo do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0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rgbClr val="00206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295400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80671" y="2658533"/>
            <a:ext cx="4718304" cy="576262"/>
          </a:xfrm>
        </p:spPr>
        <p:txBody>
          <a:bodyPr anchor="b">
            <a:noAutofit/>
          </a:bodyPr>
          <a:lstStyle>
            <a:lvl1pPr marL="0" indent="0">
              <a:buNone/>
              <a:defRPr sz="2800" b="0">
                <a:solidFill>
                  <a:srgbClr val="002060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80671" y="3243262"/>
            <a:ext cx="4718304" cy="2632605"/>
          </a:xfrm>
        </p:spPr>
        <p:txBody>
          <a:bodyPr anchor="t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11/21/2019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8" name="Straight Connector 17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/>
              <a:t>Clique para editar o estilo do título mestre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11/21/2019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4" name="Straight Connector 13"/>
          <p:cNvCxnSpPr/>
          <p:nvPr/>
        </p:nvCxnSpPr>
        <p:spPr>
          <a:xfrm>
            <a:off x="1396169" y="2421466"/>
            <a:ext cx="94072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11/21/2019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údo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3811" y="1388534"/>
            <a:ext cx="3718455" cy="1371600"/>
          </a:xfrm>
        </p:spPr>
        <p:txBody>
          <a:bodyPr anchor="b">
            <a:normAutofit/>
          </a:bodyPr>
          <a:lstStyle>
            <a:lvl1pPr algn="ctr">
              <a:defRPr sz="2400" b="0"/>
            </a:lvl1pPr>
          </a:lstStyle>
          <a:p>
            <a:r>
              <a:rPr lang="pt-BR"/>
              <a:t>Clique para editar o estilo do título mestre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18668" y="982131"/>
            <a:ext cx="5469466" cy="4893735"/>
          </a:xfrm>
        </p:spPr>
        <p:txBody>
          <a:bodyPr anchor="ctr">
            <a:normAutofit/>
          </a:bodyPr>
          <a:lstStyle/>
          <a:p>
            <a:pPr lvl="0"/>
            <a:r>
              <a:rPr lang="pt-BR"/>
              <a:t>Clique para editar os estilos do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293811" y="3031065"/>
            <a:ext cx="3718455" cy="2438404"/>
          </a:xfrm>
        </p:spPr>
        <p:txBody>
          <a:bodyPr anchor="t"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t-BR"/>
              <a:t>Clique para editar os estilos do texto mestre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677501" y="5969000"/>
            <a:ext cx="1600200" cy="279400"/>
          </a:xfrm>
          <a:prstGeom prst="rect">
            <a:avLst/>
          </a:prstGeom>
        </p:spPr>
        <p:txBody>
          <a:bodyPr/>
          <a:lstStyle/>
          <a:p>
            <a:fld id="{B61BEF0D-F0BB-DE4B-95CE-6DB70DBA9567}" type="datetimeFigureOut">
              <a:rPr lang="en-US" smtClean="0"/>
              <a:pPr/>
              <a:t>11/21/2019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295401" y="5969000"/>
            <a:ext cx="7305900" cy="279400"/>
          </a:xfrm>
          <a:prstGeom prst="rect">
            <a:avLst/>
          </a:prstGeom>
        </p:spPr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10353901" y="5969000"/>
            <a:ext cx="542697" cy="279400"/>
          </a:xfrm>
          <a:prstGeom prst="rect">
            <a:avLst/>
          </a:prstGeom>
        </p:spPr>
        <p:txBody>
          <a:bodyPr/>
          <a:lstStyle/>
          <a:p>
            <a:fld id="{D57F1E4F-1CFF-5643-939E-217C01CDF565}" type="slidenum">
              <a:rPr lang="en-US" smtClean="0"/>
              <a:pPr/>
              <a:t>‹nº›</a:t>
            </a:fld>
            <a:endParaRPr lang="en-US" dirty="0"/>
          </a:p>
        </p:txBody>
      </p:sp>
      <p:cxnSp>
        <p:nvCxnSpPr>
          <p:cNvPr id="16" name="Straight Connector 15"/>
          <p:cNvCxnSpPr/>
          <p:nvPr/>
        </p:nvCxnSpPr>
        <p:spPr>
          <a:xfrm>
            <a:off x="1396169" y="2912533"/>
            <a:ext cx="3514498" cy="0"/>
          </a:xfrm>
          <a:prstGeom prst="line">
            <a:avLst/>
          </a:prstGeom>
          <a:ln w="15875"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3" Type="http://schemas.openxmlformats.org/officeDocument/2006/relationships/slideLayout" Target="../slideLayouts/slideLayout3.xml"/><Relationship Id="rId21" Type="http://schemas.openxmlformats.org/officeDocument/2006/relationships/theme" Target="../theme/theme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image" Target="../media/image3.jpe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HD-PanelContent-GrommetsCombined.png"/>
          <p:cNvPicPr>
            <a:picLocks noChangeAspect="1"/>
          </p:cNvPicPr>
          <p:nvPr/>
        </p:nvPicPr>
        <p:blipFill>
          <a:blip r:embed="rId22"/>
          <a:stretch>
            <a:fillRect/>
          </a:stretch>
        </p:blipFill>
        <p:spPr>
          <a:xfrm>
            <a:off x="0" y="0"/>
            <a:ext cx="12188824" cy="6856214"/>
          </a:xfrm>
          <a:prstGeom prst="rect">
            <a:avLst/>
          </a:prstGeom>
        </p:spPr>
      </p:pic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295402" y="361630"/>
            <a:ext cx="9601196" cy="1303867"/>
          </a:xfrm>
          <a:prstGeom prst="rect">
            <a:avLst/>
          </a:prstGeom>
          <a:effectLst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Clique para editar o título mestre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1817914"/>
            <a:ext cx="9601196" cy="4057954"/>
          </a:xfrm>
          <a:prstGeom prst="rect">
            <a:avLst/>
          </a:prstGeom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pt-BR"/>
              <a:t>Clique para editar o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71" r:id="rId1"/>
    <p:sldLayoutId id="2147483672" r:id="rId2"/>
    <p:sldLayoutId id="2147483673" r:id="rId3"/>
    <p:sldLayoutId id="2147483674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1" r:id="rId11"/>
    <p:sldLayoutId id="2147483682" r:id="rId12"/>
    <p:sldLayoutId id="2147483683" r:id="rId13"/>
    <p:sldLayoutId id="2147483684" r:id="rId14"/>
    <p:sldLayoutId id="2147483685" r:id="rId15"/>
    <p:sldLayoutId id="2147483686" r:id="rId16"/>
    <p:sldLayoutId id="2147483687" r:id="rId17"/>
    <p:sldLayoutId id="2147483688" r:id="rId18"/>
    <p:sldLayoutId id="2147483689" r:id="rId19"/>
    <p:sldLayoutId id="2147483690" r:id="rId20"/>
  </p:sldLayoutIdLst>
  <p:txStyles>
    <p:titleStyle>
      <a:lvl1pPr algn="ctr" defTabSz="457200" rtl="0" eaLnBrk="1" latinLnBrk="0" hangingPunct="1">
        <a:spcBef>
          <a:spcPct val="0"/>
        </a:spcBef>
        <a:buNone/>
        <a:defRPr sz="4400" kern="1200" cap="none">
          <a:ln w="3175" cmpd="sng">
            <a:noFill/>
          </a:ln>
          <a:solidFill>
            <a:schemeClr val="tx1"/>
          </a:solidFill>
          <a:effectLst/>
          <a:latin typeface="+mj-lt"/>
          <a:ea typeface="+mj-ea"/>
          <a:cs typeface="+mj-cs"/>
        </a:defRPr>
      </a:lvl1pPr>
      <a:lvl2pPr eaLnBrk="1" hangingPunct="1">
        <a:defRPr>
          <a:solidFill>
            <a:schemeClr val="tx2"/>
          </a:solidFill>
        </a:defRPr>
      </a:lvl2pPr>
      <a:lvl3pPr eaLnBrk="1" hangingPunct="1">
        <a:defRPr>
          <a:solidFill>
            <a:schemeClr val="tx2"/>
          </a:solidFill>
        </a:defRPr>
      </a:lvl3pPr>
      <a:lvl4pPr eaLnBrk="1" hangingPunct="1">
        <a:defRPr>
          <a:solidFill>
            <a:schemeClr val="tx2"/>
          </a:solidFill>
        </a:defRPr>
      </a:lvl4pPr>
      <a:lvl5pPr eaLnBrk="1" hangingPunct="1">
        <a:defRPr>
          <a:solidFill>
            <a:schemeClr val="tx2"/>
          </a:solidFill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2857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20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2pPr>
      <a:lvl3pPr marL="1200150" indent="-2857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8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3pPr>
      <a:lvl4pPr marL="15430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6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4pPr>
      <a:lvl5pPr marL="2000250" indent="-17145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accent1"/>
        </a:buClr>
        <a:buSzPct val="115000"/>
        <a:buFont typeface="Arial"/>
        <a:buChar char="•"/>
        <a:defRPr sz="1400" kern="1200" cap="none">
          <a:solidFill>
            <a:schemeClr val="tx1">
              <a:lumMod val="85000"/>
              <a:lumOff val="15000"/>
            </a:schemeClr>
          </a:solidFill>
          <a:effectLst/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3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/>
          <p:cNvSpPr>
            <a:spLocks noGrp="1"/>
          </p:cNvSpPr>
          <p:nvPr>
            <p:ph type="ctrTitle"/>
          </p:nvPr>
        </p:nvSpPr>
        <p:spPr/>
        <p:txBody>
          <a:bodyPr anchor="ctr"/>
          <a:lstStyle/>
          <a:p>
            <a:r>
              <a:rPr lang="pt-BR" dirty="0"/>
              <a:t>Atitude de Vencedor</a:t>
            </a:r>
          </a:p>
        </p:txBody>
      </p:sp>
    </p:spTree>
    <p:extLst>
      <p:ext uri="{BB962C8B-B14F-4D97-AF65-F5344CB8AC3E}">
        <p14:creationId xmlns:p14="http://schemas.microsoft.com/office/powerpoint/2010/main" val="4259727124"/>
      </p:ext>
    </p:extLst>
  </p:cSld>
  <p:clrMapOvr>
    <a:masterClrMapping/>
  </p:clrMapOvr>
  <p:transition>
    <p:fade/>
  </p:transition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algn="just"/>
            <a:r>
              <a:rPr lang="pt-BR" altLang="pt-BR" dirty="0"/>
              <a:t>O serviço comunitário é outra atividade que promove a resiliência entre os jovens. </a:t>
            </a:r>
          </a:p>
          <a:p>
            <a:pPr algn="just"/>
            <a:r>
              <a:rPr lang="pt-BR" altLang="pt-BR" dirty="0"/>
              <a:t>Jesus nos ensinou muito sobre servir aos outros. </a:t>
            </a:r>
          </a:p>
          <a:p>
            <a:pPr algn="just"/>
            <a:r>
              <a:rPr lang="pt-BR" altLang="pt-BR" dirty="0"/>
              <a:t>Devemos mostrar compaixão, carinho e dar assistência a todos. Podemos apoiar, visitar, ajudar e consolar as pessoas que estão em uma posição de necessidade por qualquer motivo.</a:t>
            </a:r>
          </a:p>
          <a:p>
            <a:endParaRPr lang="pt-BR" alt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Resiliência e Serviço</a:t>
            </a:r>
          </a:p>
        </p:txBody>
      </p:sp>
      <p:pic>
        <p:nvPicPr>
          <p:cNvPr id="5" name="Espaço Reservado para Imagem 4" descr="AR-120929987.jp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180" r="218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998776556"/>
      </p:ext>
    </p:extLst>
  </p:cSld>
  <p:clrMapOvr>
    <a:masterClrMapping/>
  </p:clrMapOvr>
  <p:transition>
    <p:fade/>
  </p:transition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457200" indent="-457200" algn="just">
              <a:buFontTx/>
              <a:buAutoNum type="arabicPeriod"/>
            </a:pPr>
            <a:r>
              <a:rPr lang="pt-BR" altLang="pt-BR" dirty="0"/>
              <a:t>O que podemos fazer como indivíduos, igreja ou comunidade para ajudar a juventude a se tornar </a:t>
            </a:r>
            <a:r>
              <a:rPr lang="pt-BR" altLang="pt-BR" dirty="0" err="1"/>
              <a:t>resiliente</a:t>
            </a:r>
            <a:r>
              <a:rPr lang="pt-BR" altLang="pt-BR" dirty="0"/>
              <a:t>?</a:t>
            </a:r>
          </a:p>
          <a:p>
            <a:pPr marL="457200" indent="-457200" algn="just">
              <a:buFontTx/>
              <a:buAutoNum type="arabicPeriod"/>
            </a:pPr>
            <a:r>
              <a:rPr lang="pt-BR" kern="0" dirty="0"/>
              <a:t>Por que alguns jovens que vivem em ambientes de alto risco não se envolvem em 	comportamentos perigosos?</a:t>
            </a:r>
          </a:p>
          <a:p>
            <a:pPr marL="457200" indent="-457200" algn="just">
              <a:buFontTx/>
              <a:buAutoNum type="arabicPeriod"/>
            </a:pPr>
            <a:r>
              <a:rPr lang="pt-BR" kern="0" dirty="0"/>
              <a:t>Se não podemos eliminar o material nocivo da internet, então como ajudar as crianças a crescerem expostas à essas influências e permanecerem saudáveis e bem-sucedidas?</a:t>
            </a:r>
          </a:p>
          <a:p>
            <a:pPr marL="457200" indent="-457200" algn="just">
              <a:buFontTx/>
              <a:buAutoNum type="arabicPeriod"/>
            </a:pPr>
            <a:endParaRPr lang="pt-BR" altLang="pt-BR" dirty="0"/>
          </a:p>
        </p:txBody>
      </p:sp>
      <p:pic>
        <p:nvPicPr>
          <p:cNvPr id="8" name="Espaço Reservado para Imagem 7" descr="resilience_leafinground.jp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4915" r="2491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715854879"/>
      </p:ext>
    </p:extLst>
  </p:cSld>
  <p:clrMapOvr>
    <a:masterClrMapping/>
  </p:clrMapOvr>
  <p:transition>
    <p:fade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altLang="pt-BR" dirty="0"/>
              <a:t>Os indivíduos resilientes desenvolvem habilidades, ao enfrentarem fatores de risco, que lhes permitem ter sucesso na vida.</a:t>
            </a:r>
          </a:p>
          <a:p>
            <a:pPr lvl="0"/>
            <a:endParaRPr lang="pt-BR" dirty="0"/>
          </a:p>
          <a:p>
            <a:endParaRPr 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Resiliência</a:t>
            </a:r>
          </a:p>
        </p:txBody>
      </p:sp>
      <p:pic>
        <p:nvPicPr>
          <p:cNvPr id="10" name="Espaço Reservado para Imagem 9" descr="bigstock-Flower-In-Asphalt-6418224.jp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2620" r="2620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390866802"/>
      </p:ext>
    </p:extLst>
  </p:cSld>
  <p:clrMapOvr>
    <a:masterClrMapping/>
  </p:clrMapOvr>
  <p:transition>
    <p:fade/>
  </p:transition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r>
              <a:rPr lang="pt-BR" altLang="pt-BR" dirty="0"/>
              <a:t>Embora as famílias, igrejas e comunidades procurem protegê-los, os jovens de hoje vivem em um mundo repleto de altos riscos.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Jovens X Alto Risco</a:t>
            </a:r>
          </a:p>
        </p:txBody>
      </p:sp>
      <p:pic>
        <p:nvPicPr>
          <p:cNvPr id="5" name="Espaço Reservado para Imagem 4" descr="Resiliência.jp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3425" r="1342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760814644"/>
      </p:ext>
    </p:extLst>
  </p:cSld>
  <p:clrMapOvr>
    <a:masterClrMapping/>
  </p:clrMapOvr>
  <p:transition>
    <p:fade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pt-BR" altLang="pt-BR" dirty="0"/>
              <a:t>O conceito de resiliência é vital hoje, já que não podemos tornar o lar e os ambientes sociais lugares ideais, não podemos tirar as drogas das ruas ou remover a violência da televisão, filmes e jogos eletrônicos. </a:t>
            </a:r>
          </a:p>
        </p:txBody>
      </p:sp>
      <p:pic>
        <p:nvPicPr>
          <p:cNvPr id="10" name="Espaço Reservado para Imagem 9" descr="resilience_by_eddieretelj-d34schw.jpg"/>
          <p:cNvPicPr>
            <a:picLocks noGrp="1" noChangeAspect="1"/>
          </p:cNvPicPr>
          <p:nvPr>
            <p:ph type="pic" sz="quarter" idx="10"/>
          </p:nvPr>
        </p:nvPicPr>
        <p:blipFill>
          <a:blip r:embed="rId2"/>
          <a:srcRect l="26475" r="2647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1295248654"/>
      </p:ext>
    </p:extLst>
  </p:cSld>
  <p:clrMapOvr>
    <a:masterClrMapping/>
  </p:clrMapOvr>
  <p:transition>
    <p:fad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t-BR" dirty="0"/>
          </a:p>
          <a:p>
            <a:r>
              <a:rPr lang="pt-BR" altLang="pt-BR" dirty="0"/>
              <a:t>Relações positivas, sinceras e duradouras são a chave para o desenvolvimento de jovens resilientes.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Como criar Resiliência? </a:t>
            </a:r>
          </a:p>
        </p:txBody>
      </p:sp>
      <p:pic>
        <p:nvPicPr>
          <p:cNvPr id="5" name="Espaço Reservado para Imagem 4" descr="family3.jp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6155" b="6155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657770364"/>
      </p:ext>
    </p:extLst>
  </p:cSld>
  <p:clrMapOvr>
    <a:masterClrMapping/>
  </p:clrMapOvr>
  <p:transition>
    <p:fade/>
  </p:transition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t-BR" dirty="0"/>
          </a:p>
          <a:p>
            <a:pPr>
              <a:defRPr/>
            </a:pPr>
            <a:r>
              <a:rPr lang="pt-BR" kern="0" dirty="0"/>
              <a:t>Um estudo em particular constatou que “todos os jovens resilientes tinham pelo menos uma pessoa em sua vida que os aceitava incondicionalmente”.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Como criar Resiliência? </a:t>
            </a:r>
          </a:p>
        </p:txBody>
      </p:sp>
      <p:pic>
        <p:nvPicPr>
          <p:cNvPr id="5" name="Espaço Reservado para Imagem 4" descr="Portrait-of-a-Happy-Young-Mother-with-Son.jp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4396" r="4396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771729048"/>
      </p:ext>
    </p:extLst>
  </p:cSld>
  <p:clrMapOvr>
    <a:masterClrMapping/>
  </p:clrMapOvr>
  <p:transition>
    <p:fade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t-BR" dirty="0"/>
          </a:p>
          <a:p>
            <a:r>
              <a:rPr lang="pt-BR" altLang="pt-BR" dirty="0"/>
              <a:t>A espiritualidade tem um papel importante no desenvolvimento da resiliência.</a:t>
            </a:r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Como criar Resiliência? </a:t>
            </a:r>
          </a:p>
        </p:txBody>
      </p:sp>
      <p:pic>
        <p:nvPicPr>
          <p:cNvPr id="7" name="Espaço Reservado para Imagem 6" descr="lightstock_60047_small_user_179504.jp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l="11591" r="11591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3558987474"/>
      </p:ext>
    </p:extLst>
  </p:cSld>
  <p:clrMapOvr>
    <a:masterClrMapping/>
  </p:clrMapOvr>
  <p:transition>
    <p:fade/>
  </p:transition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t-BR" dirty="0"/>
          </a:p>
          <a:p>
            <a:r>
              <a:rPr lang="pt-BR" altLang="pt-BR" dirty="0"/>
              <a:t>Uma estratégia eficaz e bastante simples que constrói a resiliência é comer em família. Uma série de estudos recentes relata que jantares em família contribuem para a redução do comportamentos de risco e dependência em adolescentes e adultos jovens.</a:t>
            </a:r>
          </a:p>
          <a:p>
            <a:endParaRPr lang="pt-BR" alt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Resiliência e Alimentações em Família </a:t>
            </a:r>
          </a:p>
        </p:txBody>
      </p:sp>
      <p:pic>
        <p:nvPicPr>
          <p:cNvPr id="5" name="Espaço Reservado para Imagem 4" descr="Lifestyle-1.jp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337" b="233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280441134"/>
      </p:ext>
    </p:extLst>
  </p:cSld>
  <p:clrMapOvr>
    <a:masterClrMapping/>
  </p:clrMapOvr>
  <p:transition>
    <p:fade/>
  </p:transition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ítulo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endParaRPr lang="pt-BR" dirty="0"/>
          </a:p>
          <a:p>
            <a:r>
              <a:rPr lang="pt-BR" altLang="pt-BR" dirty="0"/>
              <a:t>As refeições em família fornecem um momento ideal para cultivar valores espirituais e crenças em Deus. </a:t>
            </a:r>
          </a:p>
          <a:p>
            <a:r>
              <a:rPr lang="pt-BR" altLang="pt-BR" dirty="0"/>
              <a:t>A pesquisa sobre o tema descobriu que a crença em Deus desempenha um papel importante no sucesso futuro e na capacidade de superar as circunstâncias difíceis da vida.</a:t>
            </a:r>
          </a:p>
          <a:p>
            <a:endParaRPr lang="pt-BR" altLang="pt-BR" dirty="0"/>
          </a:p>
          <a:p>
            <a:endParaRPr lang="pt-BR" altLang="pt-BR" dirty="0"/>
          </a:p>
        </p:txBody>
      </p:sp>
      <p:sp>
        <p:nvSpPr>
          <p:cNvPr id="2" name="Título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pt-BR" dirty="0"/>
              <a:t>Resiliência e Alimentações em Família </a:t>
            </a:r>
          </a:p>
        </p:txBody>
      </p:sp>
      <p:pic>
        <p:nvPicPr>
          <p:cNvPr id="5" name="Espaço Reservado para Imagem 4" descr="Lifestyle-1.jpg"/>
          <p:cNvPicPr>
            <a:picLocks noGrp="1" noChangeAspect="1"/>
          </p:cNvPicPr>
          <p:nvPr>
            <p:ph type="pic" sz="quarter" idx="10"/>
          </p:nvPr>
        </p:nvPicPr>
        <p:blipFill>
          <a:blip r:embed="rId3"/>
          <a:srcRect t="2337" b="2337"/>
          <a:stretch>
            <a:fillRect/>
          </a:stretch>
        </p:blipFill>
        <p:spPr/>
      </p:pic>
    </p:spTree>
    <p:extLst>
      <p:ext uri="{BB962C8B-B14F-4D97-AF65-F5344CB8AC3E}">
        <p14:creationId xmlns:p14="http://schemas.microsoft.com/office/powerpoint/2010/main" val="456591315"/>
      </p:ext>
    </p:extLst>
  </p:cSld>
  <p:clrMapOvr>
    <a:masterClrMapping/>
  </p:clrMapOvr>
  <p:transition>
    <p:fade/>
  </p:transition>
</p:sld>
</file>

<file path=ppt/theme/_rels/them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VCP">
  <a:themeElements>
    <a:clrScheme name="Organic">
      <a:dk1>
        <a:sysClr val="windowText" lastClr="000000"/>
      </a:dk1>
      <a:lt1>
        <a:sysClr val="window" lastClr="FFFFFF"/>
      </a:lt1>
      <a:dk2>
        <a:srgbClr val="212121"/>
      </a:dk2>
      <a:lt2>
        <a:srgbClr val="DADADA"/>
      </a:lt2>
      <a:accent1>
        <a:srgbClr val="D9B247"/>
      </a:accent1>
      <a:accent2>
        <a:srgbClr val="CC702D"/>
      </a:accent2>
      <a:accent3>
        <a:srgbClr val="B53A31"/>
      </a:accent3>
      <a:accent4>
        <a:srgbClr val="815F56"/>
      </a:accent4>
      <a:accent5>
        <a:srgbClr val="AE9E7C"/>
      </a:accent5>
      <a:accent6>
        <a:srgbClr val="7B8865"/>
      </a:accent6>
      <a:hlink>
        <a:srgbClr val="BB7826"/>
      </a:hlink>
      <a:folHlink>
        <a:srgbClr val="CF9C5F"/>
      </a:folHlink>
    </a:clrScheme>
    <a:fontScheme name="Escritório 2">
      <a:majorFont>
        <a:latin typeface="Calibri"/>
        <a:ea typeface=""/>
        <a:cs typeface=""/>
        <a:font script="Jpan" typeface="HGｺﾞｼｯｸM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</a:majorFont>
      <a:minorFont>
        <a:latin typeface="Cambria"/>
        <a:ea typeface=""/>
        <a:cs typeface=""/>
        <a:font script="Jpan" typeface="HG明朝B"/>
        <a:font script="Hang" typeface="맑은 고딕"/>
        <a:font script="Hans" typeface="黑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Organic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2000"/>
              </a:schemeClr>
            </a:gs>
          </a:gsLst>
          <a:lin ang="5400000" scaled="0"/>
        </a:gradFill>
        <a:blipFill>
          <a:blip xmlns:r="http://schemas.openxmlformats.org/officeDocument/2006/relationships" r:embed="rId1">
            <a:duotone>
              <a:schemeClr val="phClr">
                <a:shade val="74000"/>
                <a:satMod val="130000"/>
                <a:lumMod val="90000"/>
              </a:schemeClr>
              <a:schemeClr val="phClr">
                <a:tint val="94000"/>
                <a:satMod val="120000"/>
                <a:lumMod val="104000"/>
              </a:schemeClr>
            </a:duotone>
          </a:blip>
          <a:tile tx="0" ty="0" sx="100000" sy="100000" flip="none" algn="tl"/>
        </a:blipFill>
      </a:fillStyleLst>
      <a:lnStyleLst>
        <a:ln w="9525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innerShdw blurRad="25400" dist="12700" dir="13500000">
              <a:srgbClr val="000000">
                <a:alpha val="45000"/>
              </a:srgbClr>
            </a:innerShdw>
          </a:effectLst>
        </a:effectStyle>
        <a:effectStyle>
          <a:effectLst>
            <a:outerShdw blurRad="38100" dist="25400" dir="5400000" rotWithShape="0">
              <a:srgbClr val="000000">
                <a:alpha val="60000"/>
              </a:srgbClr>
            </a:outerShdw>
          </a:effectLst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90000"/>
                <a:lumMod val="110000"/>
              </a:schemeClr>
            </a:gs>
            <a:gs pos="100000">
              <a:schemeClr val="phClr">
                <a:shade val="88000"/>
                <a:lumMod val="98000"/>
              </a:schemeClr>
            </a:gs>
          </a:gsLst>
          <a:lin ang="5400000" scaled="0"/>
        </a:gradFill>
        <a:blipFill>
          <a:blip xmlns:r="http://schemas.openxmlformats.org/officeDocument/2006/relationships" r:embed="rId2"/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rganic" id="{28CDC826-8792-45C0-861B-85EB3ADEDA33}" vid="{E4E49EB0-FB00-41F5-9359-4843D783A23D}"/>
    </a:ext>
  </a:extLst>
</a:theme>
</file>

<file path=ppt/theme/theme2.xml><?xml version="1.0" encoding="utf-8"?>
<a:theme xmlns:a="http://schemas.openxmlformats.org/drawingml/2006/main" name="Tema do Office">
  <a:themeElements>
    <a:clrScheme name="Escritório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Escritório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Escritório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VCP</Template>
  <TotalTime>122</TotalTime>
  <Words>830</Words>
  <Application>Microsoft Office PowerPoint</Application>
  <PresentationFormat>Widescreen</PresentationFormat>
  <Paragraphs>53</Paragraphs>
  <Slides>11</Slides>
  <Notes>10</Notes>
  <HiddenSlides>0</HiddenSlides>
  <MMClips>0</MMClips>
  <ScaleCrop>false</ScaleCrop>
  <HeadingPairs>
    <vt:vector size="6" baseType="variant">
      <vt:variant>
        <vt:lpstr>Fontes usadas</vt:lpstr>
      </vt:variant>
      <vt:variant>
        <vt:i4>5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11</vt:i4>
      </vt:variant>
    </vt:vector>
  </HeadingPairs>
  <TitlesOfParts>
    <vt:vector size="17" baseType="lpstr">
      <vt:lpstr>Arial</vt:lpstr>
      <vt:lpstr>Calibri</vt:lpstr>
      <vt:lpstr>Cambria</vt:lpstr>
      <vt:lpstr>Trebuchet MS</vt:lpstr>
      <vt:lpstr>Wingdings</vt:lpstr>
      <vt:lpstr>VCP</vt:lpstr>
      <vt:lpstr>Atitude de Vencedor</vt:lpstr>
      <vt:lpstr>Resiliência</vt:lpstr>
      <vt:lpstr>Jovens X Alto Risco</vt:lpstr>
      <vt:lpstr>Apresentação do PowerPoint</vt:lpstr>
      <vt:lpstr>Como criar Resiliência? </vt:lpstr>
      <vt:lpstr>Como criar Resiliência? </vt:lpstr>
      <vt:lpstr>Como criar Resiliência? </vt:lpstr>
      <vt:lpstr>Resiliência e Alimentações em Família </vt:lpstr>
      <vt:lpstr>Resiliência e Alimentações em Família </vt:lpstr>
      <vt:lpstr>Resiliência e Serviço</vt:lpstr>
      <vt:lpstr>Apresentação do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Inimigo Global</dc:title>
  <dc:creator>Joni</dc:creator>
  <cp:lastModifiedBy>Pr. Marcelo Carvalho</cp:lastModifiedBy>
  <cp:revision>20</cp:revision>
  <dcterms:created xsi:type="dcterms:W3CDTF">2014-11-03T23:39:59Z</dcterms:created>
  <dcterms:modified xsi:type="dcterms:W3CDTF">2019-11-21T12:32:35Z</dcterms:modified>
</cp:coreProperties>
</file>