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120" autoAdjust="0"/>
  </p:normalViewPr>
  <p:slideViewPr>
    <p:cSldViewPr snapToGrid="0">
      <p:cViewPr varScale="1">
        <p:scale>
          <a:sx n="46" d="100"/>
          <a:sy n="46" d="100"/>
        </p:scale>
        <p:origin x="14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21/11/2019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Pr. </a:t>
            </a:r>
            <a:r>
              <a:rPr lang="pt-BR" sz="1200" b="1">
                <a:solidFill>
                  <a:srgbClr val="FF0000"/>
                </a:solidFill>
                <a:latin typeface="Trebuchet MS" panose="020B0603020202020204" pitchFamily="34" charset="0"/>
              </a:rPr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36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70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34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58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2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79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77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15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93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30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5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Fator Essencial</a:t>
            </a:r>
            <a:br>
              <a:rPr lang="pt-BR" dirty="0"/>
            </a:br>
            <a:r>
              <a:rPr lang="pt-BR" sz="3600" dirty="0"/>
              <a:t>Poder curador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72712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“Consequentemente, a fé vem por ouvir a mensagem, e a mensagem é ouvida mediante a palavra de Cristo.” Romanos 10:17</a:t>
            </a:r>
          </a:p>
        </p:txBody>
      </p:sp>
      <p:pic>
        <p:nvPicPr>
          <p:cNvPr id="5" name="Espaço Reservado para Imagem 4" descr="Bible0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769" r="217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05254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Quais efeitos positivos percebemos em nossa vida quando temos fé em Deus?</a:t>
            </a:r>
          </a:p>
          <a:p>
            <a:r>
              <a:rPr lang="pt-BR" dirty="0"/>
              <a:t>Por que mesmo tendo fé em Deus, ainda sofremos?</a:t>
            </a:r>
          </a:p>
          <a:p>
            <a:r>
              <a:rPr lang="pt-BR" dirty="0"/>
              <a:t>Como </a:t>
            </a:r>
            <a:r>
              <a:rPr lang="pt-BR"/>
              <a:t>podemos aumentar a fé?</a:t>
            </a:r>
            <a:endParaRPr lang="pt-BR" dirty="0"/>
          </a:p>
        </p:txBody>
      </p:sp>
      <p:pic>
        <p:nvPicPr>
          <p:cNvPr id="6" name="Espaço Reservado para Imagem 5" descr="FamilyPrayer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769" r="217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24667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fé em um Deus pessoal que nos ama tem um impacto positivo em nossa saúde física e emocional.</a:t>
            </a:r>
          </a:p>
          <a:p>
            <a:r>
              <a:rPr lang="pt-BR" dirty="0"/>
              <a:t>De acordo com pesquisas, religiosos que participaram das mesmas são:</a:t>
            </a:r>
          </a:p>
          <a:p>
            <a:pPr lvl="1"/>
            <a:r>
              <a:rPr lang="pt-BR" dirty="0"/>
              <a:t>Menos estressados;</a:t>
            </a:r>
          </a:p>
          <a:p>
            <a:pPr lvl="1"/>
            <a:r>
              <a:rPr lang="pt-BR" dirty="0"/>
              <a:t>Tem pressão arterial mais baixa;</a:t>
            </a:r>
          </a:p>
          <a:p>
            <a:pPr lvl="1"/>
            <a:r>
              <a:rPr lang="pt-BR" dirty="0"/>
              <a:t>Tem mais imunidade;</a:t>
            </a:r>
          </a:p>
          <a:p>
            <a:pPr lvl="1"/>
            <a:r>
              <a:rPr lang="pt-BR" dirty="0"/>
              <a:t>Redução drástica das taxas de depressão.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Fé X Saúde</a:t>
            </a:r>
          </a:p>
        </p:txBody>
      </p:sp>
      <p:pic>
        <p:nvPicPr>
          <p:cNvPr id="5" name="Espaço Reservado para Imagem 4" descr="3ddee9c85fdabaa530c117d5a7c637d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702" r="19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8668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Mesmo tendo crença em Deus, depois da chegada do pecado, todos nós, em algum grau, sofremos, não importando a fé que tenhamos em Deus.</a:t>
            </a:r>
          </a:p>
          <a:p>
            <a:endParaRPr lang="pt-BR" altLang="pt-BR" dirty="0"/>
          </a:p>
          <a:p>
            <a:r>
              <a:rPr lang="pt-BR" altLang="pt-BR" dirty="0"/>
              <a:t>A fé realmente faz diferença na vida. Mas algumas perguntas continuam ficando em resposta.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na Fraqueza</a:t>
            </a:r>
          </a:p>
        </p:txBody>
      </p:sp>
      <p:pic>
        <p:nvPicPr>
          <p:cNvPr id="5" name="Espaço Reservado para Imagem 4" descr="03-Porque-a-fe-prejudica-o-individuo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439" r="10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8146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Toda cura vem de Deus, mas </a:t>
            </a:r>
            <a:r>
              <a:rPr lang="pt-BR" altLang="pt-BR" i="1" dirty="0"/>
              <a:t>como </a:t>
            </a:r>
            <a:r>
              <a:rPr lang="pt-BR" altLang="pt-BR" dirty="0"/>
              <a:t>Deus cura e </a:t>
            </a:r>
            <a:r>
              <a:rPr lang="pt-BR" altLang="pt-BR" i="1" dirty="0"/>
              <a:t>quem </a:t>
            </a:r>
            <a:r>
              <a:rPr lang="pt-BR" altLang="pt-BR" dirty="0"/>
              <a:t>Ele usa para realizar esse processo são coisas que dizem respeito somente a Ele.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na Fraqueza</a:t>
            </a:r>
          </a:p>
        </p:txBody>
      </p:sp>
      <p:pic>
        <p:nvPicPr>
          <p:cNvPr id="5" name="Espaço Reservado para Imagem 4" descr="ClingtoGod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37287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O fundamento da nossa existência.</a:t>
            </a:r>
          </a:p>
          <a:p>
            <a:r>
              <a:rPr lang="pt-BR" altLang="pt-BR" dirty="0"/>
              <a:t>Quem sustenta todas as nossas esperanças.</a:t>
            </a:r>
          </a:p>
          <a:p>
            <a:r>
              <a:rPr lang="pt-BR" altLang="pt-BR" dirty="0"/>
              <a:t>Um relacionamento com Deus como um amigo confiável.</a:t>
            </a:r>
          </a:p>
          <a:p>
            <a:r>
              <a:rPr lang="pt-BR" altLang="pt-BR" dirty="0"/>
              <a:t>Que nos faz acreditar que Deus vai nos fortalecer para triunfar sobre as dificuldades.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fé é...</a:t>
            </a:r>
          </a:p>
        </p:txBody>
      </p:sp>
      <p:pic>
        <p:nvPicPr>
          <p:cNvPr id="5" name="Espaço Reservado para Imagem 4" descr="Cross03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26126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Abel</a:t>
            </a:r>
          </a:p>
          <a:p>
            <a:r>
              <a:rPr lang="pt-BR" altLang="pt-BR" dirty="0"/>
              <a:t>Enoque</a:t>
            </a:r>
          </a:p>
          <a:p>
            <a:r>
              <a:rPr lang="pt-BR" altLang="pt-BR" dirty="0"/>
              <a:t>Noé</a:t>
            </a:r>
          </a:p>
          <a:p>
            <a:r>
              <a:rPr lang="pt-BR" altLang="pt-BR" dirty="0"/>
              <a:t>Abraão</a:t>
            </a:r>
          </a:p>
          <a:p>
            <a:r>
              <a:rPr lang="pt-BR" altLang="pt-BR" dirty="0"/>
              <a:t>José</a:t>
            </a:r>
          </a:p>
          <a:p>
            <a:r>
              <a:rPr lang="pt-BR" altLang="pt-BR" dirty="0"/>
              <a:t>Moisés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Hall da Fama</a:t>
            </a:r>
          </a:p>
        </p:txBody>
      </p:sp>
      <p:pic>
        <p:nvPicPr>
          <p:cNvPr id="7" name="Espaço Reservado para Imagem 6" descr="dmtas0084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986" b="9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42229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A fé não depende dos nossos sentimentos ou da situação em que estamos.</a:t>
            </a:r>
          </a:p>
          <a:p>
            <a:r>
              <a:rPr lang="pt-BR" altLang="pt-BR" dirty="0"/>
              <a:t>A fé não se apoia no que está acontecendo ao nosso redor, mas tem tudo a ver com o que está ocorrendo dentro de nós.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Hall da Fama</a:t>
            </a:r>
          </a:p>
        </p:txBody>
      </p:sp>
      <p:pic>
        <p:nvPicPr>
          <p:cNvPr id="5" name="Espaço Reservado para Imagem 4" descr="BetterIsOneDay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94308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Deus é a fonte de todas as emoções positivas.</a:t>
            </a:r>
          </a:p>
          <a:p>
            <a:r>
              <a:rPr lang="pt-BR" altLang="pt-BR" dirty="0"/>
              <a:t>A fé e confiança em Deus em todas as circunstâncias da vida.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 de todas emoções</a:t>
            </a:r>
          </a:p>
        </p:txBody>
      </p:sp>
      <p:pic>
        <p:nvPicPr>
          <p:cNvPr id="5" name="Espaço Reservado para Imagem 4" descr="Hugging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65063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A fé é um dom que Deus nos dá.</a:t>
            </a:r>
          </a:p>
          <a:p>
            <a:r>
              <a:rPr lang="pt-BR" altLang="pt-BR" dirty="0"/>
              <a:t>Quanto mais a exercitarmos, mais ela crescerá.</a:t>
            </a:r>
          </a:p>
          <a:p>
            <a:r>
              <a:rPr lang="pt-BR" altLang="pt-BR" dirty="0"/>
              <a:t>Nos momentos de maior desespero são aqueles em que nossa fé mais cresce.</a:t>
            </a:r>
          </a:p>
          <a:p>
            <a:r>
              <a:rPr lang="pt-BR" altLang="pt-BR" dirty="0"/>
              <a:t>Podemos expandir a fé quando meditamos na Palavra de Deus.</a:t>
            </a:r>
          </a:p>
          <a:p>
            <a:endParaRPr lang="pt-BR" alt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Aumentando a fé</a:t>
            </a:r>
          </a:p>
        </p:txBody>
      </p:sp>
      <p:pic>
        <p:nvPicPr>
          <p:cNvPr id="5" name="Espaço Reservado para Imagem 4" descr="Faith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7443833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213</TotalTime>
  <Words>380</Words>
  <Application>Microsoft Office PowerPoint</Application>
  <PresentationFormat>Widescreen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Trebuchet MS</vt:lpstr>
      <vt:lpstr>Wingdings</vt:lpstr>
      <vt:lpstr>VCP</vt:lpstr>
      <vt:lpstr>Fator Essencial Poder curador</vt:lpstr>
      <vt:lpstr>Fé X Saúde</vt:lpstr>
      <vt:lpstr>Força na Fraqueza</vt:lpstr>
      <vt:lpstr>Força na Fraqueza</vt:lpstr>
      <vt:lpstr>A fé é...</vt:lpstr>
      <vt:lpstr>Hall da Fama</vt:lpstr>
      <vt:lpstr>Hall da Fama</vt:lpstr>
      <vt:lpstr>Fonte de todas emoções</vt:lpstr>
      <vt:lpstr>Aumentando a fé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Pr. Marcelo Carvalho</cp:lastModifiedBy>
  <cp:revision>31</cp:revision>
  <dcterms:created xsi:type="dcterms:W3CDTF">2014-11-03T23:39:59Z</dcterms:created>
  <dcterms:modified xsi:type="dcterms:W3CDTF">2019-11-21T12:29:30Z</dcterms:modified>
</cp:coreProperties>
</file>