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2" r:id="rId36"/>
    <p:sldId id="293" r:id="rId37"/>
    <p:sldId id="294" r:id="rId38"/>
    <p:sldId id="291" r:id="rId3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4D069F-899E-423B-90A8-3324DE5B8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1F1F77-B284-49DB-A9F9-61B2FD8BD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5070C7-7259-4033-AE11-2C86EDF4C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39F53F-06D0-4607-947D-1343487ED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7341736-C54F-4620-8C96-7D507081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5EF6A-13BE-4D16-9DE6-75E59B9B7F6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51978199"/>
      </p:ext>
    </p:extLst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BD00A4-AA33-4CE0-87CE-5E2A6C54A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71B883B-F343-4987-8D04-0AC0EB9D6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2C1EFC6-A5F8-4769-A8DB-9436B8BB9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390D113-38B1-41B6-87E2-C91D0295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4FB85E-D497-4A23-A27C-27CC166BB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CC083-6FCC-4E83-B513-8BA785A6B31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40547628"/>
      </p:ext>
    </p:extLst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557208-C01A-4375-AF54-804A4C8CAB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E1D4DB4-E6BC-40E9-9CAB-BD53FB244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6E63581-7CFD-4ACC-81BD-32E4B39F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EA2652-AD6D-4F3A-8736-D6FC87FB6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A2C3C3-0922-498A-A280-EA917E5CD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BC3C1A-7467-4060-AC3E-5E61399B4A9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8653316"/>
      </p:ext>
    </p:extLst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BFAA1-4914-43AF-AF28-1C837A23F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CD24F1-2D05-412D-A610-4CBC3E3EC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F76ABC-5D61-47F4-B80B-B7420AFD9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7B97F4-75B2-4650-861F-1B0177850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FB7C5D-E7C6-4D32-BECD-4DE80FDE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9277B8-5331-44FE-963D-508331F0DDB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08802159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52D1B-D848-4B03-9C62-7118B58FD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87AD3D5-5EB1-41B2-BC8F-683E59B08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498D34-06A6-451D-8098-E403EBF90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5CDABF-2B0E-4F31-859B-F57ED3D19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D1693C-9AFC-40D8-A523-8DD57FB14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328EF-F669-4857-8CFB-3C129A1175E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06155076"/>
      </p:ext>
    </p:extLst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B2FF87-EDB8-4F65-BFB3-F819E71AE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586E34-BD2E-4169-913D-C1FDBB404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7148FF5-8EB9-4BA2-B797-0B8E73064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A2E2E7B-700E-49B0-BA3D-75E8D6A60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4D98597-062C-4CDC-A545-9D2D7CD1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85BD394-F819-48BE-9EC8-7ECC2636C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0D649-9A57-4416-9D2D-53F94E61979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74905272"/>
      </p:ext>
    </p:extLst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3BF1F-E944-4E02-AA83-330CD3402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A05C70-AFDC-4677-B300-FA9EBBF0F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D1B405A-E1C4-493E-A603-7509582EA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26DC17C-4D76-4882-859F-FE4DE731B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EDA1FB1-192F-40B2-AD94-034C07316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2420C48-0A87-4EA4-BA41-00D8EDDC1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44920E0-3338-49C1-9DC6-977CC1F6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9B6654E-407B-43EB-90B6-C2101AEFB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F7AE40-7D58-4D52-A963-F250B935979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30327336"/>
      </p:ext>
    </p:extLst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5E6971-CC4D-40ED-9179-D34C37386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47F0B29-F0A2-4826-8CF2-66D7A342C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50C2B28-3D0F-471E-BF35-1C14E82F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70FC5A8-EB5F-4783-9BAF-753D27433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02081-B76A-4551-9DE6-97AC8496874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99619956"/>
      </p:ext>
    </p:extLst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FAB28C7-B462-4014-A43B-8EB881C0C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2B42B15-CD5A-4E3D-BD1C-A054D0B54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08191DF-197A-4E18-B060-5EA852F8E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7EC8D-98F5-4DFE-84A2-62158B0B742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76321314"/>
      </p:ext>
    </p:extLst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4AA769-610E-4365-81F6-FA7673E62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1A386C-FA46-4168-99BA-12E0D6753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4A838DB-DF37-48F2-813D-664B42BBD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BCB18D4-7CA6-4948-9ADB-A8E80F5CB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12F5DD9-A918-4237-8C3F-D522C93C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280C1E-3B06-4F6A-B1A4-A9438B1E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60175-BFCB-46F8-B837-A865758529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78811200"/>
      </p:ext>
    </p:extLst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F27082-2412-47E9-AF2D-1DFC723E6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1C5197D-6883-4BE7-A36B-103800D7F6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F154756-F152-4C88-B8A3-87B23A9AB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9C54E80-131B-4C1D-A654-E3C2B8201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0DE5501-0201-47CA-A20E-1345906EA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98C9545-A952-4D2B-8CEE-F79437C5E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38FD9-3E69-4B7B-899C-1916F00969D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78770129"/>
      </p:ext>
    </p:extLst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4365CB0-A78F-4942-BC8B-B578BF82F6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5AEED53-3203-46F8-AFD2-34CECA316A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9D84A6-D0FA-49D4-8E62-FC010A23DF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45A90A6-D171-4608-BD31-D0B856BEE26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3D0AE42-A63A-4C74-B9E8-336B563FF88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5C7315-FABC-44BB-8C32-3C3253B75DE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Bar dir="vert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0</Words>
  <Application>Microsoft Office PowerPoint</Application>
  <PresentationFormat>Apresentação na tela (4:3)</PresentationFormat>
  <Paragraphs>0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0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</dc:creator>
  <cp:lastModifiedBy>Pr. Marcelo Carvalho</cp:lastModifiedBy>
  <cp:revision>10</cp:revision>
  <dcterms:created xsi:type="dcterms:W3CDTF">2003-02-16T21:03:07Z</dcterms:created>
  <dcterms:modified xsi:type="dcterms:W3CDTF">2019-11-21T12:28:22Z</dcterms:modified>
</cp:coreProperties>
</file>