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686C6-0A4B-49CB-BC3F-E2371A51A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983FD0-9CD3-4C48-94B1-BAC846CEE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70E71D-8749-487B-89C6-BFB10DAA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99AB7A-305D-453D-80E9-B52443F1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51EB1E-E577-4756-A977-D5ED70F7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11B06-3605-4647-9F33-0B87515766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3852960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62D0E-A5DC-4B01-A842-AD8AA92F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1C15B4-8D87-4B8C-887B-DCC57CC5C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F1503F-599C-4ADB-80D1-CA0FD4D7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C1BD9-295B-4300-B039-E54B9F8E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03B5B9-3840-409E-8D8B-65E2BEE9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73065-F6F6-495C-BC0C-46272B51F8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7252756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46E9AA-CEE5-4EB8-A1BD-976978DB3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DBAF6B-B6BA-4249-8F9D-0117056FF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AA18D2-6149-4726-997D-2B2EC10F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F57E82-EB47-4F4D-883F-9C0E6FB9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60C1B5-735C-4FF2-BC77-90BB480C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4D59D-2AEB-4046-BDC8-E2D04470A9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2443117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DC314-565A-478A-8A69-03BF096C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D1B3F1-522D-4113-9406-3206EDA82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69696D-80D1-4720-A937-719AD402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A7CB65-0375-43A5-80B1-C037968F4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D5653-3E53-4756-AC30-452642DC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23B37-8526-4E48-8CEB-D037C93E5C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5600589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869FF-F82F-4994-90EF-5E1D4B9D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27BA5B-46AA-4F1B-B6FE-521649F18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6CC951-B851-4BAA-BADA-15863820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D3CB9A-C6B1-43A3-B835-12DE966F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205426-08AA-4AB9-98EF-D916A21C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F237C-57D2-4BF9-877F-082C904CCB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5287032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CB2C3-9B03-4AA8-BAFA-FA228DFF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910D12-CBE8-4787-BBAE-17A28D1A7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F54350-9899-4E8D-B96E-E2C439779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9F1ECB-EF33-4BBA-A909-D4BD6491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3D0E95-7121-41F1-A918-81950F80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908082-6145-4BA7-8A4C-9C2C56A5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ABB6-B000-4B01-B182-7BC1D491CF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1124755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A41E8-4BDC-4DFF-8930-9C62C34A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462F41-549D-4910-9480-90DED97B1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BE53E0-F128-4F37-9B94-AE74FDBC5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BACE3A9-0829-41CE-B2CC-9176C04E8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00B9F27-94B4-4FEB-AEBA-8FCEC5A67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DD57667-CA57-4BDA-B6B4-EFFE69C2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F5644A8-32DA-4877-A263-2E5AD037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78F71E9-A772-4C87-933D-F52A7C9A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2F650-70AB-444C-BD51-7AC13E6AF8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7184038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767DE-211B-406A-B709-B5DD2958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B21CA3-9FF1-4075-AC13-B3FEDF5C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29A8C31-4D31-4FF7-B4C7-9731B35A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C7B1EA-BFB7-4C83-967F-342CCA76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CCE6B-C9B1-4B83-AA96-1D226104D5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788011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551AF3-B512-4832-A7AC-20006DD4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2A169C2-7441-4F42-AD8A-41814E11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B83A95-5DF2-4668-BE83-2F1D6DDB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1FE8B-6803-430E-87A6-567740AC4A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8604475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041E3-4C53-4460-AC7E-A44A32D6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0C2241-F9EB-42FC-B039-C41C3DC2D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6B29A0-65A5-45F4-8157-EC3EDB323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051CB2-49E8-4E9D-9258-6805E878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31E8C1-25E7-49F9-9A88-D2965C27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6BB1E3-5723-456C-85BA-963F89FE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7C2C0-CA4E-4634-8A24-83262E2AA8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8875952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8A9F8-1A31-450E-A511-11F34F39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83EF520-3C84-4765-873E-361E1A789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24E784-0FAE-4466-B7AD-D14DA7F97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C5276D-6596-4E65-8FA6-6D4BA937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1F380E-8E31-4215-8C73-EADA3246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93005D-6B64-4939-B95D-9DF48547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F586C-ED2F-4D99-8ABF-2553E4CE3D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5715154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2354BA9-41F7-4403-AE88-C2428B99E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5A6F37-22B8-43BC-8C16-8C6FA74EB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EFB4BBA-B26D-4A9C-B416-BAB40C0A82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94CE05-C775-4C4A-AC60-6A6CE18A86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390603-3AD5-43C6-8D9D-95C5272111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342BB6-8EA4-4AF6-B0A8-3240E915579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Apresentação na tela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</dc:creator>
  <cp:lastModifiedBy>Pr. Marcelo Carvalho</cp:lastModifiedBy>
  <cp:revision>2</cp:revision>
  <dcterms:created xsi:type="dcterms:W3CDTF">2003-02-21T19:02:27Z</dcterms:created>
  <dcterms:modified xsi:type="dcterms:W3CDTF">2019-11-21T12:28:11Z</dcterms:modified>
</cp:coreProperties>
</file>