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57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4" r:id="rId40"/>
    <p:sldId id="295" r:id="rId41"/>
    <p:sldId id="296" r:id="rId42"/>
    <p:sldId id="293" r:id="rId43"/>
    <p:sldId id="297" r:id="rId4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00F4DE-5965-4D69-AFC7-9CE7A0FFB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C282234-2C97-4807-8121-00A2169939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BEE87B-0EA5-4129-998A-D0374310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C98C95-C6DD-43ED-90F3-0C24D11BC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2110F5-7483-450C-AEEA-5265C428E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B0CF5-AFB9-4C78-9C12-0BE139EB62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8388375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90BF5-792A-44AB-AE51-2C1210AC0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EA94CCC-5B25-404E-9E96-DFDF08729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E4524-1F1C-4930-AC1B-9DE3F9844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6DE3BB5-FFDF-4115-97F8-24714706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BF8C42-2A7C-425A-9C6A-74982CD8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0472E8-7386-4605-9436-4B17338F660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2208368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0412C1-5C93-431E-886E-4D4F04484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2AEF255-7FA5-4526-B4BD-0E40671BE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EB9254B-CD90-4454-B9CA-E26ACFA5B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823A5B-367C-4D45-BBC4-8D8C649F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A174DE-8B98-42FB-82F8-F5E5E593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E52D9-54AE-4603-9CBD-6A1B1502B2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1888071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04FEE5-DEDC-43AF-9ED1-1DEB41CD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2851936-BBA7-4170-BA5E-DA01D1B6B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EF93751-BA22-42D7-8161-58D35E735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A3BFBE-11F8-4F5B-9E78-EB4B3C043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53635BC-687C-4FEF-9692-B1E7B2036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4B827-F0A0-44C7-B2DB-990C8FF5B0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2005425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71E01A-C61C-4FFB-84BC-08260E917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EE542B7-F160-4001-A6B5-A983E023E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658409-284C-42A9-9028-BBA5FB819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6C140C-8967-4278-893E-10C73161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FE6143-131D-4E17-90E0-4A8F4B0F5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BC792-8DAD-4E57-944E-93E7617436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9148197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C2B2C-DFB9-4087-ACD6-DDE09B2C2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0CB7AE-0AC0-4896-8AD7-871BB45B9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142FCF-16C5-4728-8E0A-55B6E4E5D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DA639EC-1DC7-4084-9ED5-AB6C30FB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923082-5568-4E17-BA79-13DE7E005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B2479F6-AE7E-4137-AF51-3EE829F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C36B7-8101-46B9-BF7E-2234F5910E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3596556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91EF4-6B21-41A2-9DFA-1D63F1B70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60A7B2-AAAC-4AF0-A67E-EF533FE0D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0E60FB4-5CDF-4796-A4F7-C7562B2F0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C5D5D7E-8C2B-4A95-A68E-C1AA4E3E0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7421EEB-E8CC-46FB-9F35-9BF107B58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6208D7-AB61-416D-91CA-4F8C2FFBC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703162-A6B6-438C-9295-DADB1ECF2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7D1B563-555E-4C0A-8125-27E12DAC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9AE524-54BA-4B9A-ADE8-27BD25A52C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7034883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2798B-AEC8-42C7-B373-8A891C82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551C1E5-52EB-480D-8D7F-8ECF99A7F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9E02B82-8357-422C-9373-8B009B4F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E9E565-125C-4900-AB3E-A322638E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B7A8CA-8FE0-47B4-A616-265BD93250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82249112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8E0A9DA-D0F0-4F62-81DA-C01D91FD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B6415A-6216-46ED-9C32-932698D7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61FA496-3573-462B-B6F1-D9CFBF33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DDCA1-DCF3-412F-8A72-582C401B9BE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3804854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85081A-3F85-4907-A3B5-3397BD2E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DB96D9-A108-43E0-B3A2-614E013CF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6A3610-BF85-479B-A37D-05A398653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144533-BAF5-468B-B622-2D1391C4F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8498D3-F8DF-4065-8A1F-DFDD0738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DA9F4C6-59C4-41FE-8645-056716AD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FE66B-BB44-4E8E-A523-876CDF6BDC5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3795816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52F27A-46D0-4B15-8F63-9998F20E0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4514BE0-D5FA-42ED-999A-B133A93AD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42B836-FE4D-4FD7-82F5-5CC0AF675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E46EA78-F3AB-4244-AA93-9EFE0C3B4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6ABACB-1F48-4197-998D-75CCE02C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C082B51-69B1-4970-AA10-2CC49F34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C53265-FD55-4F38-A48C-B601A733A21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74280599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D8E02BD-F116-4F65-8ACE-F60DA5871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33ADC5-D778-47E4-A8D5-BC6332475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ADB89BB-1435-414A-8B6C-FB78198CE1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FCDBB72-2462-450A-9EC5-B9F5BB30856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F2EB825-864A-4622-835B-A741CBDD17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CD9E8D8-98FB-421E-B0FB-8E4E042659EF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0</Words>
  <Application>Microsoft Office PowerPoint</Application>
  <PresentationFormat>Apresentação na tela (4:3)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45" baseType="lpstr">
      <vt:lpstr>Arial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KAM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</dc:creator>
  <cp:lastModifiedBy>Pr. Marcelo Carvalho</cp:lastModifiedBy>
  <cp:revision>12</cp:revision>
  <dcterms:created xsi:type="dcterms:W3CDTF">2003-02-11T19:56:48Z</dcterms:created>
  <dcterms:modified xsi:type="dcterms:W3CDTF">2019-11-21T12:27:59Z</dcterms:modified>
</cp:coreProperties>
</file>