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451F3F-B0ED-4997-B146-D93E958AA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30ECE3-BF71-46C0-A01C-6CB296D41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75C3B1-2D63-429A-BF88-38949FA825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D4AE60-841E-4074-B0F5-C4F7AADDC1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0872718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495EF0-7E61-4800-8501-E788B8F351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F78201-C5BC-403E-B097-0FA87ECF44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CAC205-B455-4FF3-93B4-5FF78A455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C7CF7-763E-49EF-A7C4-9573DC07BF2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44270452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C2F74F-93CB-4C7C-B4BE-96B2FCBE59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C5306B-D53C-494B-9C66-C7763AFFB9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2B4F46-E8BF-43FF-8ACA-2BDB956628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A89DB-D35D-4C1C-96F8-FF08795DA4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9443767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DA67BF-310F-46B0-A6B4-F777B96E11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F7AA95-F15E-49DF-90DF-CCE171F6B0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2EFAC3-1AE0-44CB-8206-C4EB02097A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142C5-D02B-40F0-B30C-B9796FCAB7C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2184623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CA74D4-4F92-45A8-B0A1-07D8A1E55A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981535-58D1-4AC4-8EDB-F5648FC0CB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F9088C-F278-4A71-905B-C8A7379EF5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7409F0-E350-45C2-B854-3884D0A592A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2886536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4EED1C-6020-4CFF-B363-8B593B835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9AD60F-EEE5-452F-8CDD-A2492E5CA8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7046AF-13CC-42EA-929D-C7F535DA1A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70512C-5BAB-4773-884A-258BA6D927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0312921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AD5274-8E9B-4F3F-AF89-2AFA22FAF3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9679DD0-A0ED-4D9D-AE16-80A8698C88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F40961-E780-49CE-965E-8C7FF3E716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30965B-63C9-4B06-834C-A5C987AEE08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7487773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6225B2F-FB47-42C1-B79D-227BC20C95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8943D5-7DA4-42FF-9854-5BAC99DC7D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417CCD7-A61A-48E1-A795-EEB4D4C852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E04BA-C547-4E26-BAD7-03A54372DF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7403743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A32F69C-700F-447B-AA2C-0C75F65CB2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1F88D9B-FC48-4138-814D-DF2C3F74C9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48CDDE8-DE58-4F6B-BC81-C72A55AE76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E3B5D-1D1E-438F-A126-C09AAF054A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1217522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71B26B-1378-40A2-ABCC-2D2F17C967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9EEB31-82D9-48DA-96BD-021C160C4C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A6B276-13C2-44E3-8ACB-E6FFF3EBB7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D860C-D503-44C0-96C2-4909E8ED047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8754143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2BB5FE-25E9-4102-9F33-88B6751E8D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A1CBB5-B9FD-423C-8C87-CB28CC1ACE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B6108B-47A2-4D66-B983-C27A3B2938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40CEBF-BFD3-438F-B6A8-F9E0B9173A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019672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5E32A07-9F77-4D74-8DC4-0B7E68C38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D4CEFE4-A150-457B-960A-D981F8BEF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FE5E4E6-1F48-40D7-938B-2986E7FCBF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3DD25D9-9412-42A0-BC31-D9055B7632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808C94-717B-44B2-859A-68E03BC154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C7ADC2-DEF6-449B-B8DF-F800922B4F8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Apresentação na tela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6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MORDOMIA CRISTÃ</dc:subject>
  <dc:creator>Pr. MARCELO AUGUSTO DE CARVALHO; Pablo David Vega Parra</dc:creator>
  <cp:keywords>www.4tons.com.br</cp:keywords>
  <dc:description>COMÉRCIO PROIBIDO. USO PESSOAL</dc:description>
  <cp:lastModifiedBy>UCB - Marcelo Augusto de Carvalho</cp:lastModifiedBy>
  <cp:revision>7</cp:revision>
  <dcterms:created xsi:type="dcterms:W3CDTF">2005-02-14T03:50:06Z</dcterms:created>
  <dcterms:modified xsi:type="dcterms:W3CDTF">2020-12-17T12:58:09Z</dcterms:modified>
</cp:coreProperties>
</file>