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Lst>
  <p:sldIdLst>
    <p:sldId id="286" r:id="rId3"/>
    <p:sldId id="287" r:id="rId4"/>
    <p:sldId id="288" r:id="rId5"/>
    <p:sldId id="289" r:id="rId6"/>
    <p:sldId id="290" r:id="rId7"/>
    <p:sldId id="291" r:id="rId8"/>
    <p:sldId id="292" r:id="rId9"/>
    <p:sldId id="294" r:id="rId10"/>
    <p:sldId id="296" r:id="rId11"/>
    <p:sldId id="297" r:id="rId12"/>
    <p:sldId id="298" r:id="rId13"/>
    <p:sldId id="299" r:id="rId14"/>
    <p:sldId id="360" r:id="rId15"/>
    <p:sldId id="361" r:id="rId16"/>
    <p:sldId id="300" r:id="rId17"/>
    <p:sldId id="301" r:id="rId18"/>
    <p:sldId id="304" r:id="rId19"/>
    <p:sldId id="258" r:id="rId20"/>
    <p:sldId id="257" r:id="rId21"/>
    <p:sldId id="305" r:id="rId22"/>
    <p:sldId id="306" r:id="rId23"/>
    <p:sldId id="307" r:id="rId24"/>
    <p:sldId id="312" r:id="rId25"/>
    <p:sldId id="338" r:id="rId26"/>
    <p:sldId id="352" r:id="rId27"/>
    <p:sldId id="349" r:id="rId28"/>
    <p:sldId id="353" r:id="rId29"/>
    <p:sldId id="350" r:id="rId30"/>
    <p:sldId id="339" r:id="rId31"/>
    <p:sldId id="342" r:id="rId32"/>
    <p:sldId id="354" r:id="rId33"/>
    <p:sldId id="355" r:id="rId34"/>
    <p:sldId id="343" r:id="rId35"/>
    <p:sldId id="344" r:id="rId36"/>
    <p:sldId id="356" r:id="rId37"/>
    <p:sldId id="357" r:id="rId38"/>
    <p:sldId id="345" r:id="rId39"/>
    <p:sldId id="279" r:id="rId40"/>
    <p:sldId id="308" r:id="rId41"/>
    <p:sldId id="311" r:id="rId42"/>
    <p:sldId id="280" r:id="rId43"/>
    <p:sldId id="310" r:id="rId44"/>
    <p:sldId id="309" r:id="rId45"/>
    <p:sldId id="274" r:id="rId46"/>
    <p:sldId id="293" r:id="rId47"/>
    <p:sldId id="273" r:id="rId48"/>
    <p:sldId id="260" r:id="rId49"/>
    <p:sldId id="261" r:id="rId50"/>
    <p:sldId id="271" r:id="rId51"/>
    <p:sldId id="314" r:id="rId52"/>
    <p:sldId id="284" r:id="rId53"/>
    <p:sldId id="283" r:id="rId54"/>
    <p:sldId id="315" r:id="rId55"/>
    <p:sldId id="313" r:id="rId56"/>
    <p:sldId id="362" r:id="rId57"/>
    <p:sldId id="363" r:id="rId58"/>
    <p:sldId id="359" r:id="rId59"/>
    <p:sldId id="281" r:id="rId60"/>
    <p:sldId id="365"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256" r:id="rId76"/>
  </p:sldIdLst>
  <p:sldSz cx="9144000" cy="6858000" type="screen4x3"/>
  <p:notesSz cx="6858000" cy="9144000"/>
  <p:embeddedFontLst>
    <p:embeddedFont>
      <p:font typeface="Arial Black" panose="020B0A04020102020204" pitchFamily="34" charset="0"/>
      <p:regular r:id="rId77"/>
      <p:bold r:id="rId78"/>
      <p:italic r:id="rId79"/>
    </p:embeddedFont>
  </p:embeddedFontLst>
  <p:defaultTextStyle>
    <a:defPPr>
      <a:defRPr lang="pt-BR"/>
    </a:defPPr>
    <a:lvl1pPr algn="l" rtl="0" fontAlgn="base">
      <a:spcBef>
        <a:spcPct val="0"/>
      </a:spcBef>
      <a:spcAft>
        <a:spcPct val="0"/>
      </a:spcAft>
      <a:defRPr sz="2400" kern="1200">
        <a:solidFill>
          <a:schemeClr val="tx1"/>
        </a:solidFill>
        <a:latin typeface="Arial Black" panose="020B0A04020102020204" pitchFamily="34" charset="0"/>
        <a:ea typeface="+mn-ea"/>
        <a:cs typeface="+mn-cs"/>
      </a:defRPr>
    </a:lvl1pPr>
    <a:lvl2pPr marL="457200" algn="l" rtl="0" fontAlgn="base">
      <a:spcBef>
        <a:spcPct val="0"/>
      </a:spcBef>
      <a:spcAft>
        <a:spcPct val="0"/>
      </a:spcAft>
      <a:defRPr sz="2400" kern="1200">
        <a:solidFill>
          <a:schemeClr val="tx1"/>
        </a:solidFill>
        <a:latin typeface="Arial Black" panose="020B0A04020102020204" pitchFamily="34" charset="0"/>
        <a:ea typeface="+mn-ea"/>
        <a:cs typeface="+mn-cs"/>
      </a:defRPr>
    </a:lvl2pPr>
    <a:lvl3pPr marL="914400" algn="l" rtl="0" fontAlgn="base">
      <a:spcBef>
        <a:spcPct val="0"/>
      </a:spcBef>
      <a:spcAft>
        <a:spcPct val="0"/>
      </a:spcAft>
      <a:defRPr sz="2400" kern="1200">
        <a:solidFill>
          <a:schemeClr val="tx1"/>
        </a:solidFill>
        <a:latin typeface="Arial Black" panose="020B0A04020102020204" pitchFamily="34" charset="0"/>
        <a:ea typeface="+mn-ea"/>
        <a:cs typeface="+mn-cs"/>
      </a:defRPr>
    </a:lvl3pPr>
    <a:lvl4pPr marL="1371600" algn="l" rtl="0" fontAlgn="base">
      <a:spcBef>
        <a:spcPct val="0"/>
      </a:spcBef>
      <a:spcAft>
        <a:spcPct val="0"/>
      </a:spcAft>
      <a:defRPr sz="2400" kern="1200">
        <a:solidFill>
          <a:schemeClr val="tx1"/>
        </a:solidFill>
        <a:latin typeface="Arial Black" panose="020B0A04020102020204" pitchFamily="34" charset="0"/>
        <a:ea typeface="+mn-ea"/>
        <a:cs typeface="+mn-cs"/>
      </a:defRPr>
    </a:lvl4pPr>
    <a:lvl5pPr marL="1828800" algn="l" rtl="0" fontAlgn="base">
      <a:spcBef>
        <a:spcPct val="0"/>
      </a:spcBef>
      <a:spcAft>
        <a:spcPct val="0"/>
      </a:spcAft>
      <a:defRPr sz="2400" kern="1200">
        <a:solidFill>
          <a:schemeClr val="tx1"/>
        </a:solidFill>
        <a:latin typeface="Arial Black" panose="020B0A04020102020204" pitchFamily="34" charset="0"/>
        <a:ea typeface="+mn-ea"/>
        <a:cs typeface="+mn-cs"/>
      </a:defRPr>
    </a:lvl5pPr>
    <a:lvl6pPr marL="2286000" algn="l" defTabSz="914400" rtl="0" eaLnBrk="1" latinLnBrk="0" hangingPunct="1">
      <a:defRPr sz="2400" kern="1200">
        <a:solidFill>
          <a:schemeClr val="tx1"/>
        </a:solidFill>
        <a:latin typeface="Arial Black" panose="020B0A04020102020204" pitchFamily="34" charset="0"/>
        <a:ea typeface="+mn-ea"/>
        <a:cs typeface="+mn-cs"/>
      </a:defRPr>
    </a:lvl6pPr>
    <a:lvl7pPr marL="2743200" algn="l" defTabSz="914400" rtl="0" eaLnBrk="1" latinLnBrk="0" hangingPunct="1">
      <a:defRPr sz="2400" kern="1200">
        <a:solidFill>
          <a:schemeClr val="tx1"/>
        </a:solidFill>
        <a:latin typeface="Arial Black" panose="020B0A04020102020204" pitchFamily="34" charset="0"/>
        <a:ea typeface="+mn-ea"/>
        <a:cs typeface="+mn-cs"/>
      </a:defRPr>
    </a:lvl7pPr>
    <a:lvl8pPr marL="3200400" algn="l" defTabSz="914400" rtl="0" eaLnBrk="1" latinLnBrk="0" hangingPunct="1">
      <a:defRPr sz="2400" kern="1200">
        <a:solidFill>
          <a:schemeClr val="tx1"/>
        </a:solidFill>
        <a:latin typeface="Arial Black" panose="020B0A04020102020204" pitchFamily="34" charset="0"/>
        <a:ea typeface="+mn-ea"/>
        <a:cs typeface="+mn-cs"/>
      </a:defRPr>
    </a:lvl8pPr>
    <a:lvl9pPr marL="3657600" algn="l" defTabSz="914400" rtl="0" eaLnBrk="1" latinLnBrk="0" hangingPunct="1">
      <a:defRPr sz="2400"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9900"/>
    <a:srgbClr val="008000"/>
    <a:srgbClr val="FF0000"/>
    <a:srgbClr val="0000FF"/>
    <a:srgbClr val="6699FF"/>
    <a:srgbClr val="66FF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7" autoAdjust="0"/>
  </p:normalViewPr>
  <p:slideViewPr>
    <p:cSldViewPr>
      <p:cViewPr varScale="1">
        <p:scale>
          <a:sx n="60" d="100"/>
          <a:sy n="60" d="100"/>
        </p:scale>
        <p:origin x="146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69F0B083-3216-41DA-AC33-D1F3F223C2CB}"/>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DA35F7B-FE6C-4AAC-B369-67CE735A427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E8A6F71-2654-4727-9388-AA77A4DCB1EF}"/>
              </a:ext>
            </a:extLst>
          </p:cNvPr>
          <p:cNvSpPr>
            <a:spLocks noGrp="1" noChangeArrowheads="1"/>
          </p:cNvSpPr>
          <p:nvPr>
            <p:ph type="sldNum" sz="quarter" idx="12"/>
          </p:nvPr>
        </p:nvSpPr>
        <p:spPr>
          <a:ln/>
        </p:spPr>
        <p:txBody>
          <a:bodyPr/>
          <a:lstStyle>
            <a:lvl1pPr>
              <a:defRPr/>
            </a:lvl1pPr>
          </a:lstStyle>
          <a:p>
            <a:fld id="{44FFB837-55EB-45E4-B0B6-B02D5DEC4FFB}" type="slidenum">
              <a:rPr lang="pt-BR" altLang="pt-BR"/>
              <a:pPr/>
              <a:t>‹nº›</a:t>
            </a:fld>
            <a:endParaRPr lang="pt-BR" altLang="pt-BR"/>
          </a:p>
        </p:txBody>
      </p:sp>
    </p:spTree>
    <p:extLst>
      <p:ext uri="{BB962C8B-B14F-4D97-AF65-F5344CB8AC3E}">
        <p14:creationId xmlns:p14="http://schemas.microsoft.com/office/powerpoint/2010/main" val="313052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9B846E55-4779-456F-85F5-F0F91AF6FCA9}"/>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DD18ECD2-F2D9-41DD-9DEB-389EE5AB8FC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0C07F47-C0AD-4622-B751-D7B0033AC2CD}"/>
              </a:ext>
            </a:extLst>
          </p:cNvPr>
          <p:cNvSpPr>
            <a:spLocks noGrp="1" noChangeArrowheads="1"/>
          </p:cNvSpPr>
          <p:nvPr>
            <p:ph type="sldNum" sz="quarter" idx="12"/>
          </p:nvPr>
        </p:nvSpPr>
        <p:spPr>
          <a:ln/>
        </p:spPr>
        <p:txBody>
          <a:bodyPr/>
          <a:lstStyle>
            <a:lvl1pPr>
              <a:defRPr/>
            </a:lvl1pPr>
          </a:lstStyle>
          <a:p>
            <a:fld id="{67A8FC4C-1060-4A8B-8648-D3D2206AC1AB}" type="slidenum">
              <a:rPr lang="pt-BR" altLang="pt-BR"/>
              <a:pPr/>
              <a:t>‹nº›</a:t>
            </a:fld>
            <a:endParaRPr lang="pt-BR" altLang="pt-BR"/>
          </a:p>
        </p:txBody>
      </p:sp>
    </p:spTree>
    <p:extLst>
      <p:ext uri="{BB962C8B-B14F-4D97-AF65-F5344CB8AC3E}">
        <p14:creationId xmlns:p14="http://schemas.microsoft.com/office/powerpoint/2010/main" val="263659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2A17CC45-FAB8-4D5D-B38F-89E336BB00FB}"/>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2BE088C9-27E6-4026-9AAA-DBEEE52A027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0B0A1E62-01AE-483C-A6E2-41EDB60E1012}"/>
              </a:ext>
            </a:extLst>
          </p:cNvPr>
          <p:cNvSpPr>
            <a:spLocks noGrp="1" noChangeArrowheads="1"/>
          </p:cNvSpPr>
          <p:nvPr>
            <p:ph type="sldNum" sz="quarter" idx="12"/>
          </p:nvPr>
        </p:nvSpPr>
        <p:spPr>
          <a:ln/>
        </p:spPr>
        <p:txBody>
          <a:bodyPr/>
          <a:lstStyle>
            <a:lvl1pPr>
              <a:defRPr/>
            </a:lvl1pPr>
          </a:lstStyle>
          <a:p>
            <a:fld id="{F7DD45D4-1786-4045-B50A-082F9CFC22D8}" type="slidenum">
              <a:rPr lang="pt-BR" altLang="pt-BR"/>
              <a:pPr/>
              <a:t>‹nº›</a:t>
            </a:fld>
            <a:endParaRPr lang="pt-BR" altLang="pt-BR"/>
          </a:p>
        </p:txBody>
      </p:sp>
    </p:spTree>
    <p:extLst>
      <p:ext uri="{BB962C8B-B14F-4D97-AF65-F5344CB8AC3E}">
        <p14:creationId xmlns:p14="http://schemas.microsoft.com/office/powerpoint/2010/main" val="203075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59FD4B4-6FDB-4B4E-9E9D-7B93DDBCD298}"/>
              </a:ext>
            </a:extLst>
          </p:cNvPr>
          <p:cNvGrpSpPr>
            <a:grpSpLocks/>
          </p:cNvGrpSpPr>
          <p:nvPr/>
        </p:nvGrpSpPr>
        <p:grpSpPr bwMode="auto">
          <a:xfrm>
            <a:off x="0" y="0"/>
            <a:ext cx="9159875" cy="6870700"/>
            <a:chOff x="0" y="0"/>
            <a:chExt cx="5770" cy="4328"/>
          </a:xfrm>
        </p:grpSpPr>
        <p:sp>
          <p:nvSpPr>
            <p:cNvPr id="5" name="Rectangle 3">
              <a:extLst>
                <a:ext uri="{FF2B5EF4-FFF2-40B4-BE49-F238E27FC236}">
                  <a16:creationId xmlns:a16="http://schemas.microsoft.com/office/drawing/2014/main" id="{3694E769-5555-4F64-A5A6-AC17A4BC8935}"/>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sp>
          <p:nvSpPr>
            <p:cNvPr id="6" name="Rectangle 4">
              <a:extLst>
                <a:ext uri="{FF2B5EF4-FFF2-40B4-BE49-F238E27FC236}">
                  <a16:creationId xmlns:a16="http://schemas.microsoft.com/office/drawing/2014/main" id="{ED616F15-AD05-4EC8-8BCB-247A28C3BF18}"/>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sp>
          <p:nvSpPr>
            <p:cNvPr id="7" name="Rectangle 5">
              <a:extLst>
                <a:ext uri="{FF2B5EF4-FFF2-40B4-BE49-F238E27FC236}">
                  <a16:creationId xmlns:a16="http://schemas.microsoft.com/office/drawing/2014/main" id="{CE862BEB-F912-4F43-901B-8275CB1F91C3}"/>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grpSp>
          <p:nvGrpSpPr>
            <p:cNvPr id="8" name="Group 6">
              <a:extLst>
                <a:ext uri="{FF2B5EF4-FFF2-40B4-BE49-F238E27FC236}">
                  <a16:creationId xmlns:a16="http://schemas.microsoft.com/office/drawing/2014/main" id="{E0934993-474B-473E-BF7A-4F40EDCAB095}"/>
                </a:ext>
              </a:extLst>
            </p:cNvPr>
            <p:cNvGrpSpPr>
              <a:grpSpLocks/>
            </p:cNvGrpSpPr>
            <p:nvPr/>
          </p:nvGrpSpPr>
          <p:grpSpPr bwMode="auto">
            <a:xfrm>
              <a:off x="4944" y="1"/>
              <a:ext cx="816" cy="3974"/>
              <a:chOff x="4944" y="1"/>
              <a:chExt cx="816" cy="3974"/>
            </a:xfrm>
          </p:grpSpPr>
          <p:grpSp>
            <p:nvGrpSpPr>
              <p:cNvPr id="20" name="Group 7">
                <a:extLst>
                  <a:ext uri="{FF2B5EF4-FFF2-40B4-BE49-F238E27FC236}">
                    <a16:creationId xmlns:a16="http://schemas.microsoft.com/office/drawing/2014/main" id="{1EC79E01-DFE7-4522-90F5-D8ABFE366293}"/>
                  </a:ext>
                </a:extLst>
              </p:cNvPr>
              <p:cNvGrpSpPr>
                <a:grpSpLocks/>
              </p:cNvGrpSpPr>
              <p:nvPr userDrawn="1"/>
            </p:nvGrpSpPr>
            <p:grpSpPr bwMode="auto">
              <a:xfrm>
                <a:off x="5280" y="1"/>
                <a:ext cx="480" cy="1430"/>
                <a:chOff x="5280" y="1"/>
                <a:chExt cx="480" cy="1430"/>
              </a:xfrm>
            </p:grpSpPr>
            <p:grpSp>
              <p:nvGrpSpPr>
                <p:cNvPr id="41" name="Group 8">
                  <a:extLst>
                    <a:ext uri="{FF2B5EF4-FFF2-40B4-BE49-F238E27FC236}">
                      <a16:creationId xmlns:a16="http://schemas.microsoft.com/office/drawing/2014/main" id="{A6F32492-30BC-4EC8-A8CD-62638EEAFE51}"/>
                    </a:ext>
                  </a:extLst>
                </p:cNvPr>
                <p:cNvGrpSpPr>
                  <a:grpSpLocks/>
                </p:cNvGrpSpPr>
                <p:nvPr userDrawn="1"/>
              </p:nvGrpSpPr>
              <p:grpSpPr bwMode="auto">
                <a:xfrm rot="-5400000">
                  <a:off x="5484" y="0"/>
                  <a:ext cx="174" cy="176"/>
                  <a:chOff x="1657" y="323"/>
                  <a:chExt cx="1691" cy="2560"/>
                </a:xfrm>
              </p:grpSpPr>
              <p:grpSp>
                <p:nvGrpSpPr>
                  <p:cNvPr id="50" name="Group 9">
                    <a:extLst>
                      <a:ext uri="{FF2B5EF4-FFF2-40B4-BE49-F238E27FC236}">
                        <a16:creationId xmlns:a16="http://schemas.microsoft.com/office/drawing/2014/main" id="{FD93C10C-2930-4B06-99EC-E439C80767B7}"/>
                      </a:ext>
                    </a:extLst>
                  </p:cNvPr>
                  <p:cNvGrpSpPr>
                    <a:grpSpLocks/>
                  </p:cNvGrpSpPr>
                  <p:nvPr/>
                </p:nvGrpSpPr>
                <p:grpSpPr bwMode="auto">
                  <a:xfrm>
                    <a:off x="1657" y="323"/>
                    <a:ext cx="1691" cy="2560"/>
                    <a:chOff x="1657" y="323"/>
                    <a:chExt cx="1691" cy="2560"/>
                  </a:xfrm>
                </p:grpSpPr>
                <p:sp>
                  <p:nvSpPr>
                    <p:cNvPr id="57" name="Freeform 10">
                      <a:extLst>
                        <a:ext uri="{FF2B5EF4-FFF2-40B4-BE49-F238E27FC236}">
                          <a16:creationId xmlns:a16="http://schemas.microsoft.com/office/drawing/2014/main" id="{22D9B09F-B8A6-4F55-A5B8-655D294B5597}"/>
                        </a:ext>
                      </a:extLst>
                    </p:cNvPr>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58" name="Freeform 11">
                      <a:extLst>
                        <a:ext uri="{FF2B5EF4-FFF2-40B4-BE49-F238E27FC236}">
                          <a16:creationId xmlns:a16="http://schemas.microsoft.com/office/drawing/2014/main" id="{61A268D6-7395-4600-87E5-CC97AB4F9A08}"/>
                        </a:ext>
                      </a:extLst>
                    </p:cNvPr>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grpSp>
              <p:sp>
                <p:nvSpPr>
                  <p:cNvPr id="51" name="Oval 12">
                    <a:extLst>
                      <a:ext uri="{FF2B5EF4-FFF2-40B4-BE49-F238E27FC236}">
                        <a16:creationId xmlns:a16="http://schemas.microsoft.com/office/drawing/2014/main" id="{5160909C-295A-492B-BB59-A450C960951E}"/>
                      </a:ext>
                    </a:extLst>
                  </p:cNvPr>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pt-BR"/>
                  </a:p>
                </p:txBody>
              </p:sp>
              <p:sp>
                <p:nvSpPr>
                  <p:cNvPr id="52" name="Freeform 13">
                    <a:extLst>
                      <a:ext uri="{FF2B5EF4-FFF2-40B4-BE49-F238E27FC236}">
                        <a16:creationId xmlns:a16="http://schemas.microsoft.com/office/drawing/2014/main" id="{4BB1D628-BE61-49D5-B476-280680D04A4A}"/>
                      </a:ext>
                    </a:extLst>
                  </p:cNvPr>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53" name="Freeform 14">
                    <a:extLst>
                      <a:ext uri="{FF2B5EF4-FFF2-40B4-BE49-F238E27FC236}">
                        <a16:creationId xmlns:a16="http://schemas.microsoft.com/office/drawing/2014/main" id="{B8F8F2D5-0435-43D5-83FF-84E63571CB0E}"/>
                      </a:ext>
                    </a:extLst>
                  </p:cNvPr>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54" name="Freeform 15">
                    <a:extLst>
                      <a:ext uri="{FF2B5EF4-FFF2-40B4-BE49-F238E27FC236}">
                        <a16:creationId xmlns:a16="http://schemas.microsoft.com/office/drawing/2014/main" id="{4A384DE3-453B-4888-A4D0-EA151EC10055}"/>
                      </a:ext>
                    </a:extLst>
                  </p:cNvPr>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55" name="Freeform 16">
                    <a:extLst>
                      <a:ext uri="{FF2B5EF4-FFF2-40B4-BE49-F238E27FC236}">
                        <a16:creationId xmlns:a16="http://schemas.microsoft.com/office/drawing/2014/main" id="{3D7256F4-7D4B-4080-BA2F-950F816BC15F}"/>
                      </a:ext>
                    </a:extLst>
                  </p:cNvPr>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56" name="Freeform 17">
                    <a:extLst>
                      <a:ext uri="{FF2B5EF4-FFF2-40B4-BE49-F238E27FC236}">
                        <a16:creationId xmlns:a16="http://schemas.microsoft.com/office/drawing/2014/main" id="{DA7F5BB9-0ABD-4052-BBC4-69BF156A93D0}"/>
                      </a:ext>
                    </a:extLst>
                  </p:cNvPr>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grpSp>
            <p:pic>
              <p:nvPicPr>
                <p:cNvPr id="42" name="Picture 18">
                  <a:extLst>
                    <a:ext uri="{FF2B5EF4-FFF2-40B4-BE49-F238E27FC236}">
                      <a16:creationId xmlns:a16="http://schemas.microsoft.com/office/drawing/2014/main" id="{1A4E02FE-A1FC-4D2B-9AE4-60840C7C2E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a16="http://schemas.microsoft.com/office/drawing/2014/main" id="{F1F23DFC-CA61-4375-B4A8-A2C075901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a:extLst>
                    <a:ext uri="{FF2B5EF4-FFF2-40B4-BE49-F238E27FC236}">
                      <a16:creationId xmlns:a16="http://schemas.microsoft.com/office/drawing/2014/main" id="{F8385EDE-092E-42F5-8000-C60F1CD815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a:extLst>
                    <a:ext uri="{FF2B5EF4-FFF2-40B4-BE49-F238E27FC236}">
                      <a16:creationId xmlns:a16="http://schemas.microsoft.com/office/drawing/2014/main" id="{57B170D1-E59A-46CC-B583-994ECFD7B8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a:extLst>
                    <a:ext uri="{FF2B5EF4-FFF2-40B4-BE49-F238E27FC236}">
                      <a16:creationId xmlns:a16="http://schemas.microsoft.com/office/drawing/2014/main" id="{57794E92-7F8A-4D7F-B904-32FF3F27FD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a:extLst>
                    <a:ext uri="{FF2B5EF4-FFF2-40B4-BE49-F238E27FC236}">
                      <a16:creationId xmlns:a16="http://schemas.microsoft.com/office/drawing/2014/main" id="{22C30D2A-63C1-47BC-98FD-8ADB1502FF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a:extLst>
                    <a:ext uri="{FF2B5EF4-FFF2-40B4-BE49-F238E27FC236}">
                      <a16:creationId xmlns:a16="http://schemas.microsoft.com/office/drawing/2014/main" id="{6B1A0288-07BC-432B-9727-A3D521043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a:extLst>
                    <a:ext uri="{FF2B5EF4-FFF2-40B4-BE49-F238E27FC236}">
                      <a16:creationId xmlns:a16="http://schemas.microsoft.com/office/drawing/2014/main" id="{56ABDCFC-61D9-4884-AD70-610F36F9BF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a:extLst>
                  <a:ext uri="{FF2B5EF4-FFF2-40B4-BE49-F238E27FC236}">
                    <a16:creationId xmlns:a16="http://schemas.microsoft.com/office/drawing/2014/main" id="{8DAC19FE-21D4-4AD5-B69F-2FCB151B06C5}"/>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B59EE120-E1E8-48B0-9456-E4F663C551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9B2E6179-BF9F-4EA6-AFAD-F44D505302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a:extLst>
                    <a:ext uri="{FF2B5EF4-FFF2-40B4-BE49-F238E27FC236}">
                      <a16:creationId xmlns:a16="http://schemas.microsoft.com/office/drawing/2014/main" id="{982D5F07-916A-4EC4-954D-65299A28F6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a:extLst>
                    <a:ext uri="{FF2B5EF4-FFF2-40B4-BE49-F238E27FC236}">
                      <a16:creationId xmlns:a16="http://schemas.microsoft.com/office/drawing/2014/main" id="{DED2371C-97A2-4BCA-95B3-EDBB07F170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a:extLst>
                    <a:ext uri="{FF2B5EF4-FFF2-40B4-BE49-F238E27FC236}">
                      <a16:creationId xmlns:a16="http://schemas.microsoft.com/office/drawing/2014/main" id="{E2A59144-3E8C-4D36-BB91-7378A1D8C5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a:extLst>
                    <a:ext uri="{FF2B5EF4-FFF2-40B4-BE49-F238E27FC236}">
                      <a16:creationId xmlns:a16="http://schemas.microsoft.com/office/drawing/2014/main" id="{96DF0133-3622-4ECA-A784-18BBF76133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a:extLst>
                    <a:ext uri="{FF2B5EF4-FFF2-40B4-BE49-F238E27FC236}">
                      <a16:creationId xmlns:a16="http://schemas.microsoft.com/office/drawing/2014/main" id="{1110FCCD-1C40-4FDD-8DEA-EF861B58E5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875AC333-EADA-489F-B6A5-7AF2ED62B2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a:extLst>
                    <a:ext uri="{FF2B5EF4-FFF2-40B4-BE49-F238E27FC236}">
                      <a16:creationId xmlns:a16="http://schemas.microsoft.com/office/drawing/2014/main" id="{C052EF4E-20A9-42F8-9C04-2429CEDAD0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a:extLst>
                    <a:ext uri="{FF2B5EF4-FFF2-40B4-BE49-F238E27FC236}">
                      <a16:creationId xmlns:a16="http://schemas.microsoft.com/office/drawing/2014/main" id="{B84F1153-74DF-4EB3-BC82-F9A83A0E49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a:extLst>
                    <a:ext uri="{FF2B5EF4-FFF2-40B4-BE49-F238E27FC236}">
                      <a16:creationId xmlns:a16="http://schemas.microsoft.com/office/drawing/2014/main" id="{F9C3FB26-0720-4205-81C9-DB7EEF07E8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a:extLst>
                    <a:ext uri="{FF2B5EF4-FFF2-40B4-BE49-F238E27FC236}">
                      <a16:creationId xmlns:a16="http://schemas.microsoft.com/office/drawing/2014/main" id="{1B1752CC-0334-414A-A2A3-EEE990D7F9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a:extLst>
                    <a:ext uri="{FF2B5EF4-FFF2-40B4-BE49-F238E27FC236}">
                      <a16:creationId xmlns:a16="http://schemas.microsoft.com/office/drawing/2014/main" id="{CB4D635B-56E6-48C6-86D3-8E4197A60D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a:extLst>
                    <a:ext uri="{FF2B5EF4-FFF2-40B4-BE49-F238E27FC236}">
                      <a16:creationId xmlns:a16="http://schemas.microsoft.com/office/drawing/2014/main" id="{08E4A715-7A01-4C9E-A20F-D0F46625B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a:extLst>
                    <a:ext uri="{FF2B5EF4-FFF2-40B4-BE49-F238E27FC236}">
                      <a16:creationId xmlns:a16="http://schemas.microsoft.com/office/drawing/2014/main" id="{123F810B-D59B-4506-B484-E24C736D1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a:extLst>
                    <a:ext uri="{FF2B5EF4-FFF2-40B4-BE49-F238E27FC236}">
                      <a16:creationId xmlns:a16="http://schemas.microsoft.com/office/drawing/2014/main" id="{AF120D0D-726C-4ACC-AE05-CDA09C5D29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a:extLst>
                    <a:ext uri="{FF2B5EF4-FFF2-40B4-BE49-F238E27FC236}">
                      <a16:creationId xmlns:a16="http://schemas.microsoft.com/office/drawing/2014/main" id="{58423957-B47E-4256-820D-E49AD8E3AC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9FF6EF8B-FDE4-4F5C-82D8-7D86FB31CC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FCBD502B-C279-4CEF-9426-EB997FF18E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a:extLst>
                <a:ext uri="{FF2B5EF4-FFF2-40B4-BE49-F238E27FC236}">
                  <a16:creationId xmlns:a16="http://schemas.microsoft.com/office/drawing/2014/main" id="{11D60B25-DE71-435D-AA19-4C97929F41D1}"/>
                </a:ext>
              </a:extLst>
            </p:cNvPr>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10" name="Freeform 47">
              <a:extLst>
                <a:ext uri="{FF2B5EF4-FFF2-40B4-BE49-F238E27FC236}">
                  <a16:creationId xmlns:a16="http://schemas.microsoft.com/office/drawing/2014/main" id="{14220E10-B18E-4491-AD44-CEED3FA09760}"/>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11" name="Freeform 48">
              <a:extLst>
                <a:ext uri="{FF2B5EF4-FFF2-40B4-BE49-F238E27FC236}">
                  <a16:creationId xmlns:a16="http://schemas.microsoft.com/office/drawing/2014/main" id="{4C3777B8-63A2-4275-ADE1-4A805C6BB762}"/>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pt-BR"/>
            </a:p>
          </p:txBody>
        </p:sp>
        <p:sp>
          <p:nvSpPr>
            <p:cNvPr id="12" name="Freeform 49" descr="kimonopat1">
              <a:extLst>
                <a:ext uri="{FF2B5EF4-FFF2-40B4-BE49-F238E27FC236}">
                  <a16:creationId xmlns:a16="http://schemas.microsoft.com/office/drawing/2014/main" id="{A801E60B-21C1-4B58-8A44-1DCB2CB1279F}"/>
                </a:ext>
              </a:extLst>
            </p:cNvPr>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pt-BR"/>
            </a:p>
          </p:txBody>
        </p:sp>
        <p:sp>
          <p:nvSpPr>
            <p:cNvPr id="13" name="Freeform 50" descr="kimonopat1">
              <a:extLst>
                <a:ext uri="{FF2B5EF4-FFF2-40B4-BE49-F238E27FC236}">
                  <a16:creationId xmlns:a16="http://schemas.microsoft.com/office/drawing/2014/main" id="{1B9A3747-E6D4-40D9-B06B-176457B0F321}"/>
                </a:ext>
              </a:extLst>
            </p:cNvPr>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pt-BR"/>
            </a:p>
          </p:txBody>
        </p:sp>
        <p:sp>
          <p:nvSpPr>
            <p:cNvPr id="14" name="Freeform 51">
              <a:extLst>
                <a:ext uri="{FF2B5EF4-FFF2-40B4-BE49-F238E27FC236}">
                  <a16:creationId xmlns:a16="http://schemas.microsoft.com/office/drawing/2014/main" id="{C6A72E2D-3B21-4FEB-ADB9-C275A2EA51A4}"/>
                </a:ext>
              </a:extLst>
            </p:cNvPr>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15" name="Freeform 52">
              <a:extLst>
                <a:ext uri="{FF2B5EF4-FFF2-40B4-BE49-F238E27FC236}">
                  <a16:creationId xmlns:a16="http://schemas.microsoft.com/office/drawing/2014/main" id="{3E07236E-E8EB-40E2-A304-EDF6548191BA}"/>
                </a:ext>
              </a:extLst>
            </p:cNvPr>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pt-BR"/>
            </a:p>
          </p:txBody>
        </p:sp>
        <p:sp>
          <p:nvSpPr>
            <p:cNvPr id="16" name="Freeform 53">
              <a:extLst>
                <a:ext uri="{FF2B5EF4-FFF2-40B4-BE49-F238E27FC236}">
                  <a16:creationId xmlns:a16="http://schemas.microsoft.com/office/drawing/2014/main" id="{02C7CFB5-67DC-4A93-8917-C7A19F5A9B74}"/>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pt-BR"/>
            </a:p>
          </p:txBody>
        </p:sp>
        <p:sp>
          <p:nvSpPr>
            <p:cNvPr id="17" name="Rectangle 54">
              <a:extLst>
                <a:ext uri="{FF2B5EF4-FFF2-40B4-BE49-F238E27FC236}">
                  <a16:creationId xmlns:a16="http://schemas.microsoft.com/office/drawing/2014/main" id="{0C78272C-AE58-4D03-BF97-86477AA1CE90}"/>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sp>
          <p:nvSpPr>
            <p:cNvPr id="18" name="Freeform 55">
              <a:extLst>
                <a:ext uri="{FF2B5EF4-FFF2-40B4-BE49-F238E27FC236}">
                  <a16:creationId xmlns:a16="http://schemas.microsoft.com/office/drawing/2014/main" id="{A4BC2D7C-21D1-4761-8656-D814ED227DCC}"/>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19" name="AutoShape 56">
              <a:extLst>
                <a:ext uri="{FF2B5EF4-FFF2-40B4-BE49-F238E27FC236}">
                  <a16:creationId xmlns:a16="http://schemas.microsoft.com/office/drawing/2014/main" id="{BAE1723B-5F0A-4A7D-A6C6-E65798A8D1CB}"/>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sz="1800">
                <a:latin typeface="Arial" charset="0"/>
              </a:endParaRPr>
            </a:p>
          </p:txBody>
        </p:sp>
      </p:grpSp>
      <p:sp>
        <p:nvSpPr>
          <p:cNvPr id="83001" name="Rectangle 57"/>
          <p:cNvSpPr>
            <a:spLocks noGrp="1" noChangeArrowheads="1"/>
          </p:cNvSpPr>
          <p:nvPr>
            <p:ph type="ctrTitle" sz="quarter"/>
          </p:nvPr>
        </p:nvSpPr>
        <p:spPr>
          <a:xfrm>
            <a:off x="685800" y="1370013"/>
            <a:ext cx="6965950" cy="2057400"/>
          </a:xfrm>
        </p:spPr>
        <p:txBody>
          <a:bodyPr/>
          <a:lstStyle>
            <a:lvl1pPr>
              <a:defRPr/>
            </a:lvl1pPr>
          </a:lstStyle>
          <a:p>
            <a:r>
              <a:rPr lang="pt-BR"/>
              <a:t>Clique para editar o estilo do título mestre</a:t>
            </a:r>
          </a:p>
        </p:txBody>
      </p:sp>
      <p:sp>
        <p:nvSpPr>
          <p:cNvPr id="8300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pt-BR"/>
              <a:t>Clique para editar o estilo do subtítulo mestre</a:t>
            </a:r>
          </a:p>
        </p:txBody>
      </p:sp>
      <p:sp>
        <p:nvSpPr>
          <p:cNvPr id="59" name="Rectangle 59">
            <a:extLst>
              <a:ext uri="{FF2B5EF4-FFF2-40B4-BE49-F238E27FC236}">
                <a16:creationId xmlns:a16="http://schemas.microsoft.com/office/drawing/2014/main" id="{A3CCA9A4-E0BD-4442-AE25-199CD0DA8508}"/>
              </a:ext>
            </a:extLst>
          </p:cNvPr>
          <p:cNvSpPr>
            <a:spLocks noGrp="1" noChangeArrowheads="1"/>
          </p:cNvSpPr>
          <p:nvPr>
            <p:ph type="dt" sz="quarter" idx="10"/>
          </p:nvPr>
        </p:nvSpPr>
        <p:spPr/>
        <p:txBody>
          <a:bodyPr/>
          <a:lstStyle>
            <a:lvl1pPr>
              <a:defRPr smtClean="0"/>
            </a:lvl1pPr>
          </a:lstStyle>
          <a:p>
            <a:pPr>
              <a:defRPr/>
            </a:pPr>
            <a:endParaRPr lang="pt-BR"/>
          </a:p>
        </p:txBody>
      </p:sp>
      <p:sp>
        <p:nvSpPr>
          <p:cNvPr id="60" name="Rectangle 60">
            <a:extLst>
              <a:ext uri="{FF2B5EF4-FFF2-40B4-BE49-F238E27FC236}">
                <a16:creationId xmlns:a16="http://schemas.microsoft.com/office/drawing/2014/main" id="{E1D3C0E1-C9AA-4601-A9DD-8E94A38F3557}"/>
              </a:ext>
            </a:extLst>
          </p:cNvPr>
          <p:cNvSpPr>
            <a:spLocks noGrp="1" noChangeArrowheads="1"/>
          </p:cNvSpPr>
          <p:nvPr>
            <p:ph type="ftr" sz="quarter" idx="11"/>
          </p:nvPr>
        </p:nvSpPr>
        <p:spPr/>
        <p:txBody>
          <a:bodyPr/>
          <a:lstStyle>
            <a:lvl1pPr>
              <a:defRPr smtClean="0"/>
            </a:lvl1pPr>
          </a:lstStyle>
          <a:p>
            <a:pPr>
              <a:defRPr/>
            </a:pPr>
            <a:endParaRPr lang="pt-BR"/>
          </a:p>
        </p:txBody>
      </p:sp>
      <p:sp>
        <p:nvSpPr>
          <p:cNvPr id="61" name="Rectangle 61">
            <a:extLst>
              <a:ext uri="{FF2B5EF4-FFF2-40B4-BE49-F238E27FC236}">
                <a16:creationId xmlns:a16="http://schemas.microsoft.com/office/drawing/2014/main" id="{08412842-E62C-4875-9E52-8C55DAA159F1}"/>
              </a:ext>
            </a:extLst>
          </p:cNvPr>
          <p:cNvSpPr>
            <a:spLocks noGrp="1" noChangeArrowheads="1"/>
          </p:cNvSpPr>
          <p:nvPr>
            <p:ph type="sldNum" sz="quarter" idx="12"/>
          </p:nvPr>
        </p:nvSpPr>
        <p:spPr/>
        <p:txBody>
          <a:bodyPr/>
          <a:lstStyle>
            <a:lvl1pPr>
              <a:defRPr/>
            </a:lvl1pPr>
          </a:lstStyle>
          <a:p>
            <a:fld id="{8483C09D-CC5E-4139-A095-A98118AB476E}" type="slidenum">
              <a:rPr lang="pt-BR" altLang="pt-BR"/>
              <a:pPr/>
              <a:t>‹nº›</a:t>
            </a:fld>
            <a:endParaRPr lang="pt-BR" altLang="pt-BR"/>
          </a:p>
        </p:txBody>
      </p:sp>
    </p:spTree>
    <p:extLst>
      <p:ext uri="{BB962C8B-B14F-4D97-AF65-F5344CB8AC3E}">
        <p14:creationId xmlns:p14="http://schemas.microsoft.com/office/powerpoint/2010/main" val="299362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59">
            <a:extLst>
              <a:ext uri="{FF2B5EF4-FFF2-40B4-BE49-F238E27FC236}">
                <a16:creationId xmlns:a16="http://schemas.microsoft.com/office/drawing/2014/main" id="{3C184CAB-A0BA-4E31-A1A9-C49B6FC4F47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60">
            <a:extLst>
              <a:ext uri="{FF2B5EF4-FFF2-40B4-BE49-F238E27FC236}">
                <a16:creationId xmlns:a16="http://schemas.microsoft.com/office/drawing/2014/main" id="{C9B8C61E-93F3-49AD-9B5E-4D560FEB2E7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1">
            <a:extLst>
              <a:ext uri="{FF2B5EF4-FFF2-40B4-BE49-F238E27FC236}">
                <a16:creationId xmlns:a16="http://schemas.microsoft.com/office/drawing/2014/main" id="{7D632775-841B-4388-9F50-6A1463FCC270}"/>
              </a:ext>
            </a:extLst>
          </p:cNvPr>
          <p:cNvSpPr>
            <a:spLocks noGrp="1" noChangeArrowheads="1"/>
          </p:cNvSpPr>
          <p:nvPr>
            <p:ph type="sldNum" sz="quarter" idx="12"/>
          </p:nvPr>
        </p:nvSpPr>
        <p:spPr>
          <a:ln/>
        </p:spPr>
        <p:txBody>
          <a:bodyPr/>
          <a:lstStyle>
            <a:lvl1pPr>
              <a:defRPr/>
            </a:lvl1pPr>
          </a:lstStyle>
          <a:p>
            <a:fld id="{39A43548-93E9-464D-80EF-33DC02C5C617}" type="slidenum">
              <a:rPr lang="pt-BR" altLang="pt-BR"/>
              <a:pPr/>
              <a:t>‹nº›</a:t>
            </a:fld>
            <a:endParaRPr lang="pt-BR" altLang="pt-BR"/>
          </a:p>
        </p:txBody>
      </p:sp>
    </p:spTree>
    <p:extLst>
      <p:ext uri="{BB962C8B-B14F-4D97-AF65-F5344CB8AC3E}">
        <p14:creationId xmlns:p14="http://schemas.microsoft.com/office/powerpoint/2010/main" val="300420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59">
            <a:extLst>
              <a:ext uri="{FF2B5EF4-FFF2-40B4-BE49-F238E27FC236}">
                <a16:creationId xmlns:a16="http://schemas.microsoft.com/office/drawing/2014/main" id="{C89DC345-7204-44F1-94AD-E9D48A46A7E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60">
            <a:extLst>
              <a:ext uri="{FF2B5EF4-FFF2-40B4-BE49-F238E27FC236}">
                <a16:creationId xmlns:a16="http://schemas.microsoft.com/office/drawing/2014/main" id="{E8A7F190-332A-49A6-8322-EFA24E49165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1">
            <a:extLst>
              <a:ext uri="{FF2B5EF4-FFF2-40B4-BE49-F238E27FC236}">
                <a16:creationId xmlns:a16="http://schemas.microsoft.com/office/drawing/2014/main" id="{800297BF-423D-4AAB-BE8A-27C00F59B041}"/>
              </a:ext>
            </a:extLst>
          </p:cNvPr>
          <p:cNvSpPr>
            <a:spLocks noGrp="1" noChangeArrowheads="1"/>
          </p:cNvSpPr>
          <p:nvPr>
            <p:ph type="sldNum" sz="quarter" idx="12"/>
          </p:nvPr>
        </p:nvSpPr>
        <p:spPr>
          <a:ln/>
        </p:spPr>
        <p:txBody>
          <a:bodyPr/>
          <a:lstStyle>
            <a:lvl1pPr>
              <a:defRPr/>
            </a:lvl1pPr>
          </a:lstStyle>
          <a:p>
            <a:fld id="{79185327-E5E9-460A-9FFA-B06D34446EA2}" type="slidenum">
              <a:rPr lang="pt-BR" altLang="pt-BR"/>
              <a:pPr/>
              <a:t>‹nº›</a:t>
            </a:fld>
            <a:endParaRPr lang="pt-BR" altLang="pt-BR"/>
          </a:p>
        </p:txBody>
      </p:sp>
    </p:spTree>
    <p:extLst>
      <p:ext uri="{BB962C8B-B14F-4D97-AF65-F5344CB8AC3E}">
        <p14:creationId xmlns:p14="http://schemas.microsoft.com/office/powerpoint/2010/main" val="3704215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59">
            <a:extLst>
              <a:ext uri="{FF2B5EF4-FFF2-40B4-BE49-F238E27FC236}">
                <a16:creationId xmlns:a16="http://schemas.microsoft.com/office/drawing/2014/main" id="{B53A439C-D13B-49D5-A592-ECECE2D61D13}"/>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60">
            <a:extLst>
              <a:ext uri="{FF2B5EF4-FFF2-40B4-BE49-F238E27FC236}">
                <a16:creationId xmlns:a16="http://schemas.microsoft.com/office/drawing/2014/main" id="{CFCB232A-644E-4436-A1D4-79BB51DA17A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1">
            <a:extLst>
              <a:ext uri="{FF2B5EF4-FFF2-40B4-BE49-F238E27FC236}">
                <a16:creationId xmlns:a16="http://schemas.microsoft.com/office/drawing/2014/main" id="{75D08D1F-1263-4CB9-A611-4AB212DB12E0}"/>
              </a:ext>
            </a:extLst>
          </p:cNvPr>
          <p:cNvSpPr>
            <a:spLocks noGrp="1" noChangeArrowheads="1"/>
          </p:cNvSpPr>
          <p:nvPr>
            <p:ph type="sldNum" sz="quarter" idx="12"/>
          </p:nvPr>
        </p:nvSpPr>
        <p:spPr>
          <a:ln/>
        </p:spPr>
        <p:txBody>
          <a:bodyPr/>
          <a:lstStyle>
            <a:lvl1pPr>
              <a:defRPr/>
            </a:lvl1pPr>
          </a:lstStyle>
          <a:p>
            <a:fld id="{9961EA32-5C0E-4ABA-8F97-32F67FBB56B6}" type="slidenum">
              <a:rPr lang="pt-BR" altLang="pt-BR"/>
              <a:pPr/>
              <a:t>‹nº›</a:t>
            </a:fld>
            <a:endParaRPr lang="pt-BR" altLang="pt-BR"/>
          </a:p>
        </p:txBody>
      </p:sp>
    </p:spTree>
    <p:extLst>
      <p:ext uri="{BB962C8B-B14F-4D97-AF65-F5344CB8AC3E}">
        <p14:creationId xmlns:p14="http://schemas.microsoft.com/office/powerpoint/2010/main" val="254295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59">
            <a:extLst>
              <a:ext uri="{FF2B5EF4-FFF2-40B4-BE49-F238E27FC236}">
                <a16:creationId xmlns:a16="http://schemas.microsoft.com/office/drawing/2014/main" id="{94E765ED-5130-41A1-A331-8E66406834CC}"/>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60">
            <a:extLst>
              <a:ext uri="{FF2B5EF4-FFF2-40B4-BE49-F238E27FC236}">
                <a16:creationId xmlns:a16="http://schemas.microsoft.com/office/drawing/2014/main" id="{8EAB1AF0-91B6-4DD7-90CC-1D3F35D824C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1">
            <a:extLst>
              <a:ext uri="{FF2B5EF4-FFF2-40B4-BE49-F238E27FC236}">
                <a16:creationId xmlns:a16="http://schemas.microsoft.com/office/drawing/2014/main" id="{D2AC0D12-2A72-485B-A4CB-2798462F4F8A}"/>
              </a:ext>
            </a:extLst>
          </p:cNvPr>
          <p:cNvSpPr>
            <a:spLocks noGrp="1" noChangeArrowheads="1"/>
          </p:cNvSpPr>
          <p:nvPr>
            <p:ph type="sldNum" sz="quarter" idx="12"/>
          </p:nvPr>
        </p:nvSpPr>
        <p:spPr>
          <a:ln/>
        </p:spPr>
        <p:txBody>
          <a:bodyPr/>
          <a:lstStyle>
            <a:lvl1pPr>
              <a:defRPr/>
            </a:lvl1pPr>
          </a:lstStyle>
          <a:p>
            <a:fld id="{F1D0D003-E45E-4945-BF7E-4C4783C89070}" type="slidenum">
              <a:rPr lang="pt-BR" altLang="pt-BR"/>
              <a:pPr/>
              <a:t>‹nº›</a:t>
            </a:fld>
            <a:endParaRPr lang="pt-BR" altLang="pt-BR"/>
          </a:p>
        </p:txBody>
      </p:sp>
    </p:spTree>
    <p:extLst>
      <p:ext uri="{BB962C8B-B14F-4D97-AF65-F5344CB8AC3E}">
        <p14:creationId xmlns:p14="http://schemas.microsoft.com/office/powerpoint/2010/main" val="702248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59">
            <a:extLst>
              <a:ext uri="{FF2B5EF4-FFF2-40B4-BE49-F238E27FC236}">
                <a16:creationId xmlns:a16="http://schemas.microsoft.com/office/drawing/2014/main" id="{EC20B0E2-39A1-4E6F-95B5-1A74A7FFFB94}"/>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60">
            <a:extLst>
              <a:ext uri="{FF2B5EF4-FFF2-40B4-BE49-F238E27FC236}">
                <a16:creationId xmlns:a16="http://schemas.microsoft.com/office/drawing/2014/main" id="{2F360660-A15F-42A4-BD6B-0B688214592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1">
            <a:extLst>
              <a:ext uri="{FF2B5EF4-FFF2-40B4-BE49-F238E27FC236}">
                <a16:creationId xmlns:a16="http://schemas.microsoft.com/office/drawing/2014/main" id="{63CC1AED-8D15-4CF2-8E6B-C4B8A7FA15F2}"/>
              </a:ext>
            </a:extLst>
          </p:cNvPr>
          <p:cNvSpPr>
            <a:spLocks noGrp="1" noChangeArrowheads="1"/>
          </p:cNvSpPr>
          <p:nvPr>
            <p:ph type="sldNum" sz="quarter" idx="12"/>
          </p:nvPr>
        </p:nvSpPr>
        <p:spPr>
          <a:ln/>
        </p:spPr>
        <p:txBody>
          <a:bodyPr/>
          <a:lstStyle>
            <a:lvl1pPr>
              <a:defRPr/>
            </a:lvl1pPr>
          </a:lstStyle>
          <a:p>
            <a:fld id="{29A1BE40-BD01-4E27-B18C-B7AAA38751CB}" type="slidenum">
              <a:rPr lang="pt-BR" altLang="pt-BR"/>
              <a:pPr/>
              <a:t>‹nº›</a:t>
            </a:fld>
            <a:endParaRPr lang="pt-BR" altLang="pt-BR"/>
          </a:p>
        </p:txBody>
      </p:sp>
    </p:spTree>
    <p:extLst>
      <p:ext uri="{BB962C8B-B14F-4D97-AF65-F5344CB8AC3E}">
        <p14:creationId xmlns:p14="http://schemas.microsoft.com/office/powerpoint/2010/main" val="110639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232CDF46-443A-4369-B4B5-077346DD330F}"/>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60">
            <a:extLst>
              <a:ext uri="{FF2B5EF4-FFF2-40B4-BE49-F238E27FC236}">
                <a16:creationId xmlns:a16="http://schemas.microsoft.com/office/drawing/2014/main" id="{5B93D08C-0CD3-4914-9F32-8AE9D6809C1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1">
            <a:extLst>
              <a:ext uri="{FF2B5EF4-FFF2-40B4-BE49-F238E27FC236}">
                <a16:creationId xmlns:a16="http://schemas.microsoft.com/office/drawing/2014/main" id="{D75270D1-3741-47C9-83EB-259D542BF3FA}"/>
              </a:ext>
            </a:extLst>
          </p:cNvPr>
          <p:cNvSpPr>
            <a:spLocks noGrp="1" noChangeArrowheads="1"/>
          </p:cNvSpPr>
          <p:nvPr>
            <p:ph type="sldNum" sz="quarter" idx="12"/>
          </p:nvPr>
        </p:nvSpPr>
        <p:spPr>
          <a:ln/>
        </p:spPr>
        <p:txBody>
          <a:bodyPr/>
          <a:lstStyle>
            <a:lvl1pPr>
              <a:defRPr/>
            </a:lvl1pPr>
          </a:lstStyle>
          <a:p>
            <a:fld id="{6460F085-9589-4F70-965A-9BE1D3E69153}" type="slidenum">
              <a:rPr lang="pt-BR" altLang="pt-BR"/>
              <a:pPr/>
              <a:t>‹nº›</a:t>
            </a:fld>
            <a:endParaRPr lang="pt-BR" altLang="pt-BR"/>
          </a:p>
        </p:txBody>
      </p:sp>
    </p:spTree>
    <p:extLst>
      <p:ext uri="{BB962C8B-B14F-4D97-AF65-F5344CB8AC3E}">
        <p14:creationId xmlns:p14="http://schemas.microsoft.com/office/powerpoint/2010/main" val="3109244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59">
            <a:extLst>
              <a:ext uri="{FF2B5EF4-FFF2-40B4-BE49-F238E27FC236}">
                <a16:creationId xmlns:a16="http://schemas.microsoft.com/office/drawing/2014/main" id="{C05582C9-DC03-45AD-81C0-0022BE368C41}"/>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60">
            <a:extLst>
              <a:ext uri="{FF2B5EF4-FFF2-40B4-BE49-F238E27FC236}">
                <a16:creationId xmlns:a16="http://schemas.microsoft.com/office/drawing/2014/main" id="{4D15BAD9-32B5-45E7-B774-95999CF212E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1">
            <a:extLst>
              <a:ext uri="{FF2B5EF4-FFF2-40B4-BE49-F238E27FC236}">
                <a16:creationId xmlns:a16="http://schemas.microsoft.com/office/drawing/2014/main" id="{B1147D5E-BBF2-4B48-9068-C8F9A2E55BED}"/>
              </a:ext>
            </a:extLst>
          </p:cNvPr>
          <p:cNvSpPr>
            <a:spLocks noGrp="1" noChangeArrowheads="1"/>
          </p:cNvSpPr>
          <p:nvPr>
            <p:ph type="sldNum" sz="quarter" idx="12"/>
          </p:nvPr>
        </p:nvSpPr>
        <p:spPr>
          <a:ln/>
        </p:spPr>
        <p:txBody>
          <a:bodyPr/>
          <a:lstStyle>
            <a:lvl1pPr>
              <a:defRPr/>
            </a:lvl1pPr>
          </a:lstStyle>
          <a:p>
            <a:fld id="{827C2392-4354-4D0B-B46F-8AFEE3093DD7}" type="slidenum">
              <a:rPr lang="pt-BR" altLang="pt-BR"/>
              <a:pPr/>
              <a:t>‹nº›</a:t>
            </a:fld>
            <a:endParaRPr lang="pt-BR" altLang="pt-BR"/>
          </a:p>
        </p:txBody>
      </p:sp>
    </p:spTree>
    <p:extLst>
      <p:ext uri="{BB962C8B-B14F-4D97-AF65-F5344CB8AC3E}">
        <p14:creationId xmlns:p14="http://schemas.microsoft.com/office/powerpoint/2010/main" val="15290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1FF03B5E-8C6A-4F70-A74F-F8540F895E37}"/>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772855E1-F116-4115-BEC7-D3EC67A99CA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207850BA-CD90-4375-9E0B-0A2129253695}"/>
              </a:ext>
            </a:extLst>
          </p:cNvPr>
          <p:cNvSpPr>
            <a:spLocks noGrp="1" noChangeArrowheads="1"/>
          </p:cNvSpPr>
          <p:nvPr>
            <p:ph type="sldNum" sz="quarter" idx="12"/>
          </p:nvPr>
        </p:nvSpPr>
        <p:spPr>
          <a:ln/>
        </p:spPr>
        <p:txBody>
          <a:bodyPr/>
          <a:lstStyle>
            <a:lvl1pPr>
              <a:defRPr/>
            </a:lvl1pPr>
          </a:lstStyle>
          <a:p>
            <a:fld id="{8925A688-F8E5-4A90-B535-2F84EF880509}" type="slidenum">
              <a:rPr lang="pt-BR" altLang="pt-BR"/>
              <a:pPr/>
              <a:t>‹nº›</a:t>
            </a:fld>
            <a:endParaRPr lang="pt-BR" altLang="pt-BR"/>
          </a:p>
        </p:txBody>
      </p:sp>
    </p:spTree>
    <p:extLst>
      <p:ext uri="{BB962C8B-B14F-4D97-AF65-F5344CB8AC3E}">
        <p14:creationId xmlns:p14="http://schemas.microsoft.com/office/powerpoint/2010/main" val="3179802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59">
            <a:extLst>
              <a:ext uri="{FF2B5EF4-FFF2-40B4-BE49-F238E27FC236}">
                <a16:creationId xmlns:a16="http://schemas.microsoft.com/office/drawing/2014/main" id="{C1E2A62F-4FAE-4471-BE7F-A803846625D0}"/>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60">
            <a:extLst>
              <a:ext uri="{FF2B5EF4-FFF2-40B4-BE49-F238E27FC236}">
                <a16:creationId xmlns:a16="http://schemas.microsoft.com/office/drawing/2014/main" id="{7B639816-487F-44B8-81E6-24B096BD23E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1">
            <a:extLst>
              <a:ext uri="{FF2B5EF4-FFF2-40B4-BE49-F238E27FC236}">
                <a16:creationId xmlns:a16="http://schemas.microsoft.com/office/drawing/2014/main" id="{3CD103A2-E086-4AD7-BD60-CED3C01B97A1}"/>
              </a:ext>
            </a:extLst>
          </p:cNvPr>
          <p:cNvSpPr>
            <a:spLocks noGrp="1" noChangeArrowheads="1"/>
          </p:cNvSpPr>
          <p:nvPr>
            <p:ph type="sldNum" sz="quarter" idx="12"/>
          </p:nvPr>
        </p:nvSpPr>
        <p:spPr>
          <a:ln/>
        </p:spPr>
        <p:txBody>
          <a:bodyPr/>
          <a:lstStyle>
            <a:lvl1pPr>
              <a:defRPr/>
            </a:lvl1pPr>
          </a:lstStyle>
          <a:p>
            <a:fld id="{D367D806-2988-48CF-9633-D6CCF99B343A}" type="slidenum">
              <a:rPr lang="pt-BR" altLang="pt-BR"/>
              <a:pPr/>
              <a:t>‹nº›</a:t>
            </a:fld>
            <a:endParaRPr lang="pt-BR" altLang="pt-BR"/>
          </a:p>
        </p:txBody>
      </p:sp>
    </p:spTree>
    <p:extLst>
      <p:ext uri="{BB962C8B-B14F-4D97-AF65-F5344CB8AC3E}">
        <p14:creationId xmlns:p14="http://schemas.microsoft.com/office/powerpoint/2010/main" val="30564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59">
            <a:extLst>
              <a:ext uri="{FF2B5EF4-FFF2-40B4-BE49-F238E27FC236}">
                <a16:creationId xmlns:a16="http://schemas.microsoft.com/office/drawing/2014/main" id="{7FCCA339-3179-4220-918C-3FD6AC68695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60">
            <a:extLst>
              <a:ext uri="{FF2B5EF4-FFF2-40B4-BE49-F238E27FC236}">
                <a16:creationId xmlns:a16="http://schemas.microsoft.com/office/drawing/2014/main" id="{924619F0-45E7-47F9-9CC7-3DF4C12D72F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1">
            <a:extLst>
              <a:ext uri="{FF2B5EF4-FFF2-40B4-BE49-F238E27FC236}">
                <a16:creationId xmlns:a16="http://schemas.microsoft.com/office/drawing/2014/main" id="{E902426D-41C2-4409-A779-D2BBA3F898CB}"/>
              </a:ext>
            </a:extLst>
          </p:cNvPr>
          <p:cNvSpPr>
            <a:spLocks noGrp="1" noChangeArrowheads="1"/>
          </p:cNvSpPr>
          <p:nvPr>
            <p:ph type="sldNum" sz="quarter" idx="12"/>
          </p:nvPr>
        </p:nvSpPr>
        <p:spPr>
          <a:ln/>
        </p:spPr>
        <p:txBody>
          <a:bodyPr/>
          <a:lstStyle>
            <a:lvl1pPr>
              <a:defRPr/>
            </a:lvl1pPr>
          </a:lstStyle>
          <a:p>
            <a:fld id="{53CDF060-51AA-4F95-8F31-E62661F3B94C}" type="slidenum">
              <a:rPr lang="pt-BR" altLang="pt-BR"/>
              <a:pPr/>
              <a:t>‹nº›</a:t>
            </a:fld>
            <a:endParaRPr lang="pt-BR" altLang="pt-BR"/>
          </a:p>
        </p:txBody>
      </p:sp>
    </p:spTree>
    <p:extLst>
      <p:ext uri="{BB962C8B-B14F-4D97-AF65-F5344CB8AC3E}">
        <p14:creationId xmlns:p14="http://schemas.microsoft.com/office/powerpoint/2010/main" val="396451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827713" y="227013"/>
            <a:ext cx="1868487" cy="5868987"/>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219075" y="227013"/>
            <a:ext cx="5456238" cy="5868987"/>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59">
            <a:extLst>
              <a:ext uri="{FF2B5EF4-FFF2-40B4-BE49-F238E27FC236}">
                <a16:creationId xmlns:a16="http://schemas.microsoft.com/office/drawing/2014/main" id="{F3027E03-18B2-42B5-933B-274885690E99}"/>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60">
            <a:extLst>
              <a:ext uri="{FF2B5EF4-FFF2-40B4-BE49-F238E27FC236}">
                <a16:creationId xmlns:a16="http://schemas.microsoft.com/office/drawing/2014/main" id="{608D15C7-53B9-45E6-A264-0A84CD88748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1">
            <a:extLst>
              <a:ext uri="{FF2B5EF4-FFF2-40B4-BE49-F238E27FC236}">
                <a16:creationId xmlns:a16="http://schemas.microsoft.com/office/drawing/2014/main" id="{F5E5B875-D042-4DBB-8FA4-7794D40D675F}"/>
              </a:ext>
            </a:extLst>
          </p:cNvPr>
          <p:cNvSpPr>
            <a:spLocks noGrp="1" noChangeArrowheads="1"/>
          </p:cNvSpPr>
          <p:nvPr>
            <p:ph type="sldNum" sz="quarter" idx="12"/>
          </p:nvPr>
        </p:nvSpPr>
        <p:spPr>
          <a:ln/>
        </p:spPr>
        <p:txBody>
          <a:bodyPr/>
          <a:lstStyle>
            <a:lvl1pPr>
              <a:defRPr/>
            </a:lvl1pPr>
          </a:lstStyle>
          <a:p>
            <a:fld id="{6AE11375-05F1-4CBC-B672-25F559B8C59D}" type="slidenum">
              <a:rPr lang="pt-BR" altLang="pt-BR"/>
              <a:pPr/>
              <a:t>‹nº›</a:t>
            </a:fld>
            <a:endParaRPr lang="pt-BR" altLang="pt-BR"/>
          </a:p>
        </p:txBody>
      </p:sp>
    </p:spTree>
    <p:extLst>
      <p:ext uri="{BB962C8B-B14F-4D97-AF65-F5344CB8AC3E}">
        <p14:creationId xmlns:p14="http://schemas.microsoft.com/office/powerpoint/2010/main" val="170676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550A23FA-13C7-4247-82CF-B6F883FFBDD1}"/>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86077A68-4435-4709-B8B5-9D5A71F9A1C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3FD7E3B7-8264-47CF-95D8-9F4E38537E8F}"/>
              </a:ext>
            </a:extLst>
          </p:cNvPr>
          <p:cNvSpPr>
            <a:spLocks noGrp="1" noChangeArrowheads="1"/>
          </p:cNvSpPr>
          <p:nvPr>
            <p:ph type="sldNum" sz="quarter" idx="12"/>
          </p:nvPr>
        </p:nvSpPr>
        <p:spPr>
          <a:ln/>
        </p:spPr>
        <p:txBody>
          <a:bodyPr/>
          <a:lstStyle>
            <a:lvl1pPr>
              <a:defRPr/>
            </a:lvl1pPr>
          </a:lstStyle>
          <a:p>
            <a:fld id="{7F08212C-9D8B-439E-923E-2D2CB2FEC139}" type="slidenum">
              <a:rPr lang="pt-BR" altLang="pt-BR"/>
              <a:pPr/>
              <a:t>‹nº›</a:t>
            </a:fld>
            <a:endParaRPr lang="pt-BR" altLang="pt-BR"/>
          </a:p>
        </p:txBody>
      </p:sp>
    </p:spTree>
    <p:extLst>
      <p:ext uri="{BB962C8B-B14F-4D97-AF65-F5344CB8AC3E}">
        <p14:creationId xmlns:p14="http://schemas.microsoft.com/office/powerpoint/2010/main" val="273141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6B82E6C6-197B-4A50-9175-8B71B2B720BD}"/>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A92B23E6-FACE-42BA-B438-909E213DF8F6}"/>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9A41EA06-7392-44BD-8784-5019E506AA3C}"/>
              </a:ext>
            </a:extLst>
          </p:cNvPr>
          <p:cNvSpPr>
            <a:spLocks noGrp="1" noChangeArrowheads="1"/>
          </p:cNvSpPr>
          <p:nvPr>
            <p:ph type="sldNum" sz="quarter" idx="12"/>
          </p:nvPr>
        </p:nvSpPr>
        <p:spPr>
          <a:ln/>
        </p:spPr>
        <p:txBody>
          <a:bodyPr/>
          <a:lstStyle>
            <a:lvl1pPr>
              <a:defRPr/>
            </a:lvl1pPr>
          </a:lstStyle>
          <a:p>
            <a:fld id="{78DF4187-0ADD-4766-A525-BDA459E9347A}" type="slidenum">
              <a:rPr lang="pt-BR" altLang="pt-BR"/>
              <a:pPr/>
              <a:t>‹nº›</a:t>
            </a:fld>
            <a:endParaRPr lang="pt-BR" altLang="pt-BR"/>
          </a:p>
        </p:txBody>
      </p:sp>
    </p:spTree>
    <p:extLst>
      <p:ext uri="{BB962C8B-B14F-4D97-AF65-F5344CB8AC3E}">
        <p14:creationId xmlns:p14="http://schemas.microsoft.com/office/powerpoint/2010/main" val="107775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18A26D82-6FDB-48F4-85C5-9C86E1BB7308}"/>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FA617F96-B2FE-49AC-A24B-7824F5E81A4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2008F457-11F3-4B66-89D6-088A6CC64F76}"/>
              </a:ext>
            </a:extLst>
          </p:cNvPr>
          <p:cNvSpPr>
            <a:spLocks noGrp="1" noChangeArrowheads="1"/>
          </p:cNvSpPr>
          <p:nvPr>
            <p:ph type="sldNum" sz="quarter" idx="12"/>
          </p:nvPr>
        </p:nvSpPr>
        <p:spPr>
          <a:ln/>
        </p:spPr>
        <p:txBody>
          <a:bodyPr/>
          <a:lstStyle>
            <a:lvl1pPr>
              <a:defRPr/>
            </a:lvl1pPr>
          </a:lstStyle>
          <a:p>
            <a:fld id="{1B01C43D-00B0-45EB-87FC-C4E62E50B6B2}" type="slidenum">
              <a:rPr lang="pt-BR" altLang="pt-BR"/>
              <a:pPr/>
              <a:t>‹nº›</a:t>
            </a:fld>
            <a:endParaRPr lang="pt-BR" altLang="pt-BR"/>
          </a:p>
        </p:txBody>
      </p:sp>
    </p:spTree>
    <p:extLst>
      <p:ext uri="{BB962C8B-B14F-4D97-AF65-F5344CB8AC3E}">
        <p14:creationId xmlns:p14="http://schemas.microsoft.com/office/powerpoint/2010/main" val="250798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61F65F20-B2E5-4870-B654-430049203458}"/>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2360C560-9755-4431-8043-4724154D0AA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49C90630-2866-48E3-A83E-5A1574E89F8E}"/>
              </a:ext>
            </a:extLst>
          </p:cNvPr>
          <p:cNvSpPr>
            <a:spLocks noGrp="1" noChangeArrowheads="1"/>
          </p:cNvSpPr>
          <p:nvPr>
            <p:ph type="sldNum" sz="quarter" idx="12"/>
          </p:nvPr>
        </p:nvSpPr>
        <p:spPr>
          <a:ln/>
        </p:spPr>
        <p:txBody>
          <a:bodyPr/>
          <a:lstStyle>
            <a:lvl1pPr>
              <a:defRPr/>
            </a:lvl1pPr>
          </a:lstStyle>
          <a:p>
            <a:fld id="{0B16B20C-27A5-42BA-AAF1-924A2FD9E80B}" type="slidenum">
              <a:rPr lang="pt-BR" altLang="pt-BR"/>
              <a:pPr/>
              <a:t>‹nº›</a:t>
            </a:fld>
            <a:endParaRPr lang="pt-BR" altLang="pt-BR"/>
          </a:p>
        </p:txBody>
      </p:sp>
    </p:spTree>
    <p:extLst>
      <p:ext uri="{BB962C8B-B14F-4D97-AF65-F5344CB8AC3E}">
        <p14:creationId xmlns:p14="http://schemas.microsoft.com/office/powerpoint/2010/main" val="142575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7A19CD-2BFE-4F0C-908A-4A28680DADE9}"/>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067F2AA2-C5FF-400A-A3B6-423E410B317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EDB6714F-B64A-45A2-BE88-29BBD4229735}"/>
              </a:ext>
            </a:extLst>
          </p:cNvPr>
          <p:cNvSpPr>
            <a:spLocks noGrp="1" noChangeArrowheads="1"/>
          </p:cNvSpPr>
          <p:nvPr>
            <p:ph type="sldNum" sz="quarter" idx="12"/>
          </p:nvPr>
        </p:nvSpPr>
        <p:spPr>
          <a:ln/>
        </p:spPr>
        <p:txBody>
          <a:bodyPr/>
          <a:lstStyle>
            <a:lvl1pPr>
              <a:defRPr/>
            </a:lvl1pPr>
          </a:lstStyle>
          <a:p>
            <a:fld id="{A9932CBC-0D7C-4CB5-8936-192453DE97BA}" type="slidenum">
              <a:rPr lang="pt-BR" altLang="pt-BR"/>
              <a:pPr/>
              <a:t>‹nº›</a:t>
            </a:fld>
            <a:endParaRPr lang="pt-BR" altLang="pt-BR"/>
          </a:p>
        </p:txBody>
      </p:sp>
    </p:spTree>
    <p:extLst>
      <p:ext uri="{BB962C8B-B14F-4D97-AF65-F5344CB8AC3E}">
        <p14:creationId xmlns:p14="http://schemas.microsoft.com/office/powerpoint/2010/main" val="108334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BC289A5D-2D59-4437-A0B8-A89875C01F7B}"/>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166B5CC3-EC90-475B-8CB3-58CDED0CF619}"/>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A440F850-1CDE-428C-AAA0-BA212B98C4A5}"/>
              </a:ext>
            </a:extLst>
          </p:cNvPr>
          <p:cNvSpPr>
            <a:spLocks noGrp="1" noChangeArrowheads="1"/>
          </p:cNvSpPr>
          <p:nvPr>
            <p:ph type="sldNum" sz="quarter" idx="12"/>
          </p:nvPr>
        </p:nvSpPr>
        <p:spPr>
          <a:ln/>
        </p:spPr>
        <p:txBody>
          <a:bodyPr/>
          <a:lstStyle>
            <a:lvl1pPr>
              <a:defRPr/>
            </a:lvl1pPr>
          </a:lstStyle>
          <a:p>
            <a:fld id="{CC8224B1-555F-4E3D-9E73-03BA7FC0DC4F}" type="slidenum">
              <a:rPr lang="pt-BR" altLang="pt-BR"/>
              <a:pPr/>
              <a:t>‹nº›</a:t>
            </a:fld>
            <a:endParaRPr lang="pt-BR" altLang="pt-BR"/>
          </a:p>
        </p:txBody>
      </p:sp>
    </p:spTree>
    <p:extLst>
      <p:ext uri="{BB962C8B-B14F-4D97-AF65-F5344CB8AC3E}">
        <p14:creationId xmlns:p14="http://schemas.microsoft.com/office/powerpoint/2010/main" val="392550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45537236-7CCE-430B-B3FE-986409F244F9}"/>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662E5361-966D-4287-9D8A-C2C0E027B20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BBCAA81C-2162-4F35-8678-B8983D50FC5E}"/>
              </a:ext>
            </a:extLst>
          </p:cNvPr>
          <p:cNvSpPr>
            <a:spLocks noGrp="1" noChangeArrowheads="1"/>
          </p:cNvSpPr>
          <p:nvPr>
            <p:ph type="sldNum" sz="quarter" idx="12"/>
          </p:nvPr>
        </p:nvSpPr>
        <p:spPr>
          <a:ln/>
        </p:spPr>
        <p:txBody>
          <a:bodyPr/>
          <a:lstStyle>
            <a:lvl1pPr>
              <a:defRPr/>
            </a:lvl1pPr>
          </a:lstStyle>
          <a:p>
            <a:fld id="{8341FE2F-0F2D-4751-BAB6-5EB84589BEF5}" type="slidenum">
              <a:rPr lang="pt-BR" altLang="pt-BR"/>
              <a:pPr/>
              <a:t>‹nº›</a:t>
            </a:fld>
            <a:endParaRPr lang="pt-BR" altLang="pt-BR"/>
          </a:p>
        </p:txBody>
      </p:sp>
    </p:spTree>
    <p:extLst>
      <p:ext uri="{BB962C8B-B14F-4D97-AF65-F5344CB8AC3E}">
        <p14:creationId xmlns:p14="http://schemas.microsoft.com/office/powerpoint/2010/main" val="179912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0C614E-6892-46DA-AE92-168783E55F2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18C8ED15-50D5-4074-8A6E-03F1669003A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D9B5E814-8062-4F57-9B49-CA08323356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pt-BR"/>
          </a:p>
        </p:txBody>
      </p:sp>
      <p:sp>
        <p:nvSpPr>
          <p:cNvPr id="1029" name="Rectangle 5">
            <a:extLst>
              <a:ext uri="{FF2B5EF4-FFF2-40B4-BE49-F238E27FC236}">
                <a16:creationId xmlns:a16="http://schemas.microsoft.com/office/drawing/2014/main" id="{792F802B-BC3A-4816-A981-5DF982DA7A4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pt-BR"/>
          </a:p>
        </p:txBody>
      </p:sp>
      <p:sp>
        <p:nvSpPr>
          <p:cNvPr id="1030" name="Rectangle 6">
            <a:extLst>
              <a:ext uri="{FF2B5EF4-FFF2-40B4-BE49-F238E27FC236}">
                <a16:creationId xmlns:a16="http://schemas.microsoft.com/office/drawing/2014/main" id="{B8121565-CAC8-4A61-82AC-8096D686C1D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C3F40E27-2325-443F-870C-60349D2E241B}"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96A738D-A942-4D7C-8C1D-119765B566DD}"/>
              </a:ext>
            </a:extLst>
          </p:cNvPr>
          <p:cNvGrpSpPr>
            <a:grpSpLocks/>
          </p:cNvGrpSpPr>
          <p:nvPr/>
        </p:nvGrpSpPr>
        <p:grpSpPr bwMode="auto">
          <a:xfrm>
            <a:off x="0" y="0"/>
            <a:ext cx="9159875" cy="6870700"/>
            <a:chOff x="0" y="0"/>
            <a:chExt cx="5770" cy="4328"/>
          </a:xfrm>
        </p:grpSpPr>
        <p:sp>
          <p:nvSpPr>
            <p:cNvPr id="81923" name="Rectangle 3">
              <a:extLst>
                <a:ext uri="{FF2B5EF4-FFF2-40B4-BE49-F238E27FC236}">
                  <a16:creationId xmlns:a16="http://schemas.microsoft.com/office/drawing/2014/main" id="{95C528EB-D2BD-48DF-8CC0-E5D98C342C3F}"/>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sp>
          <p:nvSpPr>
            <p:cNvPr id="81924" name="Rectangle 4">
              <a:extLst>
                <a:ext uri="{FF2B5EF4-FFF2-40B4-BE49-F238E27FC236}">
                  <a16:creationId xmlns:a16="http://schemas.microsoft.com/office/drawing/2014/main" id="{3026915F-FA65-4E10-86BB-EB166C33348B}"/>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sp>
          <p:nvSpPr>
            <p:cNvPr id="81925" name="Rectangle 5">
              <a:extLst>
                <a:ext uri="{FF2B5EF4-FFF2-40B4-BE49-F238E27FC236}">
                  <a16:creationId xmlns:a16="http://schemas.microsoft.com/office/drawing/2014/main" id="{B2B06612-A1FF-4C3B-B50A-8A64F47C3675}"/>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grpSp>
          <p:nvGrpSpPr>
            <p:cNvPr id="2059" name="Group 6">
              <a:extLst>
                <a:ext uri="{FF2B5EF4-FFF2-40B4-BE49-F238E27FC236}">
                  <a16:creationId xmlns:a16="http://schemas.microsoft.com/office/drawing/2014/main" id="{120B6263-F22A-4B28-B53D-D86CE57D9938}"/>
                </a:ext>
              </a:extLst>
            </p:cNvPr>
            <p:cNvGrpSpPr>
              <a:grpSpLocks/>
            </p:cNvGrpSpPr>
            <p:nvPr/>
          </p:nvGrpSpPr>
          <p:grpSpPr bwMode="auto">
            <a:xfrm>
              <a:off x="4944" y="1"/>
              <a:ext cx="816" cy="3974"/>
              <a:chOff x="4944" y="1"/>
              <a:chExt cx="816" cy="3974"/>
            </a:xfrm>
          </p:grpSpPr>
          <p:grpSp>
            <p:nvGrpSpPr>
              <p:cNvPr id="2071" name="Group 7">
                <a:extLst>
                  <a:ext uri="{FF2B5EF4-FFF2-40B4-BE49-F238E27FC236}">
                    <a16:creationId xmlns:a16="http://schemas.microsoft.com/office/drawing/2014/main" id="{94F37D58-97F5-401D-AAB8-D4A64A892894}"/>
                  </a:ext>
                </a:extLst>
              </p:cNvPr>
              <p:cNvGrpSpPr>
                <a:grpSpLocks/>
              </p:cNvGrpSpPr>
              <p:nvPr userDrawn="1"/>
            </p:nvGrpSpPr>
            <p:grpSpPr bwMode="auto">
              <a:xfrm>
                <a:off x="5280" y="1"/>
                <a:ext cx="480" cy="1430"/>
                <a:chOff x="5280" y="1"/>
                <a:chExt cx="480" cy="1430"/>
              </a:xfrm>
            </p:grpSpPr>
            <p:grpSp>
              <p:nvGrpSpPr>
                <p:cNvPr id="2092" name="Group 8">
                  <a:extLst>
                    <a:ext uri="{FF2B5EF4-FFF2-40B4-BE49-F238E27FC236}">
                      <a16:creationId xmlns:a16="http://schemas.microsoft.com/office/drawing/2014/main" id="{B02FB4B8-7387-4B2E-AE4D-8BD879C89594}"/>
                    </a:ext>
                  </a:extLst>
                </p:cNvPr>
                <p:cNvGrpSpPr>
                  <a:grpSpLocks/>
                </p:cNvGrpSpPr>
                <p:nvPr userDrawn="1"/>
              </p:nvGrpSpPr>
              <p:grpSpPr bwMode="auto">
                <a:xfrm rot="-5400000">
                  <a:off x="5484" y="0"/>
                  <a:ext cx="174" cy="176"/>
                  <a:chOff x="1657" y="323"/>
                  <a:chExt cx="1691" cy="2560"/>
                </a:xfrm>
              </p:grpSpPr>
              <p:grpSp>
                <p:nvGrpSpPr>
                  <p:cNvPr id="2101" name="Group 9">
                    <a:extLst>
                      <a:ext uri="{FF2B5EF4-FFF2-40B4-BE49-F238E27FC236}">
                        <a16:creationId xmlns:a16="http://schemas.microsoft.com/office/drawing/2014/main" id="{A433D459-1890-4763-B370-0D783FC33C8E}"/>
                      </a:ext>
                    </a:extLst>
                  </p:cNvPr>
                  <p:cNvGrpSpPr>
                    <a:grpSpLocks/>
                  </p:cNvGrpSpPr>
                  <p:nvPr/>
                </p:nvGrpSpPr>
                <p:grpSpPr bwMode="auto">
                  <a:xfrm>
                    <a:off x="1657" y="323"/>
                    <a:ext cx="1691" cy="2560"/>
                    <a:chOff x="1657" y="323"/>
                    <a:chExt cx="1691" cy="2560"/>
                  </a:xfrm>
                </p:grpSpPr>
                <p:sp>
                  <p:nvSpPr>
                    <p:cNvPr id="81930" name="Freeform 10">
                      <a:extLst>
                        <a:ext uri="{FF2B5EF4-FFF2-40B4-BE49-F238E27FC236}">
                          <a16:creationId xmlns:a16="http://schemas.microsoft.com/office/drawing/2014/main" id="{5ACFF522-2F0E-4CAE-9E9C-0ABEE5D0946A}"/>
                        </a:ext>
                      </a:extLst>
                    </p:cNvPr>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81931" name="Freeform 11">
                      <a:extLst>
                        <a:ext uri="{FF2B5EF4-FFF2-40B4-BE49-F238E27FC236}">
                          <a16:creationId xmlns:a16="http://schemas.microsoft.com/office/drawing/2014/main" id="{0E6B0E67-724D-4246-ADCA-A24F8E3FF84D}"/>
                        </a:ext>
                      </a:extLst>
                    </p:cNvPr>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grpSp>
              <p:sp>
                <p:nvSpPr>
                  <p:cNvPr id="81932" name="Oval 12">
                    <a:extLst>
                      <a:ext uri="{FF2B5EF4-FFF2-40B4-BE49-F238E27FC236}">
                        <a16:creationId xmlns:a16="http://schemas.microsoft.com/office/drawing/2014/main" id="{1D40E320-93DD-48BE-BA53-5020C96B50DC}"/>
                      </a:ext>
                    </a:extLst>
                  </p:cNvPr>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pt-BR"/>
                  </a:p>
                </p:txBody>
              </p:sp>
              <p:sp>
                <p:nvSpPr>
                  <p:cNvPr id="81933" name="Freeform 13">
                    <a:extLst>
                      <a:ext uri="{FF2B5EF4-FFF2-40B4-BE49-F238E27FC236}">
                        <a16:creationId xmlns:a16="http://schemas.microsoft.com/office/drawing/2014/main" id="{C1164E6C-D2A0-4D4A-9B43-1E2813296E92}"/>
                      </a:ext>
                    </a:extLst>
                  </p:cNvPr>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81934" name="Freeform 14">
                    <a:extLst>
                      <a:ext uri="{FF2B5EF4-FFF2-40B4-BE49-F238E27FC236}">
                        <a16:creationId xmlns:a16="http://schemas.microsoft.com/office/drawing/2014/main" id="{28565013-05E4-49C7-B147-8D4B6D562925}"/>
                      </a:ext>
                    </a:extLst>
                  </p:cNvPr>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81935" name="Freeform 15">
                    <a:extLst>
                      <a:ext uri="{FF2B5EF4-FFF2-40B4-BE49-F238E27FC236}">
                        <a16:creationId xmlns:a16="http://schemas.microsoft.com/office/drawing/2014/main" id="{739AA157-3E54-492B-B601-4C935AC55B8E}"/>
                      </a:ext>
                    </a:extLst>
                  </p:cNvPr>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81936" name="Freeform 16">
                    <a:extLst>
                      <a:ext uri="{FF2B5EF4-FFF2-40B4-BE49-F238E27FC236}">
                        <a16:creationId xmlns:a16="http://schemas.microsoft.com/office/drawing/2014/main" id="{5E8C09A5-D949-418D-9F8A-1A84377AD5D8}"/>
                      </a:ext>
                    </a:extLst>
                  </p:cNvPr>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sp>
                <p:nvSpPr>
                  <p:cNvPr id="81937" name="Freeform 17">
                    <a:extLst>
                      <a:ext uri="{FF2B5EF4-FFF2-40B4-BE49-F238E27FC236}">
                        <a16:creationId xmlns:a16="http://schemas.microsoft.com/office/drawing/2014/main" id="{92A23E73-EFE4-4DCC-817A-5CA2512D9443}"/>
                      </a:ext>
                    </a:extLst>
                  </p:cNvPr>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pt-BR"/>
                  </a:p>
                </p:txBody>
              </p:sp>
            </p:grpSp>
            <p:pic>
              <p:nvPicPr>
                <p:cNvPr id="2093" name="Picture 18">
                  <a:extLst>
                    <a:ext uri="{FF2B5EF4-FFF2-40B4-BE49-F238E27FC236}">
                      <a16:creationId xmlns:a16="http://schemas.microsoft.com/office/drawing/2014/main" id="{AE8D499C-C594-4503-9965-35158E0C004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19">
                  <a:extLst>
                    <a:ext uri="{FF2B5EF4-FFF2-40B4-BE49-F238E27FC236}">
                      <a16:creationId xmlns:a16="http://schemas.microsoft.com/office/drawing/2014/main" id="{EAF0FF7C-2AC7-4B63-939A-7468B0BB447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20">
                  <a:extLst>
                    <a:ext uri="{FF2B5EF4-FFF2-40B4-BE49-F238E27FC236}">
                      <a16:creationId xmlns:a16="http://schemas.microsoft.com/office/drawing/2014/main" id="{9A969A31-85E1-450F-B7F3-80399400FB4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21">
                  <a:extLst>
                    <a:ext uri="{FF2B5EF4-FFF2-40B4-BE49-F238E27FC236}">
                      <a16:creationId xmlns:a16="http://schemas.microsoft.com/office/drawing/2014/main" id="{0B032FCE-4865-4889-AFCD-1B9D82DA2F9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22">
                  <a:extLst>
                    <a:ext uri="{FF2B5EF4-FFF2-40B4-BE49-F238E27FC236}">
                      <a16:creationId xmlns:a16="http://schemas.microsoft.com/office/drawing/2014/main" id="{2801A04F-9355-4B49-A6CC-1DFF9DEC73D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23">
                  <a:extLst>
                    <a:ext uri="{FF2B5EF4-FFF2-40B4-BE49-F238E27FC236}">
                      <a16:creationId xmlns:a16="http://schemas.microsoft.com/office/drawing/2014/main" id="{4C4EC5DC-75FE-4A6B-AF92-FC5FBE14FB1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24">
                  <a:extLst>
                    <a:ext uri="{FF2B5EF4-FFF2-40B4-BE49-F238E27FC236}">
                      <a16:creationId xmlns:a16="http://schemas.microsoft.com/office/drawing/2014/main" id="{09D8A576-0970-4B12-AA55-C9ECCF39980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25">
                  <a:extLst>
                    <a:ext uri="{FF2B5EF4-FFF2-40B4-BE49-F238E27FC236}">
                      <a16:creationId xmlns:a16="http://schemas.microsoft.com/office/drawing/2014/main" id="{CFD49769-5153-48CD-8622-A123B9AB5EE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72" name="Group 26">
                <a:extLst>
                  <a:ext uri="{FF2B5EF4-FFF2-40B4-BE49-F238E27FC236}">
                    <a16:creationId xmlns:a16="http://schemas.microsoft.com/office/drawing/2014/main" id="{C0008E06-8167-4C9E-AD89-8E21B94CE8DB}"/>
                  </a:ext>
                </a:extLst>
              </p:cNvPr>
              <p:cNvGrpSpPr>
                <a:grpSpLocks/>
              </p:cNvGrpSpPr>
              <p:nvPr userDrawn="1"/>
            </p:nvGrpSpPr>
            <p:grpSpPr bwMode="auto">
              <a:xfrm>
                <a:off x="4944" y="1008"/>
                <a:ext cx="522" cy="2967"/>
                <a:chOff x="4944" y="1008"/>
                <a:chExt cx="522" cy="2967"/>
              </a:xfrm>
            </p:grpSpPr>
            <p:pic>
              <p:nvPicPr>
                <p:cNvPr id="2073" name="Picture 27">
                  <a:extLst>
                    <a:ext uri="{FF2B5EF4-FFF2-40B4-BE49-F238E27FC236}">
                      <a16:creationId xmlns:a16="http://schemas.microsoft.com/office/drawing/2014/main" id="{4A27AFAD-9D07-4ECB-9D0B-732E6BD1AB5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8">
                  <a:extLst>
                    <a:ext uri="{FF2B5EF4-FFF2-40B4-BE49-F238E27FC236}">
                      <a16:creationId xmlns:a16="http://schemas.microsoft.com/office/drawing/2014/main" id="{B2D17610-C751-407E-9536-E1CBB54AB3D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9">
                  <a:extLst>
                    <a:ext uri="{FF2B5EF4-FFF2-40B4-BE49-F238E27FC236}">
                      <a16:creationId xmlns:a16="http://schemas.microsoft.com/office/drawing/2014/main" id="{307DC270-4BBB-4487-A745-0CED20F75D3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30">
                  <a:extLst>
                    <a:ext uri="{FF2B5EF4-FFF2-40B4-BE49-F238E27FC236}">
                      <a16:creationId xmlns:a16="http://schemas.microsoft.com/office/drawing/2014/main" id="{27F47821-27F8-4A1B-86E0-7736FA8778C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31">
                  <a:extLst>
                    <a:ext uri="{FF2B5EF4-FFF2-40B4-BE49-F238E27FC236}">
                      <a16:creationId xmlns:a16="http://schemas.microsoft.com/office/drawing/2014/main" id="{1BDFCA44-8768-4C3B-BF42-92B98CB8771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2">
                  <a:extLst>
                    <a:ext uri="{FF2B5EF4-FFF2-40B4-BE49-F238E27FC236}">
                      <a16:creationId xmlns:a16="http://schemas.microsoft.com/office/drawing/2014/main" id="{DE5E174F-68A2-4FED-9336-6404A512AF9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3">
                  <a:extLst>
                    <a:ext uri="{FF2B5EF4-FFF2-40B4-BE49-F238E27FC236}">
                      <a16:creationId xmlns:a16="http://schemas.microsoft.com/office/drawing/2014/main" id="{DAABFB8E-2BA0-4E76-9CD4-C8155EEE82D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4">
                  <a:extLst>
                    <a:ext uri="{FF2B5EF4-FFF2-40B4-BE49-F238E27FC236}">
                      <a16:creationId xmlns:a16="http://schemas.microsoft.com/office/drawing/2014/main" id="{F8B4D5D8-AE76-4B5B-994B-368321F8652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5">
                  <a:extLst>
                    <a:ext uri="{FF2B5EF4-FFF2-40B4-BE49-F238E27FC236}">
                      <a16:creationId xmlns:a16="http://schemas.microsoft.com/office/drawing/2014/main" id="{8C3D8AAB-6B23-4AAE-8196-13009E887B6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6">
                  <a:extLst>
                    <a:ext uri="{FF2B5EF4-FFF2-40B4-BE49-F238E27FC236}">
                      <a16:creationId xmlns:a16="http://schemas.microsoft.com/office/drawing/2014/main" id="{3962D931-7052-4169-A40E-63889843A8F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7">
                  <a:extLst>
                    <a:ext uri="{FF2B5EF4-FFF2-40B4-BE49-F238E27FC236}">
                      <a16:creationId xmlns:a16="http://schemas.microsoft.com/office/drawing/2014/main" id="{C13CD57D-0BBD-4858-9964-5D48502170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8">
                  <a:extLst>
                    <a:ext uri="{FF2B5EF4-FFF2-40B4-BE49-F238E27FC236}">
                      <a16:creationId xmlns:a16="http://schemas.microsoft.com/office/drawing/2014/main" id="{A30A4C7F-20EC-4B44-908B-14014A738CD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9">
                  <a:extLst>
                    <a:ext uri="{FF2B5EF4-FFF2-40B4-BE49-F238E27FC236}">
                      <a16:creationId xmlns:a16="http://schemas.microsoft.com/office/drawing/2014/main" id="{9F833A48-4931-4D7D-989C-4F0023EF1E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40">
                  <a:extLst>
                    <a:ext uri="{FF2B5EF4-FFF2-40B4-BE49-F238E27FC236}">
                      <a16:creationId xmlns:a16="http://schemas.microsoft.com/office/drawing/2014/main" id="{6B704ECA-77B6-44D1-8055-30B5454A08D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41">
                  <a:extLst>
                    <a:ext uri="{FF2B5EF4-FFF2-40B4-BE49-F238E27FC236}">
                      <a16:creationId xmlns:a16="http://schemas.microsoft.com/office/drawing/2014/main" id="{1A8E82F2-AA0E-4DAE-82E6-11A5F5A33F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2">
                  <a:extLst>
                    <a:ext uri="{FF2B5EF4-FFF2-40B4-BE49-F238E27FC236}">
                      <a16:creationId xmlns:a16="http://schemas.microsoft.com/office/drawing/2014/main" id="{A5AD2602-0A0F-4F42-9693-9A1AF97ED47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3">
                  <a:extLst>
                    <a:ext uri="{FF2B5EF4-FFF2-40B4-BE49-F238E27FC236}">
                      <a16:creationId xmlns:a16="http://schemas.microsoft.com/office/drawing/2014/main" id="{F4A081FC-6DD6-487C-9160-1C0152F8EDC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4">
                  <a:extLst>
                    <a:ext uri="{FF2B5EF4-FFF2-40B4-BE49-F238E27FC236}">
                      <a16:creationId xmlns:a16="http://schemas.microsoft.com/office/drawing/2014/main" id="{22BCEFFD-9A09-4D8C-BD32-C0C24E5665E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5">
                  <a:extLst>
                    <a:ext uri="{FF2B5EF4-FFF2-40B4-BE49-F238E27FC236}">
                      <a16:creationId xmlns:a16="http://schemas.microsoft.com/office/drawing/2014/main" id="{A36EC127-D061-47A5-ABB0-4FFA3216767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1966" name="Freeform 46">
              <a:extLst>
                <a:ext uri="{FF2B5EF4-FFF2-40B4-BE49-F238E27FC236}">
                  <a16:creationId xmlns:a16="http://schemas.microsoft.com/office/drawing/2014/main" id="{73E97D8D-2589-4053-92BA-E845417A07EE}"/>
                </a:ext>
              </a:extLst>
            </p:cNvPr>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81967" name="Freeform 47">
              <a:extLst>
                <a:ext uri="{FF2B5EF4-FFF2-40B4-BE49-F238E27FC236}">
                  <a16:creationId xmlns:a16="http://schemas.microsoft.com/office/drawing/2014/main" id="{90978606-5665-4CA7-AC3E-AE31DF567C3F}"/>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81968" name="Freeform 48">
              <a:extLst>
                <a:ext uri="{FF2B5EF4-FFF2-40B4-BE49-F238E27FC236}">
                  <a16:creationId xmlns:a16="http://schemas.microsoft.com/office/drawing/2014/main" id="{F63D2598-7299-49C6-96E7-876C52952AB8}"/>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pt-BR"/>
            </a:p>
          </p:txBody>
        </p:sp>
        <p:sp>
          <p:nvSpPr>
            <p:cNvPr id="81969" name="Freeform 49" descr="kimonopat1">
              <a:extLst>
                <a:ext uri="{FF2B5EF4-FFF2-40B4-BE49-F238E27FC236}">
                  <a16:creationId xmlns:a16="http://schemas.microsoft.com/office/drawing/2014/main" id="{7C750DC1-6338-4299-85B2-FDBAEDE3E82B}"/>
                </a:ext>
              </a:extLst>
            </p:cNvPr>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pPr>
                <a:defRPr/>
              </a:pPr>
              <a:endParaRPr lang="pt-BR"/>
            </a:p>
          </p:txBody>
        </p:sp>
        <p:sp>
          <p:nvSpPr>
            <p:cNvPr id="81970" name="Freeform 50" descr="kimonopat1">
              <a:extLst>
                <a:ext uri="{FF2B5EF4-FFF2-40B4-BE49-F238E27FC236}">
                  <a16:creationId xmlns:a16="http://schemas.microsoft.com/office/drawing/2014/main" id="{2441F2FD-2667-41AB-A086-68A28D883D75}"/>
                </a:ext>
              </a:extLst>
            </p:cNvPr>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pPr>
                <a:defRPr/>
              </a:pPr>
              <a:endParaRPr lang="pt-BR"/>
            </a:p>
          </p:txBody>
        </p:sp>
        <p:sp>
          <p:nvSpPr>
            <p:cNvPr id="81971" name="Freeform 51">
              <a:extLst>
                <a:ext uri="{FF2B5EF4-FFF2-40B4-BE49-F238E27FC236}">
                  <a16:creationId xmlns:a16="http://schemas.microsoft.com/office/drawing/2014/main" id="{C732C34E-6C59-4E83-9341-8C92B3E56D88}"/>
                </a:ext>
              </a:extLst>
            </p:cNvPr>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81972" name="Freeform 52">
              <a:extLst>
                <a:ext uri="{FF2B5EF4-FFF2-40B4-BE49-F238E27FC236}">
                  <a16:creationId xmlns:a16="http://schemas.microsoft.com/office/drawing/2014/main" id="{FB3A64DE-9E83-465C-9A66-581A9723BDA4}"/>
                </a:ext>
              </a:extLst>
            </p:cNvPr>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pt-BR"/>
            </a:p>
          </p:txBody>
        </p:sp>
        <p:sp>
          <p:nvSpPr>
            <p:cNvPr id="81973" name="Freeform 53">
              <a:extLst>
                <a:ext uri="{FF2B5EF4-FFF2-40B4-BE49-F238E27FC236}">
                  <a16:creationId xmlns:a16="http://schemas.microsoft.com/office/drawing/2014/main" id="{6476E176-A18E-4AF8-934D-46385750249E}"/>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pt-BR"/>
            </a:p>
          </p:txBody>
        </p:sp>
        <p:sp>
          <p:nvSpPr>
            <p:cNvPr id="81974" name="Rectangle 54">
              <a:extLst>
                <a:ext uri="{FF2B5EF4-FFF2-40B4-BE49-F238E27FC236}">
                  <a16:creationId xmlns:a16="http://schemas.microsoft.com/office/drawing/2014/main" id="{DE716F74-4EBB-41DB-8927-A2A59D4A13FA}"/>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sz="1800">
                <a:latin typeface="Arial" charset="0"/>
              </a:endParaRPr>
            </a:p>
          </p:txBody>
        </p:sp>
        <p:sp>
          <p:nvSpPr>
            <p:cNvPr id="81975" name="Freeform 55">
              <a:extLst>
                <a:ext uri="{FF2B5EF4-FFF2-40B4-BE49-F238E27FC236}">
                  <a16:creationId xmlns:a16="http://schemas.microsoft.com/office/drawing/2014/main" id="{8171CF25-2186-4517-8F6F-7A13213B3A10}"/>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pt-BR"/>
            </a:p>
          </p:txBody>
        </p:sp>
        <p:sp>
          <p:nvSpPr>
            <p:cNvPr id="81976" name="AutoShape 56">
              <a:extLst>
                <a:ext uri="{FF2B5EF4-FFF2-40B4-BE49-F238E27FC236}">
                  <a16:creationId xmlns:a16="http://schemas.microsoft.com/office/drawing/2014/main" id="{FEE365DE-BC65-46A7-A3B5-14E3AD353650}"/>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sz="1800">
                <a:latin typeface="Arial" charset="0"/>
              </a:endParaRPr>
            </a:p>
          </p:txBody>
        </p:sp>
      </p:grpSp>
      <p:sp>
        <p:nvSpPr>
          <p:cNvPr id="2051" name="Rectangle 57">
            <a:extLst>
              <a:ext uri="{FF2B5EF4-FFF2-40B4-BE49-F238E27FC236}">
                <a16:creationId xmlns:a16="http://schemas.microsoft.com/office/drawing/2014/main" id="{D6213F1C-C6F4-44BE-80C0-C4490AADC583}"/>
              </a:ext>
            </a:extLst>
          </p:cNvPr>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052" name="Rectangle 58">
            <a:extLst>
              <a:ext uri="{FF2B5EF4-FFF2-40B4-BE49-F238E27FC236}">
                <a16:creationId xmlns:a16="http://schemas.microsoft.com/office/drawing/2014/main" id="{FB4B7768-ECB4-49F6-B792-1E6376CBA370}"/>
              </a:ext>
            </a:extLst>
          </p:cNvPr>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81979" name="Rectangle 59">
            <a:extLst>
              <a:ext uri="{FF2B5EF4-FFF2-40B4-BE49-F238E27FC236}">
                <a16:creationId xmlns:a16="http://schemas.microsoft.com/office/drawing/2014/main" id="{FB0865C7-9C26-4671-803B-E62E4501EA70}"/>
              </a:ext>
            </a:extLst>
          </p:cNvPr>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pt-BR"/>
          </a:p>
        </p:txBody>
      </p:sp>
      <p:sp>
        <p:nvSpPr>
          <p:cNvPr id="81980" name="Rectangle 60">
            <a:extLst>
              <a:ext uri="{FF2B5EF4-FFF2-40B4-BE49-F238E27FC236}">
                <a16:creationId xmlns:a16="http://schemas.microsoft.com/office/drawing/2014/main" id="{DA3C19AB-1580-42C6-8DB9-64C44C25E39F}"/>
              </a:ext>
            </a:extLst>
          </p:cNvPr>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pt-BR"/>
          </a:p>
        </p:txBody>
      </p:sp>
      <p:sp>
        <p:nvSpPr>
          <p:cNvPr id="81981" name="Rectangle 61">
            <a:extLst>
              <a:ext uri="{FF2B5EF4-FFF2-40B4-BE49-F238E27FC236}">
                <a16:creationId xmlns:a16="http://schemas.microsoft.com/office/drawing/2014/main" id="{3A8B4226-1359-4EC3-A3DD-6E31E1A2D98C}"/>
              </a:ext>
            </a:extLst>
          </p:cNvPr>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4ED8463C-6804-4AD0-B635-4B345A3C56C5}"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hyperlink" Target="http://www.antares.com.br/../../img/CGMI/calamar.jpg" TargetMode="External"/><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2.jpeg"/><Relationship Id="rId7" Type="http://schemas.openxmlformats.org/officeDocument/2006/relationships/image" Target="../media/image108.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07.jpeg"/><Relationship Id="rId4" Type="http://schemas.openxmlformats.org/officeDocument/2006/relationships/image" Target="../media/image106.png"/><Relationship Id="rId9" Type="http://schemas.openxmlformats.org/officeDocument/2006/relationships/image" Target="../media/image110.jpeg"/></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112.png"/></Relationships>
</file>

<file path=ppt/slides/_rels/slide6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112.png"/></Relationships>
</file>

<file path=ppt/slides/_rels/slide6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112.png"/></Relationships>
</file>

<file path=ppt/slides/_rels/slide6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7.xml"/><Relationship Id="rId1" Type="http://schemas.openxmlformats.org/officeDocument/2006/relationships/audio" Target="../media/audio6.wav"/><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112.png"/></Relationships>
</file>

<file path=ppt/slides/_rels/slide6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7.xml"/><Relationship Id="rId1" Type="http://schemas.openxmlformats.org/officeDocument/2006/relationships/audio" Target="../media/audio8.wav"/><Relationship Id="rId4" Type="http://schemas.openxmlformats.org/officeDocument/2006/relationships/image" Target="../media/image112.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6.wav"/><Relationship Id="rId5" Type="http://schemas.openxmlformats.org/officeDocument/2006/relationships/image" Target="../media/image112.png"/><Relationship Id="rId4" Type="http://schemas.openxmlformats.org/officeDocument/2006/relationships/image" Target="../media/image119.jpeg"/></Relationships>
</file>

<file path=ppt/slides/_rels/slide6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112.png"/></Relationships>
</file>

<file path=ppt/slides/_rels/slide7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7.xml"/><Relationship Id="rId1" Type="http://schemas.openxmlformats.org/officeDocument/2006/relationships/audio" Target="../media/audio11.wav"/><Relationship Id="rId4" Type="http://schemas.openxmlformats.org/officeDocument/2006/relationships/image" Target="../media/image112.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audio12.wav"/><Relationship Id="rId1" Type="http://schemas.openxmlformats.org/officeDocument/2006/relationships/audio" Target="../media/audio1.wav"/><Relationship Id="rId5" Type="http://schemas.openxmlformats.org/officeDocument/2006/relationships/image" Target="../media/image124.png"/><Relationship Id="rId4" Type="http://schemas.openxmlformats.org/officeDocument/2006/relationships/image" Target="../media/image112.png"/></Relationships>
</file>

<file path=ppt/slides/_rels/slide7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Frutas07800">
            <a:extLst>
              <a:ext uri="{FF2B5EF4-FFF2-40B4-BE49-F238E27FC236}">
                <a16:creationId xmlns:a16="http://schemas.microsoft.com/office/drawing/2014/main" id="{9C90026B-37AA-44A3-8061-D302524C5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5">
            <a:extLst>
              <a:ext uri="{FF2B5EF4-FFF2-40B4-BE49-F238E27FC236}">
                <a16:creationId xmlns:a16="http://schemas.microsoft.com/office/drawing/2014/main" id="{EBD49C43-492B-4206-947B-53F4CE95BE55}"/>
              </a:ext>
            </a:extLst>
          </p:cNvPr>
          <p:cNvSpPr>
            <a:spLocks noChangeArrowheads="1" noChangeShapeType="1" noTextEdit="1"/>
          </p:cNvSpPr>
          <p:nvPr/>
        </p:nvSpPr>
        <p:spPr bwMode="auto">
          <a:xfrm>
            <a:off x="395288" y="2276475"/>
            <a:ext cx="8229600" cy="790575"/>
          </a:xfrm>
          <a:prstGeom prst="rect">
            <a:avLst/>
          </a:prstGeom>
        </p:spPr>
        <p:txBody>
          <a:bodyPr wrap="none" fromWordArt="1">
            <a:prstTxWarp prst="textCanUp">
              <a:avLst>
                <a:gd name="adj" fmla="val 85713"/>
              </a:avLst>
            </a:prstTxWarp>
          </a:bodyPr>
          <a:lstStyle/>
          <a:p>
            <a:pPr algn="ctr"/>
            <a:r>
              <a:rPr lang="pt-BR"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ALIMENTAÇÃO SAUDÁVEL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7BF361C9-988D-4254-AB8E-2B50ABB59632}"/>
              </a:ext>
            </a:extLst>
          </p:cNvPr>
          <p:cNvSpPr txBox="1">
            <a:spLocks noChangeArrowheads="1"/>
          </p:cNvSpPr>
          <p:nvPr/>
        </p:nvSpPr>
        <p:spPr bwMode="auto">
          <a:xfrm>
            <a:off x="-92075" y="49213"/>
            <a:ext cx="9236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Quais animais foram proibidos de comer?</a:t>
            </a:r>
          </a:p>
        </p:txBody>
      </p:sp>
      <p:pic>
        <p:nvPicPr>
          <p:cNvPr id="45062" name="Picture 6" descr="coelho_001">
            <a:extLst>
              <a:ext uri="{FF2B5EF4-FFF2-40B4-BE49-F238E27FC236}">
                <a16:creationId xmlns:a16="http://schemas.microsoft.com/office/drawing/2014/main" id="{65EB9C70-2539-431C-B088-9B736DD64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692150"/>
            <a:ext cx="34194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a:extLst>
              <a:ext uri="{FF2B5EF4-FFF2-40B4-BE49-F238E27FC236}">
                <a16:creationId xmlns:a16="http://schemas.microsoft.com/office/drawing/2014/main" id="{420955A3-12E0-456A-87D3-90AE988B1D08}"/>
              </a:ext>
            </a:extLst>
          </p:cNvPr>
          <p:cNvGrpSpPr>
            <a:grpSpLocks/>
          </p:cNvGrpSpPr>
          <p:nvPr/>
        </p:nvGrpSpPr>
        <p:grpSpPr bwMode="auto">
          <a:xfrm>
            <a:off x="0" y="4000500"/>
            <a:ext cx="3729038" cy="2857500"/>
            <a:chOff x="0" y="2520"/>
            <a:chExt cx="2349" cy="1800"/>
          </a:xfrm>
        </p:grpSpPr>
        <p:pic>
          <p:nvPicPr>
            <p:cNvPr id="13323" name="Picture 8" descr="camelo2">
              <a:extLst>
                <a:ext uri="{FF2B5EF4-FFF2-40B4-BE49-F238E27FC236}">
                  <a16:creationId xmlns:a16="http://schemas.microsoft.com/office/drawing/2014/main" id="{6781B6A2-CDA3-47F0-9B56-5BA54923F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0"/>
              <a:ext cx="1848"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9">
              <a:extLst>
                <a:ext uri="{FF2B5EF4-FFF2-40B4-BE49-F238E27FC236}">
                  <a16:creationId xmlns:a16="http://schemas.microsoft.com/office/drawing/2014/main" id="{4AB69D3E-3375-47D9-8D41-0BAC3FFD8AA3}"/>
                </a:ext>
              </a:extLst>
            </p:cNvPr>
            <p:cNvSpPr txBox="1">
              <a:spLocks noChangeArrowheads="1"/>
            </p:cNvSpPr>
            <p:nvPr/>
          </p:nvSpPr>
          <p:spPr bwMode="auto">
            <a:xfrm>
              <a:off x="1202" y="3521"/>
              <a:ext cx="1147"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1800"/>
                <a:t>Rumina mas não tem unha fendida</a:t>
              </a:r>
            </a:p>
          </p:txBody>
        </p:sp>
      </p:grpSp>
      <p:grpSp>
        <p:nvGrpSpPr>
          <p:cNvPr id="3" name="Group 16">
            <a:extLst>
              <a:ext uri="{FF2B5EF4-FFF2-40B4-BE49-F238E27FC236}">
                <a16:creationId xmlns:a16="http://schemas.microsoft.com/office/drawing/2014/main" id="{2A5DA688-5163-4374-BBF2-19AE37B2AE79}"/>
              </a:ext>
            </a:extLst>
          </p:cNvPr>
          <p:cNvGrpSpPr>
            <a:grpSpLocks/>
          </p:cNvGrpSpPr>
          <p:nvPr/>
        </p:nvGrpSpPr>
        <p:grpSpPr bwMode="auto">
          <a:xfrm>
            <a:off x="0" y="620713"/>
            <a:ext cx="3295650" cy="2951162"/>
            <a:chOff x="0" y="391"/>
            <a:chExt cx="2076" cy="1859"/>
          </a:xfrm>
        </p:grpSpPr>
        <p:pic>
          <p:nvPicPr>
            <p:cNvPr id="13321" name="Picture 5" descr="porcos">
              <a:extLst>
                <a:ext uri="{FF2B5EF4-FFF2-40B4-BE49-F238E27FC236}">
                  <a16:creationId xmlns:a16="http://schemas.microsoft.com/office/drawing/2014/main" id="{6C09527B-4376-46E8-8E02-2E2B6436E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1"/>
              <a:ext cx="2064"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0">
              <a:extLst>
                <a:ext uri="{FF2B5EF4-FFF2-40B4-BE49-F238E27FC236}">
                  <a16:creationId xmlns:a16="http://schemas.microsoft.com/office/drawing/2014/main" id="{2B4343CE-4770-4CD7-BC1E-C8FE60CB5139}"/>
                </a:ext>
              </a:extLst>
            </p:cNvPr>
            <p:cNvSpPr txBox="1">
              <a:spLocks noChangeArrowheads="1"/>
            </p:cNvSpPr>
            <p:nvPr/>
          </p:nvSpPr>
          <p:spPr bwMode="auto">
            <a:xfrm>
              <a:off x="793" y="391"/>
              <a:ext cx="128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1800"/>
                <a:t>Tem unha fendida, mas não rumina</a:t>
              </a:r>
            </a:p>
          </p:txBody>
        </p:sp>
      </p:grpSp>
      <p:sp>
        <p:nvSpPr>
          <p:cNvPr id="45067" name="Text Box 11">
            <a:extLst>
              <a:ext uri="{FF2B5EF4-FFF2-40B4-BE49-F238E27FC236}">
                <a16:creationId xmlns:a16="http://schemas.microsoft.com/office/drawing/2014/main" id="{A6BB37F3-1278-49E3-B10A-76F6BC9C88F6}"/>
              </a:ext>
            </a:extLst>
          </p:cNvPr>
          <p:cNvSpPr txBox="1">
            <a:spLocks noChangeArrowheads="1"/>
          </p:cNvSpPr>
          <p:nvPr/>
        </p:nvSpPr>
        <p:spPr bwMode="auto">
          <a:xfrm>
            <a:off x="3276600" y="2060575"/>
            <a:ext cx="2416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t>Lev. 11: 4-8</a:t>
            </a:r>
          </a:p>
        </p:txBody>
      </p:sp>
      <p:pic>
        <p:nvPicPr>
          <p:cNvPr id="45069" name="Picture 13" descr="lebre">
            <a:extLst>
              <a:ext uri="{FF2B5EF4-FFF2-40B4-BE49-F238E27FC236}">
                <a16:creationId xmlns:a16="http://schemas.microsoft.com/office/drawing/2014/main" id="{FFFD883F-18C9-4A02-A22F-E63D6D8FF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754438"/>
            <a:ext cx="349250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5">
            <a:extLst>
              <a:ext uri="{FF2B5EF4-FFF2-40B4-BE49-F238E27FC236}">
                <a16:creationId xmlns:a16="http://schemas.microsoft.com/office/drawing/2014/main" id="{198074F0-1982-45E9-9D91-D1FABF074E5F}"/>
              </a:ext>
            </a:extLst>
          </p:cNvPr>
          <p:cNvSpPr txBox="1">
            <a:spLocks noChangeArrowheads="1"/>
          </p:cNvSpPr>
          <p:nvPr/>
        </p:nvSpPr>
        <p:spPr bwMode="auto">
          <a:xfrm>
            <a:off x="4572000" y="5589588"/>
            <a:ext cx="18208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1800"/>
              <a:t>Rumina mas não tem unha fendida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fade">
                                      <p:cBhvr>
                                        <p:cTn id="12" dur="1000"/>
                                        <p:tgtEl>
                                          <p:spTgt spid="45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
                                        <p:tgtEl>
                                          <p:spTgt spid="3"/>
                                        </p:tgtEl>
                                      </p:cBhvr>
                                    </p:animEffect>
                                    <p:anim calcmode="lin" valueType="num">
                                      <p:cBhvr>
                                        <p:cTn id="18" dur="400" fill="hold"/>
                                        <p:tgtEl>
                                          <p:spTgt spid="3"/>
                                        </p:tgtEl>
                                        <p:attrNameLst>
                                          <p:attrName>ppt_x</p:attrName>
                                        </p:attrNameLst>
                                      </p:cBhvr>
                                      <p:tavLst>
                                        <p:tav tm="0">
                                          <p:val>
                                            <p:strVal val="#ppt_x"/>
                                          </p:val>
                                        </p:tav>
                                        <p:tav tm="100000">
                                          <p:val>
                                            <p:strVal val="#ppt_x"/>
                                          </p:val>
                                        </p:tav>
                                      </p:tavLst>
                                    </p:anim>
                                    <p:anim calcmode="lin" valueType="num">
                                      <p:cBhvr>
                                        <p:cTn id="19" dur="400" fill="hold"/>
                                        <p:tgtEl>
                                          <p:spTgt spid="3"/>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5071"/>
                                        </p:tgtEl>
                                        <p:attrNameLst>
                                          <p:attrName>style.visibility</p:attrName>
                                        </p:attrNameLst>
                                      </p:cBhvr>
                                      <p:to>
                                        <p:strVal val="visible"/>
                                      </p:to>
                                    </p:set>
                                    <p:animEffect transition="in" filter="dissolve">
                                      <p:cBhvr>
                                        <p:cTn id="33" dur="500"/>
                                        <p:tgtEl>
                                          <p:spTgt spid="45071"/>
                                        </p:tgtEl>
                                      </p:cBhvr>
                                    </p:animEffect>
                                  </p:childTnLst>
                                </p:cTn>
                              </p:par>
                              <p:par>
                                <p:cTn id="34" presetID="9" presetClass="entr" presetSubtype="0" fill="hold" nodeType="withEffect">
                                  <p:stCondLst>
                                    <p:cond delay="0"/>
                                  </p:stCondLst>
                                  <p:childTnLst>
                                    <p:set>
                                      <p:cBhvr>
                                        <p:cTn id="35" dur="1" fill="hold">
                                          <p:stCondLst>
                                            <p:cond delay="0"/>
                                          </p:stCondLst>
                                        </p:cTn>
                                        <p:tgtEl>
                                          <p:spTgt spid="45069"/>
                                        </p:tgtEl>
                                        <p:attrNameLst>
                                          <p:attrName>style.visibility</p:attrName>
                                        </p:attrNameLst>
                                      </p:cBhvr>
                                      <p:to>
                                        <p:strVal val="visible"/>
                                      </p:to>
                                    </p:set>
                                    <p:animEffect transition="in" filter="dissolve">
                                      <p:cBhvr>
                                        <p:cTn id="36" dur="500"/>
                                        <p:tgtEl>
                                          <p:spTgt spid="45069"/>
                                        </p:tgtEl>
                                      </p:cBhvr>
                                    </p:animEffect>
                                  </p:childTnLst>
                                </p:cTn>
                              </p:par>
                              <p:par>
                                <p:cTn id="37" presetID="9" presetClass="entr" presetSubtype="0" fill="hold" nodeType="withEffect">
                                  <p:stCondLst>
                                    <p:cond delay="0"/>
                                  </p:stCondLst>
                                  <p:childTnLst>
                                    <p:set>
                                      <p:cBhvr>
                                        <p:cTn id="38" dur="1" fill="hold">
                                          <p:stCondLst>
                                            <p:cond delay="0"/>
                                          </p:stCondLst>
                                        </p:cTn>
                                        <p:tgtEl>
                                          <p:spTgt spid="45062"/>
                                        </p:tgtEl>
                                        <p:attrNameLst>
                                          <p:attrName>style.visibility</p:attrName>
                                        </p:attrNameLst>
                                      </p:cBhvr>
                                      <p:to>
                                        <p:strVal val="visible"/>
                                      </p:to>
                                    </p:set>
                                    <p:animEffect transition="in" filter="dissolve">
                                      <p:cBhvr>
                                        <p:cTn id="39"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7" grpId="0"/>
      <p:bldP spid="450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a:extLst>
              <a:ext uri="{FF2B5EF4-FFF2-40B4-BE49-F238E27FC236}">
                <a16:creationId xmlns:a16="http://schemas.microsoft.com/office/drawing/2014/main" id="{E502B39A-C101-4640-96BE-7FFD6DC95378}"/>
              </a:ext>
            </a:extLst>
          </p:cNvPr>
          <p:cNvSpPr txBox="1">
            <a:spLocks noChangeArrowheads="1"/>
          </p:cNvSpPr>
          <p:nvPr/>
        </p:nvSpPr>
        <p:spPr bwMode="auto">
          <a:xfrm>
            <a:off x="0" y="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O que se pode comer do mar?</a:t>
            </a:r>
          </a:p>
          <a:p>
            <a:pPr algn="ctr" eaLnBrk="1" hangingPunct="1"/>
            <a:r>
              <a:rPr lang="pt-BR" altLang="pt-BR" sz="3200"/>
              <a:t>Somente o que têm escamas e barbatanas</a:t>
            </a:r>
          </a:p>
        </p:txBody>
      </p:sp>
      <p:grpSp>
        <p:nvGrpSpPr>
          <p:cNvPr id="2" name="Group 10">
            <a:extLst>
              <a:ext uri="{FF2B5EF4-FFF2-40B4-BE49-F238E27FC236}">
                <a16:creationId xmlns:a16="http://schemas.microsoft.com/office/drawing/2014/main" id="{9B1ECDE2-03F7-430E-A6D4-AAC46EF62324}"/>
              </a:ext>
            </a:extLst>
          </p:cNvPr>
          <p:cNvGrpSpPr>
            <a:grpSpLocks/>
          </p:cNvGrpSpPr>
          <p:nvPr/>
        </p:nvGrpSpPr>
        <p:grpSpPr bwMode="auto">
          <a:xfrm>
            <a:off x="0" y="2276475"/>
            <a:ext cx="6948488" cy="2663825"/>
            <a:chOff x="0" y="1435"/>
            <a:chExt cx="4377" cy="1678"/>
          </a:xfrm>
        </p:grpSpPr>
        <p:pic>
          <p:nvPicPr>
            <p:cNvPr id="14344" name="Picture 5" descr="Atum">
              <a:extLst>
                <a:ext uri="{FF2B5EF4-FFF2-40B4-BE49-F238E27FC236}">
                  <a16:creationId xmlns:a16="http://schemas.microsoft.com/office/drawing/2014/main" id="{C6A918DC-AA6F-4A8A-AC0E-FE2AA25A5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
              <a:ext cx="4377"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6">
              <a:extLst>
                <a:ext uri="{FF2B5EF4-FFF2-40B4-BE49-F238E27FC236}">
                  <a16:creationId xmlns:a16="http://schemas.microsoft.com/office/drawing/2014/main" id="{EB985F02-DBEC-41A6-ADCE-ECFDB770EA40}"/>
                </a:ext>
              </a:extLst>
            </p:cNvPr>
            <p:cNvSpPr txBox="1">
              <a:spLocks noChangeArrowheads="1"/>
            </p:cNvSpPr>
            <p:nvPr/>
          </p:nvSpPr>
          <p:spPr bwMode="auto">
            <a:xfrm>
              <a:off x="0" y="2636"/>
              <a:ext cx="5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Atum</a:t>
              </a:r>
            </a:p>
          </p:txBody>
        </p:sp>
      </p:grpSp>
      <p:grpSp>
        <p:nvGrpSpPr>
          <p:cNvPr id="3" name="Group 11">
            <a:extLst>
              <a:ext uri="{FF2B5EF4-FFF2-40B4-BE49-F238E27FC236}">
                <a16:creationId xmlns:a16="http://schemas.microsoft.com/office/drawing/2014/main" id="{1B22B92D-C9F8-434B-A3E0-41F225D49549}"/>
              </a:ext>
            </a:extLst>
          </p:cNvPr>
          <p:cNvGrpSpPr>
            <a:grpSpLocks/>
          </p:cNvGrpSpPr>
          <p:nvPr/>
        </p:nvGrpSpPr>
        <p:grpSpPr bwMode="auto">
          <a:xfrm>
            <a:off x="2916238" y="4584700"/>
            <a:ext cx="6227762" cy="2287588"/>
            <a:chOff x="1837" y="2888"/>
            <a:chExt cx="3923" cy="1441"/>
          </a:xfrm>
        </p:grpSpPr>
        <p:pic>
          <p:nvPicPr>
            <p:cNvPr id="14342" name="Picture 7" descr="dourado">
              <a:extLst>
                <a:ext uri="{FF2B5EF4-FFF2-40B4-BE49-F238E27FC236}">
                  <a16:creationId xmlns:a16="http://schemas.microsoft.com/office/drawing/2014/main" id="{1947DE3B-8053-47EC-B741-2E461AFF2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 y="2888"/>
              <a:ext cx="3923"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8">
              <a:extLst>
                <a:ext uri="{FF2B5EF4-FFF2-40B4-BE49-F238E27FC236}">
                  <a16:creationId xmlns:a16="http://schemas.microsoft.com/office/drawing/2014/main" id="{E5693FB9-A365-41CD-9B27-3F4855E0C43B}"/>
                </a:ext>
              </a:extLst>
            </p:cNvPr>
            <p:cNvSpPr txBox="1">
              <a:spLocks noChangeArrowheads="1"/>
            </p:cNvSpPr>
            <p:nvPr/>
          </p:nvSpPr>
          <p:spPr bwMode="auto">
            <a:xfrm>
              <a:off x="1882" y="4079"/>
              <a:ext cx="8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Dourado</a:t>
              </a:r>
            </a:p>
          </p:txBody>
        </p:sp>
      </p:grpSp>
      <p:sp>
        <p:nvSpPr>
          <p:cNvPr id="46089" name="Text Box 9">
            <a:extLst>
              <a:ext uri="{FF2B5EF4-FFF2-40B4-BE49-F238E27FC236}">
                <a16:creationId xmlns:a16="http://schemas.microsoft.com/office/drawing/2014/main" id="{A4CCA2C8-35F5-4A83-BD14-FFB4AD781A39}"/>
              </a:ext>
            </a:extLst>
          </p:cNvPr>
          <p:cNvSpPr txBox="1">
            <a:spLocks noChangeArrowheads="1"/>
          </p:cNvSpPr>
          <p:nvPr/>
        </p:nvSpPr>
        <p:spPr bwMode="auto">
          <a:xfrm>
            <a:off x="3132138" y="1830388"/>
            <a:ext cx="2652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t>Lev. 11: 9-12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6089"/>
                                        </p:tgtEl>
                                        <p:attrNameLst>
                                          <p:attrName>style.visibility</p:attrName>
                                        </p:attrNameLst>
                                      </p:cBhvr>
                                      <p:to>
                                        <p:strVal val="visible"/>
                                      </p:to>
                                    </p:set>
                                    <p:anim calcmode="lin" valueType="num">
                                      <p:cBhvr>
                                        <p:cTn id="12" dur="500" fill="hold"/>
                                        <p:tgtEl>
                                          <p:spTgt spid="46089"/>
                                        </p:tgtEl>
                                        <p:attrNameLst>
                                          <p:attrName>ppt_w</p:attrName>
                                        </p:attrNameLst>
                                      </p:cBhvr>
                                      <p:tavLst>
                                        <p:tav tm="0">
                                          <p:val>
                                            <p:fltVal val="0"/>
                                          </p:val>
                                        </p:tav>
                                        <p:tav tm="100000">
                                          <p:val>
                                            <p:strVal val="#ppt_w"/>
                                          </p:val>
                                        </p:tav>
                                      </p:tavLst>
                                    </p:anim>
                                    <p:anim calcmode="lin" valueType="num">
                                      <p:cBhvr>
                                        <p:cTn id="13" dur="500" fill="hold"/>
                                        <p:tgtEl>
                                          <p:spTgt spid="46089"/>
                                        </p:tgtEl>
                                        <p:attrNameLst>
                                          <p:attrName>ppt_h</p:attrName>
                                        </p:attrNameLst>
                                      </p:cBhvr>
                                      <p:tavLst>
                                        <p:tav tm="0">
                                          <p:val>
                                            <p:fltVal val="0"/>
                                          </p:val>
                                        </p:tav>
                                        <p:tav tm="100000">
                                          <p:val>
                                            <p:strVal val="#ppt_h"/>
                                          </p:val>
                                        </p:tav>
                                      </p:tavLst>
                                    </p:anim>
                                    <p:animEffect transition="in" filter="fade">
                                      <p:cBhvr>
                                        <p:cTn id="14" dur="500"/>
                                        <p:tgtEl>
                                          <p:spTgt spid="460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4C0A68DD-D238-4FA0-9DD0-57E5044A697A}"/>
              </a:ext>
            </a:extLst>
          </p:cNvPr>
          <p:cNvSpPr txBox="1">
            <a:spLocks noChangeArrowheads="1"/>
          </p:cNvSpPr>
          <p:nvPr/>
        </p:nvSpPr>
        <p:spPr bwMode="auto">
          <a:xfrm>
            <a:off x="303213" y="-22225"/>
            <a:ext cx="88407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O que não se pode comer do mar?</a:t>
            </a:r>
          </a:p>
          <a:p>
            <a:pPr algn="ctr" eaLnBrk="1" hangingPunct="1"/>
            <a:r>
              <a:rPr lang="pt-BR" altLang="pt-BR" sz="3200"/>
              <a:t>Peixes de couro, frutos do mar, camarão, siri, caranguejo</a:t>
            </a:r>
          </a:p>
        </p:txBody>
      </p:sp>
      <p:grpSp>
        <p:nvGrpSpPr>
          <p:cNvPr id="2" name="Group 18">
            <a:extLst>
              <a:ext uri="{FF2B5EF4-FFF2-40B4-BE49-F238E27FC236}">
                <a16:creationId xmlns:a16="http://schemas.microsoft.com/office/drawing/2014/main" id="{229D4ED3-682D-46D2-8D14-CB624CC2E889}"/>
              </a:ext>
            </a:extLst>
          </p:cNvPr>
          <p:cNvGrpSpPr>
            <a:grpSpLocks/>
          </p:cNvGrpSpPr>
          <p:nvPr/>
        </p:nvGrpSpPr>
        <p:grpSpPr bwMode="auto">
          <a:xfrm>
            <a:off x="0" y="1557338"/>
            <a:ext cx="9144000" cy="5300662"/>
            <a:chOff x="0" y="981"/>
            <a:chExt cx="5760" cy="3339"/>
          </a:xfrm>
        </p:grpSpPr>
        <p:pic>
          <p:nvPicPr>
            <p:cNvPr id="15364" name="Picture 17" descr="ins_37a">
              <a:extLst>
                <a:ext uri="{FF2B5EF4-FFF2-40B4-BE49-F238E27FC236}">
                  <a16:creationId xmlns:a16="http://schemas.microsoft.com/office/drawing/2014/main" id="{42DE2D1A-665A-43D3-B186-222B3ED63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2646"/>
              <a:ext cx="1860"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62002121111043815caranguejo_de_prof">
              <a:extLst>
                <a:ext uri="{FF2B5EF4-FFF2-40B4-BE49-F238E27FC236}">
                  <a16:creationId xmlns:a16="http://schemas.microsoft.com/office/drawing/2014/main" id="{706FB972-512F-4421-A7DA-6520164F2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 y="1026"/>
              <a:ext cx="1225"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amarao">
              <a:extLst>
                <a:ext uri="{FF2B5EF4-FFF2-40B4-BE49-F238E27FC236}">
                  <a16:creationId xmlns:a16="http://schemas.microsoft.com/office/drawing/2014/main" id="{3C4C73B8-3B3D-48EA-AC95-FB7A3ABA0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 y="1162"/>
              <a:ext cx="1543"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inverteb9">
              <a:extLst>
                <a:ext uri="{FF2B5EF4-FFF2-40B4-BE49-F238E27FC236}">
                  <a16:creationId xmlns:a16="http://schemas.microsoft.com/office/drawing/2014/main" id="{8F21C25C-D0D7-49A0-9AA4-53BFD7481C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 y="2766"/>
              <a:ext cx="1383" cy="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inverteb11">
              <a:hlinkClick r:id="rId6"/>
              <a:extLst>
                <a:ext uri="{FF2B5EF4-FFF2-40B4-BE49-F238E27FC236}">
                  <a16:creationId xmlns:a16="http://schemas.microsoft.com/office/drawing/2014/main" id="{52950582-853A-4F89-9372-B473A8993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5" y="981"/>
              <a:ext cx="965"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cacao">
              <a:extLst>
                <a:ext uri="{FF2B5EF4-FFF2-40B4-BE49-F238E27FC236}">
                  <a16:creationId xmlns:a16="http://schemas.microsoft.com/office/drawing/2014/main" id="{F7A673AE-EF30-46FF-9AFB-B469C29E89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207"/>
              <a:ext cx="1655"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a:extLst>
                <a:ext uri="{FF2B5EF4-FFF2-40B4-BE49-F238E27FC236}">
                  <a16:creationId xmlns:a16="http://schemas.microsoft.com/office/drawing/2014/main" id="{469B1FF2-A8B0-40BF-B296-965E7C4936B2}"/>
                </a:ext>
              </a:extLst>
            </p:cNvPr>
            <p:cNvSpPr txBox="1">
              <a:spLocks noChangeArrowheads="1"/>
            </p:cNvSpPr>
            <p:nvPr/>
          </p:nvSpPr>
          <p:spPr bwMode="auto">
            <a:xfrm>
              <a:off x="690" y="1981"/>
              <a:ext cx="6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cação</a:t>
              </a:r>
            </a:p>
          </p:txBody>
        </p:sp>
        <p:pic>
          <p:nvPicPr>
            <p:cNvPr id="15371" name="Picture 11" descr="bagre">
              <a:extLst>
                <a:ext uri="{FF2B5EF4-FFF2-40B4-BE49-F238E27FC236}">
                  <a16:creationId xmlns:a16="http://schemas.microsoft.com/office/drawing/2014/main" id="{F18C450D-AAC5-4130-ADFE-AF1575FE22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523"/>
              <a:ext cx="1610"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2">
              <a:extLst>
                <a:ext uri="{FF2B5EF4-FFF2-40B4-BE49-F238E27FC236}">
                  <a16:creationId xmlns:a16="http://schemas.microsoft.com/office/drawing/2014/main" id="{C681313E-BCEF-4543-927D-E05FCA253DD1}"/>
                </a:ext>
              </a:extLst>
            </p:cNvPr>
            <p:cNvSpPr txBox="1">
              <a:spLocks noChangeArrowheads="1"/>
            </p:cNvSpPr>
            <p:nvPr/>
          </p:nvSpPr>
          <p:spPr bwMode="auto">
            <a:xfrm>
              <a:off x="509" y="3342"/>
              <a:ext cx="6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bagre</a:t>
              </a:r>
            </a:p>
          </p:txBody>
        </p:sp>
        <p:pic>
          <p:nvPicPr>
            <p:cNvPr id="15373" name="Picture 14" descr="jacare">
              <a:extLst>
                <a:ext uri="{FF2B5EF4-FFF2-40B4-BE49-F238E27FC236}">
                  <a16:creationId xmlns:a16="http://schemas.microsoft.com/office/drawing/2014/main" id="{39E11EB5-0383-4CD0-B590-1C359BD7AD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 y="2840"/>
              <a:ext cx="150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anim calcmode="lin" valueType="num">
                                      <p:cBhvr>
                                        <p:cTn id="8" dur="500" fill="hold"/>
                                        <p:tgtEl>
                                          <p:spTgt spid="47108"/>
                                        </p:tgtEl>
                                        <p:attrNameLst>
                                          <p:attrName>style.rotation</p:attrName>
                                        </p:attrNameLst>
                                      </p:cBhvr>
                                      <p:tavLst>
                                        <p:tav tm="0">
                                          <p:val>
                                            <p:fltVal val="720"/>
                                          </p:val>
                                        </p:tav>
                                        <p:tav tm="100000">
                                          <p:val>
                                            <p:fltVal val="0"/>
                                          </p:val>
                                        </p:tav>
                                      </p:tavLst>
                                    </p:anim>
                                    <p:anim calcmode="lin" valueType="num">
                                      <p:cBhvr>
                                        <p:cTn id="9" dur="500" fill="hold"/>
                                        <p:tgtEl>
                                          <p:spTgt spid="47108"/>
                                        </p:tgtEl>
                                        <p:attrNameLst>
                                          <p:attrName>ppt_h</p:attrName>
                                        </p:attrNameLst>
                                      </p:cBhvr>
                                      <p:tavLst>
                                        <p:tav tm="0">
                                          <p:val>
                                            <p:fltVal val="0"/>
                                          </p:val>
                                        </p:tav>
                                        <p:tav tm="100000">
                                          <p:val>
                                            <p:strVal val="#ppt_h"/>
                                          </p:val>
                                        </p:tav>
                                      </p:tavLst>
                                    </p:anim>
                                    <p:anim calcmode="lin" valueType="num">
                                      <p:cBhvr>
                                        <p:cTn id="10" dur="500" fill="hold"/>
                                        <p:tgtEl>
                                          <p:spTgt spid="4710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ourado">
            <a:extLst>
              <a:ext uri="{FF2B5EF4-FFF2-40B4-BE49-F238E27FC236}">
                <a16:creationId xmlns:a16="http://schemas.microsoft.com/office/drawing/2014/main" id="{4A9086ED-EE86-4603-ACF0-1472F560E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0350"/>
            <a:ext cx="57245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id="{1A9586E2-06E7-4E12-A395-7037AD0E26DE}"/>
              </a:ext>
            </a:extLst>
          </p:cNvPr>
          <p:cNvSpPr txBox="1">
            <a:spLocks noChangeArrowheads="1"/>
          </p:cNvSpPr>
          <p:nvPr/>
        </p:nvSpPr>
        <p:spPr bwMode="auto">
          <a:xfrm>
            <a:off x="0" y="2205038"/>
            <a:ext cx="9144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solidFill>
                  <a:srgbClr val="008000"/>
                </a:solidFill>
              </a:rPr>
              <a:t>Peixes de Escamas (permitidos): </a:t>
            </a:r>
          </a:p>
          <a:p>
            <a:pPr eaLnBrk="1" hangingPunct="1"/>
            <a:endParaRPr lang="pt-BR" altLang="pt-BR" sz="2800">
              <a:solidFill>
                <a:srgbClr val="008000"/>
              </a:solidFill>
            </a:endParaRPr>
          </a:p>
          <a:p>
            <a:pPr eaLnBrk="1" hangingPunct="1"/>
            <a:r>
              <a:rPr lang="pt-BR" altLang="pt-BR"/>
              <a:t>Anchovas AS, Atum AS, Badejo AS, Barracuda AS, Bacalhau, Bonito AS, Barbado AS, Cherne AS, Corvina AD, Carpa AD, Dourado AD, Garoupa AS, Lambari AD, Merluza AS, Namorado AS, Olhete AS, Olho-de boi AS, Piracanjuba AD, Pescada AS, Robalo AS, Sardinha AS,  Salmão AS, Tilápia AD, Traíra AD, Tainha AS, Trilha AS, Truta AD, Xaréu AS. </a:t>
            </a:r>
          </a:p>
        </p:txBody>
      </p:sp>
      <p:sp>
        <p:nvSpPr>
          <p:cNvPr id="16388" name="Text Box 6">
            <a:extLst>
              <a:ext uri="{FF2B5EF4-FFF2-40B4-BE49-F238E27FC236}">
                <a16:creationId xmlns:a16="http://schemas.microsoft.com/office/drawing/2014/main" id="{EB26171F-4269-4DB0-AB1A-9ED90D3504B7}"/>
              </a:ext>
            </a:extLst>
          </p:cNvPr>
          <p:cNvSpPr txBox="1">
            <a:spLocks noChangeArrowheads="1"/>
          </p:cNvSpPr>
          <p:nvPr/>
        </p:nvSpPr>
        <p:spPr bwMode="auto">
          <a:xfrm>
            <a:off x="0" y="6461125"/>
            <a:ext cx="6024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OBS: AS= água salgada      AD= água doce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agre">
            <a:extLst>
              <a:ext uri="{FF2B5EF4-FFF2-40B4-BE49-F238E27FC236}">
                <a16:creationId xmlns:a16="http://schemas.microsoft.com/office/drawing/2014/main" id="{EBFEEB18-110D-4B01-8889-3CC767520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33375"/>
            <a:ext cx="66960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a:extLst>
              <a:ext uri="{FF2B5EF4-FFF2-40B4-BE49-F238E27FC236}">
                <a16:creationId xmlns:a16="http://schemas.microsoft.com/office/drawing/2014/main" id="{449723AF-D38D-4471-B47E-CEFDDBF5C51C}"/>
              </a:ext>
            </a:extLst>
          </p:cNvPr>
          <p:cNvSpPr>
            <a:spLocks noChangeArrowheads="1"/>
          </p:cNvSpPr>
          <p:nvPr/>
        </p:nvSpPr>
        <p:spPr bwMode="auto">
          <a:xfrm>
            <a:off x="-71438" y="2728913"/>
            <a:ext cx="92154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solidFill>
                  <a:srgbClr val="008000"/>
                </a:solidFill>
              </a:rPr>
              <a:t>Peixes de Couro (proibidos):</a:t>
            </a:r>
          </a:p>
          <a:p>
            <a:pPr eaLnBrk="1" hangingPunct="1"/>
            <a:endParaRPr lang="pt-BR" altLang="pt-BR" sz="2800">
              <a:solidFill>
                <a:srgbClr val="008000"/>
              </a:solidFill>
            </a:endParaRPr>
          </a:p>
          <a:p>
            <a:pPr eaLnBrk="1" hangingPunct="1"/>
            <a:r>
              <a:rPr lang="pt-BR" altLang="pt-BR" sz="2800"/>
              <a:t>Barbado ou Piranambu AD, Cachara ou Surubim AD, Enguia, Jaú AD, Mandi ou Bagre AD, Baiacu AS, Cação AS, Peixe-espada AS, Peixe-galo 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a:extLst>
              <a:ext uri="{FF2B5EF4-FFF2-40B4-BE49-F238E27FC236}">
                <a16:creationId xmlns:a16="http://schemas.microsoft.com/office/drawing/2014/main" id="{4216D551-8A3B-4B56-BEAF-69685303D361}"/>
              </a:ext>
            </a:extLst>
          </p:cNvPr>
          <p:cNvSpPr txBox="1">
            <a:spLocks noChangeArrowheads="1"/>
          </p:cNvSpPr>
          <p:nvPr/>
        </p:nvSpPr>
        <p:spPr bwMode="auto">
          <a:xfrm>
            <a:off x="0" y="0"/>
            <a:ext cx="8943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Quais as aves que podem ser comidas?</a:t>
            </a:r>
          </a:p>
          <a:p>
            <a:pPr algn="ctr" eaLnBrk="1" hangingPunct="1"/>
            <a:r>
              <a:rPr lang="pt-BR" altLang="pt-BR" sz="3200"/>
              <a:t>Lev. 11: 13-19</a:t>
            </a:r>
          </a:p>
        </p:txBody>
      </p:sp>
      <p:pic>
        <p:nvPicPr>
          <p:cNvPr id="18435" name="Picture 5" descr="galinha">
            <a:extLst>
              <a:ext uri="{FF2B5EF4-FFF2-40B4-BE49-F238E27FC236}">
                <a16:creationId xmlns:a16="http://schemas.microsoft.com/office/drawing/2014/main" id="{301032E2-B0A7-43CB-920F-366DE8E99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342423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a:extLst>
              <a:ext uri="{FF2B5EF4-FFF2-40B4-BE49-F238E27FC236}">
                <a16:creationId xmlns:a16="http://schemas.microsoft.com/office/drawing/2014/main" id="{ECDC6EBE-4E5B-4C3F-AE17-F4A015D0DB2C}"/>
              </a:ext>
            </a:extLst>
          </p:cNvPr>
          <p:cNvGrpSpPr>
            <a:grpSpLocks/>
          </p:cNvGrpSpPr>
          <p:nvPr/>
        </p:nvGrpSpPr>
        <p:grpSpPr bwMode="auto">
          <a:xfrm>
            <a:off x="0" y="1125538"/>
            <a:ext cx="9156700" cy="5732462"/>
            <a:chOff x="0" y="709"/>
            <a:chExt cx="5768" cy="3611"/>
          </a:xfrm>
        </p:grpSpPr>
        <p:pic>
          <p:nvPicPr>
            <p:cNvPr id="18437" name="Picture 7" descr="ave_peru">
              <a:extLst>
                <a:ext uri="{FF2B5EF4-FFF2-40B4-BE49-F238E27FC236}">
                  <a16:creationId xmlns:a16="http://schemas.microsoft.com/office/drawing/2014/main" id="{B940F4F5-477A-41D7-8F9F-873B28B47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709"/>
              <a:ext cx="1770"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fochav01">
              <a:extLst>
                <a:ext uri="{FF2B5EF4-FFF2-40B4-BE49-F238E27FC236}">
                  <a16:creationId xmlns:a16="http://schemas.microsoft.com/office/drawing/2014/main" id="{0C152BA5-411F-4FAC-8B0E-9F640612B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2886"/>
              <a:ext cx="1815"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descr="pombo">
              <a:extLst>
                <a:ext uri="{FF2B5EF4-FFF2-40B4-BE49-F238E27FC236}">
                  <a16:creationId xmlns:a16="http://schemas.microsoft.com/office/drawing/2014/main" id="{80A76A26-011F-4A22-BA66-2E2BAFEE0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 y="709"/>
              <a:ext cx="1573" cy="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2">
              <a:extLst>
                <a:ext uri="{FF2B5EF4-FFF2-40B4-BE49-F238E27FC236}">
                  <a16:creationId xmlns:a16="http://schemas.microsoft.com/office/drawing/2014/main" id="{AAA0A400-26F2-4075-AAF9-EF9BF1C635A9}"/>
                </a:ext>
              </a:extLst>
            </p:cNvPr>
            <p:cNvSpPr txBox="1">
              <a:spLocks noChangeArrowheads="1"/>
            </p:cNvSpPr>
            <p:nvPr/>
          </p:nvSpPr>
          <p:spPr bwMode="auto">
            <a:xfrm>
              <a:off x="0" y="2886"/>
              <a:ext cx="54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Frango                                        peru                               pombo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10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a:extLst>
              <a:ext uri="{FF2B5EF4-FFF2-40B4-BE49-F238E27FC236}">
                <a16:creationId xmlns:a16="http://schemas.microsoft.com/office/drawing/2014/main" id="{73C0F618-CC63-4D19-9ADE-CD08D14B6FBE}"/>
              </a:ext>
            </a:extLst>
          </p:cNvPr>
          <p:cNvSpPr txBox="1">
            <a:spLocks noChangeArrowheads="1"/>
          </p:cNvSpPr>
          <p:nvPr/>
        </p:nvSpPr>
        <p:spPr bwMode="auto">
          <a:xfrm>
            <a:off x="-92075" y="0"/>
            <a:ext cx="92360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Quais as aves que não podem ser comidas? Lev. 11: 13-19</a:t>
            </a:r>
          </a:p>
          <a:p>
            <a:pPr algn="ctr" eaLnBrk="1" hangingPunct="1"/>
            <a:endParaRPr lang="pt-BR" altLang="pt-BR" sz="3200"/>
          </a:p>
        </p:txBody>
      </p:sp>
      <p:grpSp>
        <p:nvGrpSpPr>
          <p:cNvPr id="2" name="Group 22">
            <a:extLst>
              <a:ext uri="{FF2B5EF4-FFF2-40B4-BE49-F238E27FC236}">
                <a16:creationId xmlns:a16="http://schemas.microsoft.com/office/drawing/2014/main" id="{38C8BF53-12EF-4E3C-A05D-94A32483C573}"/>
              </a:ext>
            </a:extLst>
          </p:cNvPr>
          <p:cNvGrpSpPr>
            <a:grpSpLocks/>
          </p:cNvGrpSpPr>
          <p:nvPr/>
        </p:nvGrpSpPr>
        <p:grpSpPr bwMode="auto">
          <a:xfrm>
            <a:off x="0" y="1125538"/>
            <a:ext cx="9144000" cy="5732462"/>
            <a:chOff x="0" y="709"/>
            <a:chExt cx="5760" cy="3611"/>
          </a:xfrm>
        </p:grpSpPr>
        <p:pic>
          <p:nvPicPr>
            <p:cNvPr id="19460" name="Picture 8" descr="ave_pinguin">
              <a:extLst>
                <a:ext uri="{FF2B5EF4-FFF2-40B4-BE49-F238E27FC236}">
                  <a16:creationId xmlns:a16="http://schemas.microsoft.com/office/drawing/2014/main" id="{FCC0D740-09A1-4410-91BD-9C42F0054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 y="754"/>
              <a:ext cx="172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ave_avestruz">
              <a:extLst>
                <a:ext uri="{FF2B5EF4-FFF2-40B4-BE49-F238E27FC236}">
                  <a16:creationId xmlns:a16="http://schemas.microsoft.com/office/drawing/2014/main" id="{F8BAFDFD-8FDE-4D51-AE74-F23EA9AB5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 y="709"/>
              <a:ext cx="1704"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6" descr="corvo">
              <a:extLst>
                <a:ext uri="{FF2B5EF4-FFF2-40B4-BE49-F238E27FC236}">
                  <a16:creationId xmlns:a16="http://schemas.microsoft.com/office/drawing/2014/main" id="{5C937DBE-6559-4448-A296-655D9C12A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 y="2640"/>
              <a:ext cx="158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7" descr="pato-3">
              <a:extLst>
                <a:ext uri="{FF2B5EF4-FFF2-40B4-BE49-F238E27FC236}">
                  <a16:creationId xmlns:a16="http://schemas.microsoft.com/office/drawing/2014/main" id="{DD744BD5-7FDC-4EF1-9E8E-CAEC1F0F6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 y="2710"/>
              <a:ext cx="1791"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9" descr="aguia-americana">
              <a:extLst>
                <a:ext uri="{FF2B5EF4-FFF2-40B4-BE49-F238E27FC236}">
                  <a16:creationId xmlns:a16="http://schemas.microsoft.com/office/drawing/2014/main" id="{3BFD14E3-9C77-4345-9197-685F3CDC3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40"/>
              <a:ext cx="1655"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1" descr="coruja">
              <a:extLst>
                <a:ext uri="{FF2B5EF4-FFF2-40B4-BE49-F238E27FC236}">
                  <a16:creationId xmlns:a16="http://schemas.microsoft.com/office/drawing/2014/main" id="{DE9274C3-0F82-46D9-9A0C-81D94AE06C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54"/>
              <a:ext cx="1655" cy="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500" fill="hold"/>
                                        <p:tgtEl>
                                          <p:spTgt spid="50180"/>
                                        </p:tgtEl>
                                        <p:attrNameLst>
                                          <p:attrName>ppt_w</p:attrName>
                                        </p:attrNameLst>
                                      </p:cBhvr>
                                      <p:tavLst>
                                        <p:tav tm="0">
                                          <p:val>
                                            <p:fltVal val="0"/>
                                          </p:val>
                                        </p:tav>
                                        <p:tav tm="100000">
                                          <p:val>
                                            <p:strVal val="#ppt_w"/>
                                          </p:val>
                                        </p:tav>
                                      </p:tavLst>
                                    </p:anim>
                                    <p:anim calcmode="lin" valueType="num">
                                      <p:cBhvr>
                                        <p:cTn id="8" dur="500" fill="hold"/>
                                        <p:tgtEl>
                                          <p:spTgt spid="50180"/>
                                        </p:tgtEl>
                                        <p:attrNameLst>
                                          <p:attrName>ppt_h</p:attrName>
                                        </p:attrNameLst>
                                      </p:cBhvr>
                                      <p:tavLst>
                                        <p:tav tm="0">
                                          <p:val>
                                            <p:fltVal val="0"/>
                                          </p:val>
                                        </p:tav>
                                        <p:tav tm="100000">
                                          <p:val>
                                            <p:strVal val="#ppt_h"/>
                                          </p:val>
                                        </p:tav>
                                      </p:tavLst>
                                    </p:anim>
                                    <p:animEffect transition="in" filter="fade">
                                      <p:cBhvr>
                                        <p:cTn id="9" dur="500"/>
                                        <p:tgtEl>
                                          <p:spTgt spid="501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a:extLst>
              <a:ext uri="{FF2B5EF4-FFF2-40B4-BE49-F238E27FC236}">
                <a16:creationId xmlns:a16="http://schemas.microsoft.com/office/drawing/2014/main" id="{12E726E7-4B11-4CD2-9546-FDC15FCCE58B}"/>
              </a:ext>
            </a:extLst>
          </p:cNvPr>
          <p:cNvSpPr txBox="1">
            <a:spLocks noChangeArrowheads="1"/>
          </p:cNvSpPr>
          <p:nvPr/>
        </p:nvSpPr>
        <p:spPr bwMode="auto">
          <a:xfrm>
            <a:off x="195263" y="0"/>
            <a:ext cx="7770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Não se pode comer esses animais</a:t>
            </a:r>
          </a:p>
          <a:p>
            <a:pPr algn="ctr" eaLnBrk="1" hangingPunct="1"/>
            <a:r>
              <a:rPr lang="pt-BR" altLang="pt-BR" sz="3200"/>
              <a:t>Lev. 11: 24-31</a:t>
            </a:r>
          </a:p>
        </p:txBody>
      </p:sp>
      <p:grpSp>
        <p:nvGrpSpPr>
          <p:cNvPr id="2" name="Group 16">
            <a:extLst>
              <a:ext uri="{FF2B5EF4-FFF2-40B4-BE49-F238E27FC236}">
                <a16:creationId xmlns:a16="http://schemas.microsoft.com/office/drawing/2014/main" id="{C52BF6E7-CD94-4046-9461-C2BC581D59E0}"/>
              </a:ext>
            </a:extLst>
          </p:cNvPr>
          <p:cNvGrpSpPr>
            <a:grpSpLocks/>
          </p:cNvGrpSpPr>
          <p:nvPr/>
        </p:nvGrpSpPr>
        <p:grpSpPr bwMode="auto">
          <a:xfrm>
            <a:off x="0" y="981075"/>
            <a:ext cx="9144000" cy="5626100"/>
            <a:chOff x="0" y="618"/>
            <a:chExt cx="5760" cy="3544"/>
          </a:xfrm>
        </p:grpSpPr>
        <p:pic>
          <p:nvPicPr>
            <p:cNvPr id="20484" name="Picture 5">
              <a:extLst>
                <a:ext uri="{FF2B5EF4-FFF2-40B4-BE49-F238E27FC236}">
                  <a16:creationId xmlns:a16="http://schemas.microsoft.com/office/drawing/2014/main" id="{339C2728-CC08-418E-9B61-FD5795A4E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
              <a:ext cx="1745"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wolf">
              <a:extLst>
                <a:ext uri="{FF2B5EF4-FFF2-40B4-BE49-F238E27FC236}">
                  <a16:creationId xmlns:a16="http://schemas.microsoft.com/office/drawing/2014/main" id="{A57BF02F-5070-4106-B7C6-FC96F358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 y="709"/>
              <a:ext cx="1362"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a:extLst>
                <a:ext uri="{FF2B5EF4-FFF2-40B4-BE49-F238E27FC236}">
                  <a16:creationId xmlns:a16="http://schemas.microsoft.com/office/drawing/2014/main" id="{E36FC37C-04FC-42DE-AAD9-C70F26385E43}"/>
                </a:ext>
              </a:extLst>
            </p:cNvPr>
            <p:cNvSpPr txBox="1">
              <a:spLocks noChangeArrowheads="1"/>
            </p:cNvSpPr>
            <p:nvPr/>
          </p:nvSpPr>
          <p:spPr bwMode="auto">
            <a:xfrm>
              <a:off x="0" y="1842"/>
              <a:ext cx="5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Rato                                   doninha                               crocodilo</a:t>
              </a:r>
            </a:p>
          </p:txBody>
        </p:sp>
        <p:pic>
          <p:nvPicPr>
            <p:cNvPr id="20487" name="Picture 10" descr="crocodilo">
              <a:extLst>
                <a:ext uri="{FF2B5EF4-FFF2-40B4-BE49-F238E27FC236}">
                  <a16:creationId xmlns:a16="http://schemas.microsoft.com/office/drawing/2014/main" id="{ADD892CB-CFFE-4640-8642-BEA5C561C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 y="618"/>
              <a:ext cx="165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LAGARTIXA%20DE%20AUGA4">
              <a:extLst>
                <a:ext uri="{FF2B5EF4-FFF2-40B4-BE49-F238E27FC236}">
                  <a16:creationId xmlns:a16="http://schemas.microsoft.com/office/drawing/2014/main" id="{C0F397D5-899A-457F-9FD4-15D2BC435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14"/>
              <a:ext cx="1450"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descr="lagarto">
              <a:extLst>
                <a:ext uri="{FF2B5EF4-FFF2-40B4-BE49-F238E27FC236}">
                  <a16:creationId xmlns:a16="http://schemas.microsoft.com/office/drawing/2014/main" id="{84F64355-75C8-4E91-91BF-13196AF2F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 y="2614"/>
              <a:ext cx="1914"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5">
              <a:extLst>
                <a:ext uri="{FF2B5EF4-FFF2-40B4-BE49-F238E27FC236}">
                  <a16:creationId xmlns:a16="http://schemas.microsoft.com/office/drawing/2014/main" id="{4F7EC28E-BE77-4D37-B891-A219B824947D}"/>
                </a:ext>
              </a:extLst>
            </p:cNvPr>
            <p:cNvSpPr txBox="1">
              <a:spLocks noChangeArrowheads="1"/>
            </p:cNvSpPr>
            <p:nvPr/>
          </p:nvSpPr>
          <p:spPr bwMode="auto">
            <a:xfrm>
              <a:off x="1779" y="3251"/>
              <a:ext cx="17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Lagartixa e lagarto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vege4">
            <a:extLst>
              <a:ext uri="{FF2B5EF4-FFF2-40B4-BE49-F238E27FC236}">
                <a16:creationId xmlns:a16="http://schemas.microsoft.com/office/drawing/2014/main" id="{B134D9FA-7F44-41E9-A4C3-E4B225AD0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a:extLst>
              <a:ext uri="{FF2B5EF4-FFF2-40B4-BE49-F238E27FC236}">
                <a16:creationId xmlns:a16="http://schemas.microsoft.com/office/drawing/2014/main" id="{81C04A44-D762-4AAD-9D4A-E49B58F7C467}"/>
              </a:ext>
            </a:extLst>
          </p:cNvPr>
          <p:cNvSpPr txBox="1">
            <a:spLocks noChangeArrowheads="1"/>
          </p:cNvSpPr>
          <p:nvPr/>
        </p:nvSpPr>
        <p:spPr bwMode="auto">
          <a:xfrm>
            <a:off x="5127625" y="0"/>
            <a:ext cx="40163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Quantos anos viviam os homens quando comias só vegetais?</a:t>
            </a:r>
          </a:p>
        </p:txBody>
      </p:sp>
      <p:sp>
        <p:nvSpPr>
          <p:cNvPr id="4103" name="Text Box 7">
            <a:extLst>
              <a:ext uri="{FF2B5EF4-FFF2-40B4-BE49-F238E27FC236}">
                <a16:creationId xmlns:a16="http://schemas.microsoft.com/office/drawing/2014/main" id="{DDE4722B-F4FC-4694-8454-2CD1321DB444}"/>
              </a:ext>
            </a:extLst>
          </p:cNvPr>
          <p:cNvSpPr txBox="1">
            <a:spLocks noChangeArrowheads="1"/>
          </p:cNvSpPr>
          <p:nvPr/>
        </p:nvSpPr>
        <p:spPr bwMode="auto">
          <a:xfrm>
            <a:off x="4895850" y="-1588"/>
            <a:ext cx="4284663"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solidFill>
                  <a:srgbClr val="FF0000"/>
                </a:solidFill>
              </a:rPr>
              <a:t>Gên. 5: 5, 27 –</a:t>
            </a:r>
            <a:r>
              <a:rPr lang="pt-BR" altLang="pt-BR" sz="2800"/>
              <a:t> “Todos os dias que Adão viveu foram novecentos e trinta anos... Todos os dias de Matusalém foram novecentos e sessenta e nove anos.”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subTnLst>
                                    <p:set>
                                      <p:cBhvr override="childStyle">
                                        <p:cTn dur="1" fill="hold" display="0" masterRel="nextClick" afterEffect="1"/>
                                        <p:tgtEl>
                                          <p:spTgt spid="410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fade">
                                      <p:cBhvr>
                                        <p:cTn id="12" dur="500"/>
                                        <p:tgtEl>
                                          <p:spTgt spid="4103"/>
                                        </p:tgtEl>
                                      </p:cBhvr>
                                    </p:animEffect>
                                    <p:anim calcmode="lin" valueType="num">
                                      <p:cBhvr>
                                        <p:cTn id="13" dur="500" fill="hold"/>
                                        <p:tgtEl>
                                          <p:spTgt spid="4103"/>
                                        </p:tgtEl>
                                        <p:attrNameLst>
                                          <p:attrName>style.rotation</p:attrName>
                                        </p:attrNameLst>
                                      </p:cBhvr>
                                      <p:tavLst>
                                        <p:tav tm="0">
                                          <p:val>
                                            <p:fltVal val="720"/>
                                          </p:val>
                                        </p:tav>
                                        <p:tav tm="100000">
                                          <p:val>
                                            <p:fltVal val="0"/>
                                          </p:val>
                                        </p:tav>
                                      </p:tavLst>
                                    </p:anim>
                                    <p:anim calcmode="lin" valueType="num">
                                      <p:cBhvr>
                                        <p:cTn id="14" dur="500" fill="hold"/>
                                        <p:tgtEl>
                                          <p:spTgt spid="4103"/>
                                        </p:tgtEl>
                                        <p:attrNameLst>
                                          <p:attrName>ppt_h</p:attrName>
                                        </p:attrNameLst>
                                      </p:cBhvr>
                                      <p:tavLst>
                                        <p:tav tm="0">
                                          <p:val>
                                            <p:fltVal val="0"/>
                                          </p:val>
                                        </p:tav>
                                        <p:tav tm="100000">
                                          <p:val>
                                            <p:strVal val="#ppt_h"/>
                                          </p:val>
                                        </p:tav>
                                      </p:tavLst>
                                    </p:anim>
                                    <p:anim calcmode="lin" valueType="num">
                                      <p:cBhvr>
                                        <p:cTn id="15" dur="500" fill="hold"/>
                                        <p:tgtEl>
                                          <p:spTgt spid="41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vege2">
            <a:extLst>
              <a:ext uri="{FF2B5EF4-FFF2-40B4-BE49-F238E27FC236}">
                <a16:creationId xmlns:a16="http://schemas.microsoft.com/office/drawing/2014/main" id="{11F98723-6106-447D-92A3-B1B1C42B8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A48D38EF-EB09-488E-96B4-173604CE2305}"/>
              </a:ext>
            </a:extLst>
          </p:cNvPr>
          <p:cNvSpPr txBox="1">
            <a:spLocks noChangeArrowheads="1"/>
          </p:cNvSpPr>
          <p:nvPr/>
        </p:nvSpPr>
        <p:spPr bwMode="auto">
          <a:xfrm>
            <a:off x="5848350" y="265113"/>
            <a:ext cx="32956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Que efeito teve o regime cárneo na vida humana?</a:t>
            </a:r>
          </a:p>
        </p:txBody>
      </p:sp>
      <p:sp>
        <p:nvSpPr>
          <p:cNvPr id="3079" name="Text Box 7">
            <a:extLst>
              <a:ext uri="{FF2B5EF4-FFF2-40B4-BE49-F238E27FC236}">
                <a16:creationId xmlns:a16="http://schemas.microsoft.com/office/drawing/2014/main" id="{7F88676E-46EE-4C17-93D2-00C7B6AB997A}"/>
              </a:ext>
            </a:extLst>
          </p:cNvPr>
          <p:cNvSpPr txBox="1">
            <a:spLocks noChangeArrowheads="1"/>
          </p:cNvSpPr>
          <p:nvPr/>
        </p:nvSpPr>
        <p:spPr bwMode="auto">
          <a:xfrm>
            <a:off x="5848350" y="188913"/>
            <a:ext cx="329565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FF0000"/>
                </a:solidFill>
              </a:rPr>
              <a:t>Gên. 6: 3</a:t>
            </a:r>
            <a:r>
              <a:rPr lang="pt-BR" altLang="pt-BR" sz="3200"/>
              <a:t> – </a:t>
            </a:r>
          </a:p>
          <a:p>
            <a:pPr eaLnBrk="1" hangingPunct="1"/>
            <a:r>
              <a:rPr lang="pt-BR" altLang="pt-BR" sz="3200"/>
              <a:t>“ ...o homem, ... é carne, mas os seus dias serão cento e vinte anos.”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dissolve">
                                      <p:cBhvr>
                                        <p:cTn id="1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mizade%20animal%202">
            <a:extLst>
              <a:ext uri="{FF2B5EF4-FFF2-40B4-BE49-F238E27FC236}">
                <a16:creationId xmlns:a16="http://schemas.microsoft.com/office/drawing/2014/main" id="{C1795FFC-02AA-4474-80A0-640954945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A15364C6-E0C1-4CA3-8703-E83EC6C9FFD8}"/>
              </a:ext>
            </a:extLst>
          </p:cNvPr>
          <p:cNvSpPr txBox="1">
            <a:spLocks noChangeArrowheads="1"/>
          </p:cNvSpPr>
          <p:nvPr/>
        </p:nvSpPr>
        <p:spPr bwMode="auto">
          <a:xfrm>
            <a:off x="303213" y="122238"/>
            <a:ext cx="7165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FFFF00"/>
                </a:solidFill>
              </a:rPr>
              <a:t>Deus quer que tenhamos saúde</a:t>
            </a:r>
          </a:p>
        </p:txBody>
      </p:sp>
      <p:sp>
        <p:nvSpPr>
          <p:cNvPr id="5124" name="Text Box 6">
            <a:extLst>
              <a:ext uri="{FF2B5EF4-FFF2-40B4-BE49-F238E27FC236}">
                <a16:creationId xmlns:a16="http://schemas.microsoft.com/office/drawing/2014/main" id="{DD775D60-43AE-426D-B880-671F2E72D13A}"/>
              </a:ext>
            </a:extLst>
          </p:cNvPr>
          <p:cNvSpPr txBox="1">
            <a:spLocks noChangeArrowheads="1"/>
          </p:cNvSpPr>
          <p:nvPr/>
        </p:nvSpPr>
        <p:spPr bwMode="auto">
          <a:xfrm>
            <a:off x="468313" y="5057775"/>
            <a:ext cx="79771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2800">
                <a:solidFill>
                  <a:schemeClr val="bg1"/>
                </a:solidFill>
              </a:rPr>
              <a:t>III João 2</a:t>
            </a:r>
            <a:r>
              <a:rPr lang="pt-BR" altLang="pt-BR" sz="2800">
                <a:solidFill>
                  <a:srgbClr val="FFFF00"/>
                </a:solidFill>
              </a:rPr>
              <a:t> </a:t>
            </a:r>
            <a:r>
              <a:rPr lang="pt-BR" altLang="pt-BR" sz="2800">
                <a:solidFill>
                  <a:srgbClr val="FF0000"/>
                </a:solidFill>
              </a:rPr>
              <a:t>– “Amado, desejo que te vá bem em todas as coisas, e que tenhas saúde, assim como bem vai à tua alma.”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CD21C513-F66F-4381-913C-6425C578BFCF}"/>
              </a:ext>
            </a:extLst>
          </p:cNvPr>
          <p:cNvSpPr txBox="1">
            <a:spLocks noChangeArrowheads="1"/>
          </p:cNvSpPr>
          <p:nvPr/>
        </p:nvSpPr>
        <p:spPr bwMode="auto">
          <a:xfrm>
            <a:off x="611188" y="0"/>
            <a:ext cx="8532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Qual era a alimentação do profeta Daniel?</a:t>
            </a:r>
          </a:p>
        </p:txBody>
      </p:sp>
      <p:pic>
        <p:nvPicPr>
          <p:cNvPr id="23555" name="Picture 5">
            <a:extLst>
              <a:ext uri="{FF2B5EF4-FFF2-40B4-BE49-F238E27FC236}">
                <a16:creationId xmlns:a16="http://schemas.microsoft.com/office/drawing/2014/main" id="{6E920AA2-05FB-4993-BC72-91DE81066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84325"/>
            <a:ext cx="60483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vege4">
            <a:extLst>
              <a:ext uri="{FF2B5EF4-FFF2-40B4-BE49-F238E27FC236}">
                <a16:creationId xmlns:a16="http://schemas.microsoft.com/office/drawing/2014/main" id="{22570991-2260-41B4-8DDD-78E787599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213100"/>
            <a:ext cx="6011862"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vege2">
            <a:extLst>
              <a:ext uri="{FF2B5EF4-FFF2-40B4-BE49-F238E27FC236}">
                <a16:creationId xmlns:a16="http://schemas.microsoft.com/office/drawing/2014/main" id="{5115BF16-F13A-417E-A684-91A2B267E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99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a:extLst>
              <a:ext uri="{FF2B5EF4-FFF2-40B4-BE49-F238E27FC236}">
                <a16:creationId xmlns:a16="http://schemas.microsoft.com/office/drawing/2014/main" id="{F55F20FD-49D8-4FDC-9EB9-F25A6408701B}"/>
              </a:ext>
            </a:extLst>
          </p:cNvPr>
          <p:cNvSpPr txBox="1">
            <a:spLocks noChangeArrowheads="1"/>
          </p:cNvSpPr>
          <p:nvPr/>
        </p:nvSpPr>
        <p:spPr bwMode="auto">
          <a:xfrm>
            <a:off x="4787900" y="0"/>
            <a:ext cx="43561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solidFill>
                  <a:schemeClr val="folHlink"/>
                </a:solidFill>
              </a:rPr>
              <a:t>Daniel 1: 12</a:t>
            </a:r>
            <a:r>
              <a:rPr lang="pt-BR" altLang="pt-BR" sz="2800"/>
              <a:t> – </a:t>
            </a:r>
            <a:r>
              <a:rPr lang="pt-BR" altLang="pt-BR" sz="2800" i="1"/>
              <a:t>“Experimenta, peço-te, os teus servos dez dias; e que se nos dêem legumes a comer e água a beber..”</a:t>
            </a:r>
            <a:r>
              <a:rPr lang="pt-BR" altLang="pt-BR" sz="2800"/>
              <a:t> </a:t>
            </a:r>
          </a:p>
        </p:txBody>
      </p:sp>
      <p:sp>
        <p:nvSpPr>
          <p:cNvPr id="24581" name="Text Box 5">
            <a:extLst>
              <a:ext uri="{FF2B5EF4-FFF2-40B4-BE49-F238E27FC236}">
                <a16:creationId xmlns:a16="http://schemas.microsoft.com/office/drawing/2014/main" id="{2045BFDF-C42E-4952-AB53-27757BBDBF3D}"/>
              </a:ext>
            </a:extLst>
          </p:cNvPr>
          <p:cNvSpPr txBox="1">
            <a:spLocks noChangeArrowheads="1"/>
          </p:cNvSpPr>
          <p:nvPr/>
        </p:nvSpPr>
        <p:spPr bwMode="auto">
          <a:xfrm>
            <a:off x="-92075" y="2497138"/>
            <a:ext cx="258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Daniel não comia</a:t>
            </a:r>
          </a:p>
        </p:txBody>
      </p:sp>
      <p:sp>
        <p:nvSpPr>
          <p:cNvPr id="24582" name="Text Box 6">
            <a:extLst>
              <a:ext uri="{FF2B5EF4-FFF2-40B4-BE49-F238E27FC236}">
                <a16:creationId xmlns:a16="http://schemas.microsoft.com/office/drawing/2014/main" id="{15373EC4-C412-4290-A913-C7EFB42E2DCB}"/>
              </a:ext>
            </a:extLst>
          </p:cNvPr>
          <p:cNvSpPr txBox="1">
            <a:spLocks noChangeArrowheads="1"/>
          </p:cNvSpPr>
          <p:nvPr/>
        </p:nvSpPr>
        <p:spPr bwMode="auto">
          <a:xfrm>
            <a:off x="5003800" y="6461125"/>
            <a:ext cx="199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Daniel comia</a:t>
            </a:r>
          </a:p>
        </p:txBody>
      </p:sp>
      <p:sp>
        <p:nvSpPr>
          <p:cNvPr id="24583" name="Text Box 7">
            <a:extLst>
              <a:ext uri="{FF2B5EF4-FFF2-40B4-BE49-F238E27FC236}">
                <a16:creationId xmlns:a16="http://schemas.microsoft.com/office/drawing/2014/main" id="{EC3B9BD0-D515-4D0E-B36F-BA8A821F51FE}"/>
              </a:ext>
            </a:extLst>
          </p:cNvPr>
          <p:cNvSpPr txBox="1">
            <a:spLocks noChangeArrowheads="1"/>
          </p:cNvSpPr>
          <p:nvPr/>
        </p:nvSpPr>
        <p:spPr bwMode="auto">
          <a:xfrm>
            <a:off x="971550" y="4508500"/>
            <a:ext cx="21605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000"/>
              <a:t>Daniel comia apenas alimentos leves e simples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rutas_Regionais">
            <a:extLst>
              <a:ext uri="{FF2B5EF4-FFF2-40B4-BE49-F238E27FC236}">
                <a16:creationId xmlns:a16="http://schemas.microsoft.com/office/drawing/2014/main" id="{F2971ADC-0654-4460-897E-ED3F861AB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4500563"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348FC1F2-6777-47A1-A25C-27467CC02F1F}"/>
              </a:ext>
            </a:extLst>
          </p:cNvPr>
          <p:cNvSpPr txBox="1">
            <a:spLocks noChangeArrowheads="1"/>
          </p:cNvSpPr>
          <p:nvPr/>
        </p:nvSpPr>
        <p:spPr bwMode="auto">
          <a:xfrm>
            <a:off x="1619250" y="0"/>
            <a:ext cx="7096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FF0000"/>
                </a:solidFill>
              </a:rPr>
              <a:t>O que é melhor para o homem?</a:t>
            </a:r>
          </a:p>
        </p:txBody>
      </p:sp>
      <p:sp>
        <p:nvSpPr>
          <p:cNvPr id="56326" name="Text Box 6">
            <a:extLst>
              <a:ext uri="{FF2B5EF4-FFF2-40B4-BE49-F238E27FC236}">
                <a16:creationId xmlns:a16="http://schemas.microsoft.com/office/drawing/2014/main" id="{6368A3A8-FD43-4979-BC1C-AE1EE37D8544}"/>
              </a:ext>
            </a:extLst>
          </p:cNvPr>
          <p:cNvSpPr txBox="1">
            <a:spLocks noChangeArrowheads="1"/>
          </p:cNvSpPr>
          <p:nvPr/>
        </p:nvSpPr>
        <p:spPr bwMode="auto">
          <a:xfrm>
            <a:off x="4356100" y="908050"/>
            <a:ext cx="459263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3200">
                <a:solidFill>
                  <a:srgbClr val="008000"/>
                </a:solidFill>
              </a:rPr>
              <a:t>I Cor. 3: 16, 17</a:t>
            </a:r>
            <a:r>
              <a:rPr lang="pt-BR" altLang="pt-BR" sz="3200"/>
              <a:t> – “Não sabeis vós que sois santuário de Deus, e que o Espírito de Deus habita em vós? Se alguém destruir o santuário de Deus, Deus o destruirá; porque sagrado é o santuário de Deus, que sois vós.”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strips(downRight)">
                                      <p:cBhvr>
                                        <p:cTn id="7" dur="500"/>
                                        <p:tgtEl>
                                          <p:spTgt spid="5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blinds(vertical)">
                                      <p:cBhvr>
                                        <p:cTn id="12"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E2DFACB1-7722-4153-AA46-CF3F8A659186}"/>
              </a:ext>
            </a:extLst>
          </p:cNvPr>
          <p:cNvSpPr txBox="1">
            <a:spLocks noChangeArrowheads="1"/>
          </p:cNvSpPr>
          <p:nvPr/>
        </p:nvSpPr>
        <p:spPr bwMode="auto">
          <a:xfrm>
            <a:off x="2124075" y="0"/>
            <a:ext cx="558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Tudo em exagero é ruim</a:t>
            </a:r>
          </a:p>
        </p:txBody>
      </p:sp>
      <p:pic>
        <p:nvPicPr>
          <p:cNvPr id="26627" name="Picture 6" descr="mel_abelha_img_g">
            <a:extLst>
              <a:ext uri="{FF2B5EF4-FFF2-40B4-BE49-F238E27FC236}">
                <a16:creationId xmlns:a16="http://schemas.microsoft.com/office/drawing/2014/main" id="{FEC1606A-8031-48FC-80CA-D26289A65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20713"/>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7">
            <a:extLst>
              <a:ext uri="{FF2B5EF4-FFF2-40B4-BE49-F238E27FC236}">
                <a16:creationId xmlns:a16="http://schemas.microsoft.com/office/drawing/2014/main" id="{EF482003-18C4-48DC-9EFA-F194047589E1}"/>
              </a:ext>
            </a:extLst>
          </p:cNvPr>
          <p:cNvSpPr txBox="1">
            <a:spLocks noChangeArrowheads="1"/>
          </p:cNvSpPr>
          <p:nvPr/>
        </p:nvSpPr>
        <p:spPr bwMode="auto">
          <a:xfrm>
            <a:off x="158750" y="3354388"/>
            <a:ext cx="898525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rgbClr val="008000"/>
                </a:solidFill>
              </a:rPr>
              <a:t>Prov. 24: 13; 25: 16, 27</a:t>
            </a:r>
            <a:r>
              <a:rPr lang="pt-BR" altLang="pt-BR" sz="3200"/>
              <a:t> – “Come mel, filho meu, porque é bom, e do favo de mel, que é doce ao teu paladar...</a:t>
            </a:r>
          </a:p>
          <a:p>
            <a:pPr algn="ctr" eaLnBrk="1" hangingPunct="1"/>
            <a:r>
              <a:rPr lang="pt-BR" altLang="pt-BR" sz="3200"/>
              <a:t>Se achaste mel, come somente o que te basta, para que porventura não te fartes dele, e o venhas a vomitar... comer muito mel não é bom.”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02">
            <a:extLst>
              <a:ext uri="{FF2B5EF4-FFF2-40B4-BE49-F238E27FC236}">
                <a16:creationId xmlns:a16="http://schemas.microsoft.com/office/drawing/2014/main" id="{9DD7F29E-4F22-4F2F-80DA-9E58F3C97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20">
            <a:extLst>
              <a:ext uri="{FF2B5EF4-FFF2-40B4-BE49-F238E27FC236}">
                <a16:creationId xmlns:a16="http://schemas.microsoft.com/office/drawing/2014/main" id="{3FA7815F-574C-4868-82A7-122B7BE70848}"/>
              </a:ext>
            </a:extLst>
          </p:cNvPr>
          <p:cNvSpPr txBox="1">
            <a:spLocks noChangeArrowheads="1"/>
          </p:cNvSpPr>
          <p:nvPr/>
        </p:nvSpPr>
        <p:spPr bwMode="auto">
          <a:xfrm>
            <a:off x="3255963" y="0"/>
            <a:ext cx="5888037"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a:t>“O </a:t>
            </a:r>
            <a:r>
              <a:rPr lang="pt-BR" altLang="pt-BR" u="sng"/>
              <a:t>chá </a:t>
            </a:r>
            <a:r>
              <a:rPr lang="pt-BR" altLang="pt-BR"/>
              <a:t>atua como estimulante, e, até certo grau, produz intoxicação. A ação do </a:t>
            </a:r>
            <a:r>
              <a:rPr lang="pt-BR" altLang="pt-BR" u="sng"/>
              <a:t>café</a:t>
            </a:r>
            <a:r>
              <a:rPr lang="pt-BR" altLang="pt-BR"/>
              <a:t>, e de muitas outras bebidas populares, é idêntica. O primeiro efeito é estimulante. São agitados os nervos do estômago, que comunicam irritação ao cérebro, o qual, por sua vez, desperta para transmitir aumento de atividade ao coração...Em virtude desses resultados, muitos julgam que seu chá ou café lhes faz grande benefício. Mas é um engano. Chá e café não nutrem o organismo...não passa de excitação nervosa.” </a:t>
            </a:r>
            <a:r>
              <a:rPr lang="pt-BR" altLang="pt-BR">
                <a:solidFill>
                  <a:srgbClr val="008000"/>
                </a:solidFill>
              </a:rPr>
              <a:t>CSRA 402</a:t>
            </a:r>
          </a:p>
        </p:txBody>
      </p:sp>
      <p:pic>
        <p:nvPicPr>
          <p:cNvPr id="27652" name="Picture 21" descr="cha-preto">
            <a:extLst>
              <a:ext uri="{FF2B5EF4-FFF2-40B4-BE49-F238E27FC236}">
                <a16:creationId xmlns:a16="http://schemas.microsoft.com/office/drawing/2014/main" id="{299ACC84-BF86-4A87-80C1-F8BCB5E07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32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2" descr="citrico">
            <a:extLst>
              <a:ext uri="{FF2B5EF4-FFF2-40B4-BE49-F238E27FC236}">
                <a16:creationId xmlns:a16="http://schemas.microsoft.com/office/drawing/2014/main" id="{2753E810-4E5C-4350-B49E-8B71477B1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9225"/>
            <a:ext cx="29162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2">
            <a:extLst>
              <a:ext uri="{FF2B5EF4-FFF2-40B4-BE49-F238E27FC236}">
                <a16:creationId xmlns:a16="http://schemas.microsoft.com/office/drawing/2014/main" id="{B946C133-5300-4E03-AAC9-36093C007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451B102A-134F-454B-9E0A-DB636CB3EE88}"/>
              </a:ext>
            </a:extLst>
          </p:cNvPr>
          <p:cNvSpPr txBox="1">
            <a:spLocks noChangeArrowheads="1"/>
          </p:cNvSpPr>
          <p:nvPr/>
        </p:nvSpPr>
        <p:spPr bwMode="auto">
          <a:xfrm>
            <a:off x="4067175" y="476250"/>
            <a:ext cx="50768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“E todos devem dar claro testemunho contra o chá e o café, nunca deles se servindo. </a:t>
            </a:r>
            <a:r>
              <a:rPr lang="pt-BR" altLang="pt-BR" sz="2800" u="sng"/>
              <a:t>São narcóticos</a:t>
            </a:r>
            <a:r>
              <a:rPr lang="pt-BR" altLang="pt-BR" sz="2800"/>
              <a:t>, de igual forma prejudiciais ao cérebro e a outros órgãos do corpo.” </a:t>
            </a:r>
            <a:r>
              <a:rPr lang="pt-BR" altLang="pt-BR" sz="2800">
                <a:solidFill>
                  <a:srgbClr val="008000"/>
                </a:solidFill>
              </a:rPr>
              <a:t>CSRA 402</a:t>
            </a:r>
          </a:p>
          <a:p>
            <a:pPr algn="r" eaLnBrk="1" hangingPunct="1"/>
            <a:endParaRPr lang="pt-BR" altLang="pt-BR" sz="2800">
              <a:solidFill>
                <a:srgbClr val="008000"/>
              </a:solidFill>
            </a:endParaRPr>
          </a:p>
        </p:txBody>
      </p:sp>
      <p:pic>
        <p:nvPicPr>
          <p:cNvPr id="28676" name="Picture 4" descr="cha-preto">
            <a:extLst>
              <a:ext uri="{FF2B5EF4-FFF2-40B4-BE49-F238E27FC236}">
                <a16:creationId xmlns:a16="http://schemas.microsoft.com/office/drawing/2014/main" id="{07AA090B-8E4D-4A2A-B307-5FE69F416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32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citrico">
            <a:extLst>
              <a:ext uri="{FF2B5EF4-FFF2-40B4-BE49-F238E27FC236}">
                <a16:creationId xmlns:a16="http://schemas.microsoft.com/office/drawing/2014/main" id="{1146EE83-313F-4DF6-859A-48D9422D0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9225"/>
            <a:ext cx="29162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xicara_cafe1">
            <a:extLst>
              <a:ext uri="{FF2B5EF4-FFF2-40B4-BE49-F238E27FC236}">
                <a16:creationId xmlns:a16="http://schemas.microsoft.com/office/drawing/2014/main" id="{B71FC362-9113-4197-BEF4-82AE315B9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7300"/>
            <a:ext cx="305911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cha preto2">
            <a:extLst>
              <a:ext uri="{FF2B5EF4-FFF2-40B4-BE49-F238E27FC236}">
                <a16:creationId xmlns:a16="http://schemas.microsoft.com/office/drawing/2014/main" id="{A4A04BA3-C4C6-407D-A58B-13E367906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7">
            <a:extLst>
              <a:ext uri="{FF2B5EF4-FFF2-40B4-BE49-F238E27FC236}">
                <a16:creationId xmlns:a16="http://schemas.microsoft.com/office/drawing/2014/main" id="{54D4EE4E-6E20-4AC5-A826-D6526F52DFBB}"/>
              </a:ext>
            </a:extLst>
          </p:cNvPr>
          <p:cNvSpPr txBox="1">
            <a:spLocks noChangeArrowheads="1"/>
          </p:cNvSpPr>
          <p:nvPr/>
        </p:nvSpPr>
        <p:spPr bwMode="auto">
          <a:xfrm>
            <a:off x="4479925" y="3603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endParaRPr lang="en-US" altLang="pt-BR"/>
          </a:p>
        </p:txBody>
      </p:sp>
      <p:sp>
        <p:nvSpPr>
          <p:cNvPr id="29701" name="Text Box 8">
            <a:extLst>
              <a:ext uri="{FF2B5EF4-FFF2-40B4-BE49-F238E27FC236}">
                <a16:creationId xmlns:a16="http://schemas.microsoft.com/office/drawing/2014/main" id="{D6588C23-F52B-4451-8712-052402A41998}"/>
              </a:ext>
            </a:extLst>
          </p:cNvPr>
          <p:cNvSpPr txBox="1">
            <a:spLocks noChangeArrowheads="1"/>
          </p:cNvSpPr>
          <p:nvPr/>
        </p:nvSpPr>
        <p:spPr bwMode="auto">
          <a:xfrm>
            <a:off x="3132138" y="0"/>
            <a:ext cx="6011862"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“Quanto ao chá, ao café, fumo e bebidas alcoólicas, a única atitude segura é não tocar, não provar, não manusear. A tendência do </a:t>
            </a:r>
            <a:r>
              <a:rPr lang="pt-BR" altLang="pt-BR" u="sng"/>
              <a:t>chá, café e bebidas semelhantes</a:t>
            </a:r>
            <a:r>
              <a:rPr lang="pt-BR" altLang="pt-BR"/>
              <a:t> é no mesmo sentido que as </a:t>
            </a:r>
            <a:r>
              <a:rPr lang="pt-BR" altLang="pt-BR" u="sng"/>
              <a:t>bebidas alcoólicas e o fumo</a:t>
            </a:r>
            <a:r>
              <a:rPr lang="pt-BR" altLang="pt-BR"/>
              <a:t>, e em alguns casos o hábito é tão difícil de vencer como é para um bêbado o abandonar os intoxicantes. ” </a:t>
            </a:r>
            <a:r>
              <a:rPr lang="pt-BR" altLang="pt-BR">
                <a:solidFill>
                  <a:srgbClr val="008000"/>
                </a:solidFill>
              </a:rPr>
              <a:t>CBV 335.</a:t>
            </a:r>
          </a:p>
          <a:p>
            <a:pPr algn="r" eaLnBrk="1" hangingPunct="1"/>
            <a:r>
              <a:rPr lang="pt-BR" altLang="pt-BR"/>
              <a:t>“O chá é venenoso para o organismo. Os cristãos devem deixá-lo em paz. A influência do café é, até certo ponto, a mesma do chá, mas o efeito sobre o organismo é ainda pior...” </a:t>
            </a:r>
            <a:r>
              <a:rPr lang="pt-BR" altLang="pt-BR">
                <a:solidFill>
                  <a:srgbClr val="008000"/>
                </a:solidFill>
              </a:rPr>
              <a:t>CSRA 421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55A79698-1AD2-4879-98A5-83F33196BBC2}"/>
              </a:ext>
            </a:extLst>
          </p:cNvPr>
          <p:cNvSpPr txBox="1">
            <a:spLocks noChangeArrowheads="1"/>
          </p:cNvSpPr>
          <p:nvPr/>
        </p:nvSpPr>
        <p:spPr bwMode="auto">
          <a:xfrm>
            <a:off x="4767263" y="0"/>
            <a:ext cx="4376737" cy="73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”Doenças de toda espécie e tipo têm sido trazidas sobre os seres humanos pelo uso de </a:t>
            </a:r>
            <a:r>
              <a:rPr lang="pt-BR" altLang="pt-BR" sz="2800" u="sng"/>
              <a:t>chá e café e os narcóticos, ópio e fumo</a:t>
            </a:r>
            <a:r>
              <a:rPr lang="pt-BR" altLang="pt-BR" sz="2800"/>
              <a:t>... O efeito do chá e do café, segundo tem sido mostrado até aqui, tende para a mesma direção do </a:t>
            </a:r>
            <a:r>
              <a:rPr lang="pt-BR" altLang="pt-BR" sz="2800" u="sng"/>
              <a:t>vinho e da sidra, do licor e do fumo</a:t>
            </a:r>
            <a:r>
              <a:rPr lang="pt-BR" altLang="pt-BR" sz="2800"/>
              <a:t>. ...“ </a:t>
            </a:r>
            <a:r>
              <a:rPr lang="pt-BR" altLang="pt-BR" sz="2800">
                <a:solidFill>
                  <a:srgbClr val="008000"/>
                </a:solidFill>
              </a:rPr>
              <a:t>CSRA 421</a:t>
            </a:r>
          </a:p>
          <a:p>
            <a:pPr algn="r" eaLnBrk="1" hangingPunct="1"/>
            <a:endParaRPr lang="pt-BR" altLang="pt-BR" sz="2800"/>
          </a:p>
          <a:p>
            <a:pPr algn="r" eaLnBrk="1" hangingPunct="1"/>
            <a:endParaRPr lang="pt-BR" altLang="pt-BR" sz="2800"/>
          </a:p>
        </p:txBody>
      </p:sp>
      <p:pic>
        <p:nvPicPr>
          <p:cNvPr id="30723" name="Picture 5" descr="cha preto2">
            <a:extLst>
              <a:ext uri="{FF2B5EF4-FFF2-40B4-BE49-F238E27FC236}">
                <a16:creationId xmlns:a16="http://schemas.microsoft.com/office/drawing/2014/main" id="{049EE6DA-F505-4158-954E-380CFF960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02">
            <a:extLst>
              <a:ext uri="{FF2B5EF4-FFF2-40B4-BE49-F238E27FC236}">
                <a16:creationId xmlns:a16="http://schemas.microsoft.com/office/drawing/2014/main" id="{06A9382C-CB32-4CD8-972A-521632975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625"/>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0446g">
            <a:extLst>
              <a:ext uri="{FF2B5EF4-FFF2-40B4-BE49-F238E27FC236}">
                <a16:creationId xmlns:a16="http://schemas.microsoft.com/office/drawing/2014/main" id="{3FDA6397-DFBE-4BCD-8FB5-1447C7216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1650"/>
            <a:ext cx="35639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D4740BD3-70E8-4D5D-8A9B-BA7BB11F804D}"/>
              </a:ext>
            </a:extLst>
          </p:cNvPr>
          <p:cNvSpPr txBox="1">
            <a:spLocks noChangeArrowheads="1"/>
          </p:cNvSpPr>
          <p:nvPr/>
        </p:nvSpPr>
        <p:spPr bwMode="auto">
          <a:xfrm>
            <a:off x="3759200" y="793750"/>
            <a:ext cx="53848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“Tomar </a:t>
            </a:r>
            <a:r>
              <a:rPr lang="pt-BR" altLang="pt-BR" sz="2800" u="sng"/>
              <a:t>chá e café é pecado</a:t>
            </a:r>
            <a:r>
              <a:rPr lang="pt-BR" altLang="pt-BR" sz="2800"/>
              <a:t>, condescendência prejudicial, que, como outros males, causa dano à alma.” </a:t>
            </a:r>
            <a:r>
              <a:rPr lang="pt-BR" altLang="pt-BR" sz="2800">
                <a:solidFill>
                  <a:srgbClr val="008000"/>
                </a:solidFill>
              </a:rPr>
              <a:t>CSRA 425</a:t>
            </a:r>
          </a:p>
          <a:p>
            <a:pPr algn="r" eaLnBrk="1" hangingPunct="1"/>
            <a:endParaRPr lang="pt-BR" altLang="pt-BR" sz="2800">
              <a:solidFill>
                <a:srgbClr val="008000"/>
              </a:solidFill>
            </a:endParaRPr>
          </a:p>
          <a:p>
            <a:pPr algn="r" eaLnBrk="1" hangingPunct="1"/>
            <a:endParaRPr lang="pt-BR" altLang="pt-BR" sz="2800">
              <a:solidFill>
                <a:srgbClr val="008000"/>
              </a:solidFill>
            </a:endParaRPr>
          </a:p>
          <a:p>
            <a:pPr algn="r" eaLnBrk="1" hangingPunct="1"/>
            <a:r>
              <a:rPr lang="pt-BR" altLang="pt-BR" sz="2800"/>
              <a:t>“Satanás está levando o mundo em cativeiro mediante o uso das </a:t>
            </a:r>
            <a:r>
              <a:rPr lang="pt-BR" altLang="pt-BR" sz="2800" u="sng"/>
              <a:t>bebidas alcoólicas e do fumo, café e chá preto</a:t>
            </a:r>
            <a:r>
              <a:rPr lang="pt-BR" altLang="pt-BR" sz="2800"/>
              <a:t>. “ </a:t>
            </a:r>
            <a:r>
              <a:rPr lang="pt-BR" altLang="pt-BR" sz="2800">
                <a:solidFill>
                  <a:srgbClr val="008000"/>
                </a:solidFill>
              </a:rPr>
              <a:t>Ev. 529</a:t>
            </a:r>
          </a:p>
          <a:p>
            <a:pPr algn="r" eaLnBrk="1" hangingPunct="1"/>
            <a:endParaRPr lang="pt-BR" altLang="pt-BR" sz="2800">
              <a:solidFill>
                <a:srgbClr val="008000"/>
              </a:solidFill>
            </a:endParaRPr>
          </a:p>
        </p:txBody>
      </p:sp>
      <p:pic>
        <p:nvPicPr>
          <p:cNvPr id="31748" name="Picture 6" descr="cha preto3">
            <a:extLst>
              <a:ext uri="{FF2B5EF4-FFF2-40B4-BE49-F238E27FC236}">
                <a16:creationId xmlns:a16="http://schemas.microsoft.com/office/drawing/2014/main" id="{050E3A2E-5030-4617-A531-1EBF53FED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925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2004_12_16_13_6_46_garrafadourada2">
            <a:extLst>
              <a:ext uri="{FF2B5EF4-FFF2-40B4-BE49-F238E27FC236}">
                <a16:creationId xmlns:a16="http://schemas.microsoft.com/office/drawing/2014/main" id="{D64026FA-0FFD-4413-89C5-1C42676EA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171825"/>
            <a:ext cx="13049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9" descr="guarana">
            <a:extLst>
              <a:ext uri="{FF2B5EF4-FFF2-40B4-BE49-F238E27FC236}">
                <a16:creationId xmlns:a16="http://schemas.microsoft.com/office/drawing/2014/main" id="{34F553FE-035D-431A-8F87-A5CB5C451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620713"/>
            <a:ext cx="34480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1" descr="ultimate-chocolate-choice-hamper-large-119">
            <a:extLst>
              <a:ext uri="{FF2B5EF4-FFF2-40B4-BE49-F238E27FC236}">
                <a16:creationId xmlns:a16="http://schemas.microsoft.com/office/drawing/2014/main" id="{FCE209B7-856D-43A9-B8DD-73CDAF391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6250"/>
            <a:ext cx="30972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12">
            <a:extLst>
              <a:ext uri="{FF2B5EF4-FFF2-40B4-BE49-F238E27FC236}">
                <a16:creationId xmlns:a16="http://schemas.microsoft.com/office/drawing/2014/main" id="{76C77473-8989-4AE5-AE11-702F6C79EBE3}"/>
              </a:ext>
            </a:extLst>
          </p:cNvPr>
          <p:cNvSpPr txBox="1">
            <a:spLocks noChangeArrowheads="1"/>
          </p:cNvSpPr>
          <p:nvPr/>
        </p:nvSpPr>
        <p:spPr bwMode="auto">
          <a:xfrm>
            <a:off x="447675" y="73025"/>
            <a:ext cx="366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Outros estimulantes:</a:t>
            </a:r>
          </a:p>
        </p:txBody>
      </p:sp>
      <p:pic>
        <p:nvPicPr>
          <p:cNvPr id="32774" name="Picture 13" descr="cokecan">
            <a:extLst>
              <a:ext uri="{FF2B5EF4-FFF2-40B4-BE49-F238E27FC236}">
                <a16:creationId xmlns:a16="http://schemas.microsoft.com/office/drawing/2014/main" id="{BA749CF1-972A-4F49-9753-78437D81E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22955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4" descr="2005_1_26_11_39_6_LATA">
            <a:extLst>
              <a:ext uri="{FF2B5EF4-FFF2-40B4-BE49-F238E27FC236}">
                <a16:creationId xmlns:a16="http://schemas.microsoft.com/office/drawing/2014/main" id="{BECD30BF-9B88-4176-A7DE-B49BB35589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575" y="3716338"/>
            <a:ext cx="22574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7" descr="2004_8_10_15_39_48_garrafa">
            <a:extLst>
              <a:ext uri="{FF2B5EF4-FFF2-40B4-BE49-F238E27FC236}">
                <a16:creationId xmlns:a16="http://schemas.microsoft.com/office/drawing/2014/main" id="{D98E8360-8F9A-4765-9122-AD00E0B924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0"/>
            <a:ext cx="13716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15">
            <a:extLst>
              <a:ext uri="{FF2B5EF4-FFF2-40B4-BE49-F238E27FC236}">
                <a16:creationId xmlns:a16="http://schemas.microsoft.com/office/drawing/2014/main" id="{1B984D13-3A83-43E2-94A6-AD1C716B50C4}"/>
              </a:ext>
            </a:extLst>
          </p:cNvPr>
          <p:cNvSpPr txBox="1">
            <a:spLocks noChangeArrowheads="1"/>
          </p:cNvSpPr>
          <p:nvPr/>
        </p:nvSpPr>
        <p:spPr bwMode="auto">
          <a:xfrm>
            <a:off x="2339975" y="32131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Com cafeína</a:t>
            </a:r>
          </a:p>
        </p:txBody>
      </p:sp>
      <p:sp>
        <p:nvSpPr>
          <p:cNvPr id="32778" name="Text Box 16">
            <a:extLst>
              <a:ext uri="{FF2B5EF4-FFF2-40B4-BE49-F238E27FC236}">
                <a16:creationId xmlns:a16="http://schemas.microsoft.com/office/drawing/2014/main" id="{3BF46AB4-4A58-45BD-828D-81B8A5521501}"/>
              </a:ext>
            </a:extLst>
          </p:cNvPr>
          <p:cNvSpPr txBox="1">
            <a:spLocks noChangeArrowheads="1"/>
          </p:cNvSpPr>
          <p:nvPr/>
        </p:nvSpPr>
        <p:spPr bwMode="auto">
          <a:xfrm>
            <a:off x="6892925" y="3357563"/>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Sem cafeína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dao%20e%20eva_001">
            <a:extLst>
              <a:ext uri="{FF2B5EF4-FFF2-40B4-BE49-F238E27FC236}">
                <a16:creationId xmlns:a16="http://schemas.microsoft.com/office/drawing/2014/main" id="{7BFF31DC-1183-4182-ACAB-A550F3BA6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66DA50E7-759D-4D51-9A72-C0D330589051}"/>
              </a:ext>
            </a:extLst>
          </p:cNvPr>
          <p:cNvSpPr txBox="1">
            <a:spLocks noChangeArrowheads="1"/>
          </p:cNvSpPr>
          <p:nvPr/>
        </p:nvSpPr>
        <p:spPr bwMode="auto">
          <a:xfrm>
            <a:off x="0" y="49213"/>
            <a:ext cx="4140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FF0000"/>
                </a:solidFill>
              </a:rPr>
              <a:t>Qual era o regime alimentar antes do pecado?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4B73E54E-7C63-433B-A339-D0671507CDC2}"/>
              </a:ext>
            </a:extLst>
          </p:cNvPr>
          <p:cNvSpPr txBox="1">
            <a:spLocks noChangeArrowheads="1"/>
          </p:cNvSpPr>
          <p:nvPr/>
        </p:nvSpPr>
        <p:spPr bwMode="auto">
          <a:xfrm>
            <a:off x="3708400" y="1412875"/>
            <a:ext cx="5435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“Não useis demasiado </a:t>
            </a:r>
            <a:r>
              <a:rPr lang="pt-BR" altLang="pt-BR" sz="2800" u="sng"/>
              <a:t>sal</a:t>
            </a:r>
            <a:r>
              <a:rPr lang="pt-BR" altLang="pt-BR" sz="2800"/>
              <a:t>; abandonai os </a:t>
            </a:r>
            <a:r>
              <a:rPr lang="pt-BR" altLang="pt-BR" sz="2800" u="sng"/>
              <a:t>picles</a:t>
            </a:r>
            <a:r>
              <a:rPr lang="pt-BR" altLang="pt-BR" sz="2800"/>
              <a:t>; excluí de vosso estômago alimentos ardendo de </a:t>
            </a:r>
            <a:r>
              <a:rPr lang="pt-BR" altLang="pt-BR" sz="2800" u="sng"/>
              <a:t>condimentos</a:t>
            </a:r>
            <a:r>
              <a:rPr lang="pt-BR" altLang="pt-BR" sz="2800"/>
              <a:t>.” </a:t>
            </a:r>
            <a:r>
              <a:rPr lang="pt-BR" altLang="pt-BR" sz="2800">
                <a:solidFill>
                  <a:srgbClr val="008000"/>
                </a:solidFill>
              </a:rPr>
              <a:t>CSRA 420</a:t>
            </a:r>
          </a:p>
        </p:txBody>
      </p:sp>
      <p:pic>
        <p:nvPicPr>
          <p:cNvPr id="33795" name="Picture 5" descr="fac3_g13">
            <a:extLst>
              <a:ext uri="{FF2B5EF4-FFF2-40B4-BE49-F238E27FC236}">
                <a16:creationId xmlns:a16="http://schemas.microsoft.com/office/drawing/2014/main" id="{9FE8EDB1-E220-474C-A7F3-F9C06E26B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71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ikls">
            <a:extLst>
              <a:ext uri="{FF2B5EF4-FFF2-40B4-BE49-F238E27FC236}">
                <a16:creationId xmlns:a16="http://schemas.microsoft.com/office/drawing/2014/main" id="{5D4CBB0A-7923-4DB5-AE00-1A8CBEE58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28432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boton_condimentos">
            <a:extLst>
              <a:ext uri="{FF2B5EF4-FFF2-40B4-BE49-F238E27FC236}">
                <a16:creationId xmlns:a16="http://schemas.microsoft.com/office/drawing/2014/main" id="{9D50EC99-9748-4064-A01E-81735E7A4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00550"/>
            <a:ext cx="25241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log_sal">
            <a:extLst>
              <a:ext uri="{FF2B5EF4-FFF2-40B4-BE49-F238E27FC236}">
                <a16:creationId xmlns:a16="http://schemas.microsoft.com/office/drawing/2014/main" id="{A9DA9ADE-D580-42DD-B512-D0F0BF45E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a:extLst>
              <a:ext uri="{FF2B5EF4-FFF2-40B4-BE49-F238E27FC236}">
                <a16:creationId xmlns:a16="http://schemas.microsoft.com/office/drawing/2014/main" id="{1484DF8C-F231-45AF-A029-EB66CD6E19E5}"/>
              </a:ext>
            </a:extLst>
          </p:cNvPr>
          <p:cNvSpPr txBox="1">
            <a:spLocks noChangeArrowheads="1"/>
          </p:cNvSpPr>
          <p:nvPr/>
        </p:nvSpPr>
        <p:spPr bwMode="auto">
          <a:xfrm>
            <a:off x="4624388" y="0"/>
            <a:ext cx="4519612"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“Uso algum sal, e tenho-o sempre, porque segundo a instrução que me foi dada por Deus, esse artigo, em vez de ser deletério, é realmente essencial ao sangue. Os porquês e para quês disto, não sei, mas transmito-lhes a instrução segundo me foi dada.”</a:t>
            </a:r>
          </a:p>
          <a:p>
            <a:pPr algn="r" eaLnBrk="1" hangingPunct="1"/>
            <a:r>
              <a:rPr lang="pt-BR" altLang="pt-BR" sz="2800"/>
              <a:t> </a:t>
            </a:r>
            <a:r>
              <a:rPr lang="pt-BR" altLang="pt-BR" sz="2800">
                <a:solidFill>
                  <a:srgbClr val="008000"/>
                </a:solidFill>
              </a:rPr>
              <a:t>Carta 37, 1901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vinagre04">
            <a:extLst>
              <a:ext uri="{FF2B5EF4-FFF2-40B4-BE49-F238E27FC236}">
                <a16:creationId xmlns:a16="http://schemas.microsoft.com/office/drawing/2014/main" id="{D1DBBA26-EF20-486A-B28C-5DC27CF99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2742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a:extLst>
              <a:ext uri="{FF2B5EF4-FFF2-40B4-BE49-F238E27FC236}">
                <a16:creationId xmlns:a16="http://schemas.microsoft.com/office/drawing/2014/main" id="{2881B772-4D42-4DF9-A2D4-7A3D59195997}"/>
              </a:ext>
            </a:extLst>
          </p:cNvPr>
          <p:cNvSpPr txBox="1">
            <a:spLocks noChangeArrowheads="1"/>
          </p:cNvSpPr>
          <p:nvPr/>
        </p:nvSpPr>
        <p:spPr bwMode="auto">
          <a:xfrm>
            <a:off x="3400425" y="576263"/>
            <a:ext cx="574357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“Nas saladas que são preparadas com </a:t>
            </a:r>
            <a:r>
              <a:rPr lang="pt-BR" altLang="pt-BR" sz="2800" u="sng"/>
              <a:t>óleo e vinagre</a:t>
            </a:r>
            <a:r>
              <a:rPr lang="pt-BR" altLang="pt-BR" sz="2800"/>
              <a:t> há fermentação no estômago, e a comida não é digerida, mas decompõe-se ou apodrece; em conseqüência, o sangue não é nutrido, mas fica cheio de impurezas, e surgem perturbações hepáticas e renais.” </a:t>
            </a:r>
            <a:r>
              <a:rPr lang="pt-BR" altLang="pt-BR" sz="2800">
                <a:solidFill>
                  <a:srgbClr val="008000"/>
                </a:solidFill>
              </a:rPr>
              <a:t>Carta 9, 1887. CSRA 345</a:t>
            </a:r>
          </a:p>
          <a:p>
            <a:pPr algn="r" eaLnBrk="1" hangingPunct="1"/>
            <a:endParaRPr lang="pt-BR" altLang="pt-BR" sz="2800">
              <a:solidFill>
                <a:srgbClr val="008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DE08E03-59B0-4C5A-9B58-04CD35E7063A}"/>
              </a:ext>
            </a:extLst>
          </p:cNvPr>
          <p:cNvSpPr txBox="1">
            <a:spLocks noChangeArrowheads="1"/>
          </p:cNvSpPr>
          <p:nvPr/>
        </p:nvSpPr>
        <p:spPr bwMode="auto">
          <a:xfrm>
            <a:off x="4264025" y="49213"/>
            <a:ext cx="487997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“Os </a:t>
            </a:r>
            <a:r>
              <a:rPr lang="pt-BR" altLang="pt-BR" sz="2800" u="sng"/>
              <a:t>condimentos </a:t>
            </a:r>
            <a:r>
              <a:rPr lang="pt-BR" altLang="pt-BR" sz="2800"/>
              <a:t>são prejudiciais em sua natureza. A </a:t>
            </a:r>
            <a:r>
              <a:rPr lang="pt-BR" altLang="pt-BR" sz="2800" u="sng"/>
              <a:t>mostarda, a pimenta, as especiarias, os picles</a:t>
            </a:r>
            <a:r>
              <a:rPr lang="pt-BR" altLang="pt-BR" sz="2800"/>
              <a:t>, e coisas semelhantes, irritam o estômago e tornam o sangue febril e impuro.” </a:t>
            </a:r>
            <a:r>
              <a:rPr lang="pt-BR" altLang="pt-BR" sz="2800">
                <a:solidFill>
                  <a:srgbClr val="008000"/>
                </a:solidFill>
              </a:rPr>
              <a:t>CSRA 339</a:t>
            </a:r>
          </a:p>
        </p:txBody>
      </p:sp>
      <p:sp>
        <p:nvSpPr>
          <p:cNvPr id="36867" name="Text Box 5">
            <a:extLst>
              <a:ext uri="{FF2B5EF4-FFF2-40B4-BE49-F238E27FC236}">
                <a16:creationId xmlns:a16="http://schemas.microsoft.com/office/drawing/2014/main" id="{8294D6E1-4275-43FC-BA84-81998556BF9A}"/>
              </a:ext>
            </a:extLst>
          </p:cNvPr>
          <p:cNvSpPr txBox="1">
            <a:spLocks noChangeArrowheads="1"/>
          </p:cNvSpPr>
          <p:nvPr/>
        </p:nvSpPr>
        <p:spPr bwMode="auto">
          <a:xfrm>
            <a:off x="4572000" y="3357563"/>
            <a:ext cx="18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endParaRPr lang="pt-BR" altLang="pt-BR" sz="3200"/>
          </a:p>
          <a:p>
            <a:pPr eaLnBrk="1" hangingPunct="1"/>
            <a:endParaRPr lang="pt-BR" altLang="pt-BR" sz="3200"/>
          </a:p>
        </p:txBody>
      </p:sp>
      <p:pic>
        <p:nvPicPr>
          <p:cNvPr id="36868" name="Picture 7" descr="A001b">
            <a:extLst>
              <a:ext uri="{FF2B5EF4-FFF2-40B4-BE49-F238E27FC236}">
                <a16:creationId xmlns:a16="http://schemas.microsoft.com/office/drawing/2014/main" id="{F739F381-0EB5-4920-8F1F-1ED2C88C6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814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04F55B54-6996-4838-B34A-B36B099A0EC5}"/>
              </a:ext>
            </a:extLst>
          </p:cNvPr>
          <p:cNvSpPr txBox="1">
            <a:spLocks noChangeArrowheads="1"/>
          </p:cNvSpPr>
          <p:nvPr/>
        </p:nvSpPr>
        <p:spPr bwMode="auto">
          <a:xfrm>
            <a:off x="3903663" y="793750"/>
            <a:ext cx="5240337"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“A reforma de saúde não deve ser recomendada de maneira radical. Nas condições presentes, não podemos dizer que leite, ovos e manteiga devam ser de todo rejeitados... Desejo dizer, porém, que </a:t>
            </a:r>
            <a:r>
              <a:rPr lang="pt-BR" altLang="pt-BR" sz="2800" u="sng"/>
              <a:t>ao chegar o tempo</a:t>
            </a:r>
            <a:r>
              <a:rPr lang="pt-BR" altLang="pt-BR" sz="2800"/>
              <a:t> </a:t>
            </a:r>
            <a:r>
              <a:rPr lang="pt-BR" altLang="pt-BR" sz="2800" u="sng"/>
              <a:t>em que não é mais seguro</a:t>
            </a:r>
            <a:r>
              <a:rPr lang="pt-BR" altLang="pt-BR" sz="2800"/>
              <a:t> usar leite, nata, manteiga e ovos, Deus o revelará. ” </a:t>
            </a:r>
            <a:r>
              <a:rPr lang="pt-BR" altLang="pt-BR" sz="2800">
                <a:solidFill>
                  <a:srgbClr val="008000"/>
                </a:solidFill>
              </a:rPr>
              <a:t>CSRA 352, 353</a:t>
            </a:r>
          </a:p>
        </p:txBody>
      </p:sp>
      <p:pic>
        <p:nvPicPr>
          <p:cNvPr id="37891" name="Picture 5" descr="ovos">
            <a:extLst>
              <a:ext uri="{FF2B5EF4-FFF2-40B4-BE49-F238E27FC236}">
                <a16:creationId xmlns:a16="http://schemas.microsoft.com/office/drawing/2014/main" id="{ACF33213-3B33-4ECE-A3FD-9B6350D59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5"/>
            <a:ext cx="24844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leite">
            <a:extLst>
              <a:ext uri="{FF2B5EF4-FFF2-40B4-BE49-F238E27FC236}">
                <a16:creationId xmlns:a16="http://schemas.microsoft.com/office/drawing/2014/main" id="{3636BD63-F135-4EFE-9315-02A22AD84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399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manteiga2p">
            <a:extLst>
              <a:ext uri="{FF2B5EF4-FFF2-40B4-BE49-F238E27FC236}">
                <a16:creationId xmlns:a16="http://schemas.microsoft.com/office/drawing/2014/main" id="{D27E7FFA-261E-4CB2-A411-2D79F8704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1525"/>
            <a:ext cx="262731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anteiga2p">
            <a:extLst>
              <a:ext uri="{FF2B5EF4-FFF2-40B4-BE49-F238E27FC236}">
                <a16:creationId xmlns:a16="http://schemas.microsoft.com/office/drawing/2014/main" id="{2BD38CBA-2141-4BBC-8763-A8EC08DCC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5C85BA0B-4E7D-40DE-AD79-5243A018D560}"/>
              </a:ext>
            </a:extLst>
          </p:cNvPr>
          <p:cNvSpPr txBox="1">
            <a:spLocks noChangeArrowheads="1"/>
          </p:cNvSpPr>
          <p:nvPr/>
        </p:nvSpPr>
        <p:spPr bwMode="auto">
          <a:xfrm>
            <a:off x="4660900" y="0"/>
            <a:ext cx="44831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“A </a:t>
            </a:r>
            <a:r>
              <a:rPr lang="pt-BR" altLang="pt-BR" sz="2800" u="sng"/>
              <a:t>manteiga </a:t>
            </a:r>
            <a:r>
              <a:rPr lang="pt-BR" altLang="pt-BR" sz="2800"/>
              <a:t>é menos nociva quando comida no pão, do que empregada na cozinha; mas, em regra, melhor é dispensá-la inteiramente. ”</a:t>
            </a:r>
          </a:p>
          <a:p>
            <a:pPr algn="r" eaLnBrk="1" hangingPunct="1"/>
            <a:r>
              <a:rPr lang="pt-BR" altLang="pt-BR" sz="2800">
                <a:solidFill>
                  <a:srgbClr val="008000"/>
                </a:solidFill>
              </a:rPr>
              <a:t>CBV, 302.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acucar_1">
            <a:extLst>
              <a:ext uri="{FF2B5EF4-FFF2-40B4-BE49-F238E27FC236}">
                <a16:creationId xmlns:a16="http://schemas.microsoft.com/office/drawing/2014/main" id="{E7C5CA7C-071A-4FAC-A933-2CAB61161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334803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leite">
            <a:extLst>
              <a:ext uri="{FF2B5EF4-FFF2-40B4-BE49-F238E27FC236}">
                <a16:creationId xmlns:a16="http://schemas.microsoft.com/office/drawing/2014/main" id="{110152B7-A650-4ADE-8269-0EAD21237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0438"/>
            <a:ext cx="23987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7">
            <a:extLst>
              <a:ext uri="{FF2B5EF4-FFF2-40B4-BE49-F238E27FC236}">
                <a16:creationId xmlns:a16="http://schemas.microsoft.com/office/drawing/2014/main" id="{54306513-8520-4BE5-A0C1-F04DB51F8534}"/>
              </a:ext>
            </a:extLst>
          </p:cNvPr>
          <p:cNvSpPr txBox="1">
            <a:spLocks noChangeArrowheads="1"/>
          </p:cNvSpPr>
          <p:nvPr/>
        </p:nvSpPr>
        <p:spPr bwMode="auto">
          <a:xfrm>
            <a:off x="3276600" y="0"/>
            <a:ext cx="58674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a:t>
            </a:r>
            <a:r>
              <a:rPr lang="pt-BR" altLang="pt-BR" sz="2800" u="sng"/>
              <a:t>Açúcar</a:t>
            </a:r>
            <a:r>
              <a:rPr lang="pt-BR" altLang="pt-BR" sz="2800"/>
              <a:t> não é bom para o estômago. Causa fermentação, e isto obscurece o cérebro e ocasiona mau humor.” </a:t>
            </a:r>
            <a:r>
              <a:rPr lang="pt-BR" altLang="pt-BR" sz="2800">
                <a:solidFill>
                  <a:srgbClr val="008000"/>
                </a:solidFill>
              </a:rPr>
              <a:t>Manuscrito 93, 1901</a:t>
            </a:r>
            <a:r>
              <a:rPr lang="pt-BR" altLang="pt-BR" sz="2800"/>
              <a:t>.</a:t>
            </a:r>
          </a:p>
          <a:p>
            <a:pPr algn="r" eaLnBrk="1" hangingPunct="1"/>
            <a:endParaRPr lang="pt-BR" altLang="pt-BR" sz="2800"/>
          </a:p>
          <a:p>
            <a:pPr algn="r" eaLnBrk="1" hangingPunct="1"/>
            <a:r>
              <a:rPr lang="pt-BR" altLang="pt-BR" sz="2800"/>
              <a:t>”Empregue-se pouco açúcar... Deve-se evitar o uso abundante de </a:t>
            </a:r>
            <a:r>
              <a:rPr lang="pt-BR" altLang="pt-BR" sz="2800" u="sng"/>
              <a:t>leite e açúcar</a:t>
            </a:r>
            <a:r>
              <a:rPr lang="pt-BR" altLang="pt-BR" sz="2800"/>
              <a:t> juntos... Mas o açúcar e o leite combinados são responsáveis pela produção de fermentação no estômago, sendo, pois, prejudiciais. ” </a:t>
            </a:r>
            <a:r>
              <a:rPr lang="pt-BR" altLang="pt-BR" sz="2800">
                <a:solidFill>
                  <a:srgbClr val="008000"/>
                </a:solidFill>
              </a:rPr>
              <a:t>CBV299.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AA3CC2CF-53EB-45DF-B3AC-2DE615748121}"/>
              </a:ext>
            </a:extLst>
          </p:cNvPr>
          <p:cNvSpPr txBox="1">
            <a:spLocks noChangeArrowheads="1"/>
          </p:cNvSpPr>
          <p:nvPr/>
        </p:nvSpPr>
        <p:spPr bwMode="auto">
          <a:xfrm>
            <a:off x="4284663" y="0"/>
            <a:ext cx="4859337"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eaLnBrk="1" hangingPunct="1"/>
            <a:r>
              <a:rPr lang="pt-BR" altLang="pt-BR" sz="2800"/>
              <a:t>“Temos usado sempre um pouco de leite e algum açúcar. Isto nunca condenamos, seja em nossos escritos, seja nas pregações. Cremos que o gado ficará tão doente que essas coisas ainda </a:t>
            </a:r>
            <a:r>
              <a:rPr lang="pt-BR" altLang="pt-BR" sz="2800" u="sng"/>
              <a:t>serão rejeitadas</a:t>
            </a:r>
            <a:r>
              <a:rPr lang="pt-BR" altLang="pt-BR" sz="2800"/>
              <a:t>, mas ainda não chegou o tempo de abolir de nossa mesa inteiramente o açúcar e o leite.” </a:t>
            </a:r>
            <a:r>
              <a:rPr lang="pt-BR" altLang="pt-BR" sz="2800">
                <a:solidFill>
                  <a:srgbClr val="008000"/>
                </a:solidFill>
              </a:rPr>
              <a:t>Carta 1, 1873.</a:t>
            </a:r>
          </a:p>
        </p:txBody>
      </p:sp>
      <p:pic>
        <p:nvPicPr>
          <p:cNvPr id="40963" name="Picture 5" descr="cristal">
            <a:extLst>
              <a:ext uri="{FF2B5EF4-FFF2-40B4-BE49-F238E27FC236}">
                <a16:creationId xmlns:a16="http://schemas.microsoft.com/office/drawing/2014/main" id="{4102B6AD-9955-4E02-B22B-5E391D091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363"/>
            <a:ext cx="24415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leite">
            <a:extLst>
              <a:ext uri="{FF2B5EF4-FFF2-40B4-BE49-F238E27FC236}">
                <a16:creationId xmlns:a16="http://schemas.microsoft.com/office/drawing/2014/main" id="{85A0332F-8C22-4E12-B47F-D8E43B4C2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871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exc">
            <a:extLst>
              <a:ext uri="{FF2B5EF4-FFF2-40B4-BE49-F238E27FC236}">
                <a16:creationId xmlns:a16="http://schemas.microsoft.com/office/drawing/2014/main" id="{4C57C9FF-DBFE-4871-BB90-0F9291A71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8">
            <a:extLst>
              <a:ext uri="{FF2B5EF4-FFF2-40B4-BE49-F238E27FC236}">
                <a16:creationId xmlns:a16="http://schemas.microsoft.com/office/drawing/2014/main" id="{E969F2D2-5E88-4B6E-A290-A2C8257B5D68}"/>
              </a:ext>
            </a:extLst>
          </p:cNvPr>
          <p:cNvSpPr txBox="1">
            <a:spLocks noChangeArrowheads="1"/>
          </p:cNvSpPr>
          <p:nvPr/>
        </p:nvSpPr>
        <p:spPr bwMode="auto">
          <a:xfrm>
            <a:off x="4119563" y="3213100"/>
            <a:ext cx="502443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rgbClr val="FF0000"/>
                </a:solidFill>
              </a:rPr>
              <a:t>Mat. 15: 18</a:t>
            </a:r>
            <a:r>
              <a:rPr lang="pt-BR" altLang="pt-BR" sz="3200"/>
              <a:t> – “Mas o que sai da boca procede do coração; e é isso o que contamina o homem.”</a:t>
            </a:r>
          </a:p>
        </p:txBody>
      </p:sp>
      <p:sp>
        <p:nvSpPr>
          <p:cNvPr id="41988" name="Text Box 9">
            <a:extLst>
              <a:ext uri="{FF2B5EF4-FFF2-40B4-BE49-F238E27FC236}">
                <a16:creationId xmlns:a16="http://schemas.microsoft.com/office/drawing/2014/main" id="{E473C6D9-39D4-4A75-8450-A6F9078EB8D1}"/>
              </a:ext>
            </a:extLst>
          </p:cNvPr>
          <p:cNvSpPr txBox="1">
            <a:spLocks noChangeArrowheads="1"/>
          </p:cNvSpPr>
          <p:nvPr/>
        </p:nvSpPr>
        <p:spPr bwMode="auto">
          <a:xfrm>
            <a:off x="3040063" y="1412875"/>
            <a:ext cx="6103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 O mal não é o que entra pela boca”</a:t>
            </a:r>
          </a:p>
        </p:txBody>
      </p:sp>
      <p:sp>
        <p:nvSpPr>
          <p:cNvPr id="41989" name="Arc 10">
            <a:extLst>
              <a:ext uri="{FF2B5EF4-FFF2-40B4-BE49-F238E27FC236}">
                <a16:creationId xmlns:a16="http://schemas.microsoft.com/office/drawing/2014/main" id="{9C5F639C-B9CE-429B-A709-3DD8C3D919F9}"/>
              </a:ext>
            </a:extLst>
          </p:cNvPr>
          <p:cNvSpPr>
            <a:spLocks/>
          </p:cNvSpPr>
          <p:nvPr/>
        </p:nvSpPr>
        <p:spPr bwMode="auto">
          <a:xfrm rot="10424515" flipV="1">
            <a:off x="0" y="1484313"/>
            <a:ext cx="971550" cy="1223962"/>
          </a:xfrm>
          <a:custGeom>
            <a:avLst/>
            <a:gdLst>
              <a:gd name="T0" fmla="*/ 0 w 21600"/>
              <a:gd name="T1" fmla="*/ 0 h 21600"/>
              <a:gd name="T2" fmla="*/ 971550 w 21600"/>
              <a:gd name="T3" fmla="*/ 1223962 h 21600"/>
              <a:gd name="T4" fmla="*/ 0 w 21600"/>
              <a:gd name="T5" fmla="*/ 12239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endParaRPr lang="pt-BR" altLang="pt-BR"/>
          </a:p>
        </p:txBody>
      </p:sp>
      <p:sp>
        <p:nvSpPr>
          <p:cNvPr id="41990" name="Text Box 14">
            <a:extLst>
              <a:ext uri="{FF2B5EF4-FFF2-40B4-BE49-F238E27FC236}">
                <a16:creationId xmlns:a16="http://schemas.microsoft.com/office/drawing/2014/main" id="{3014DC3B-D866-4BB5-A095-594817E998F7}"/>
              </a:ext>
            </a:extLst>
          </p:cNvPr>
          <p:cNvSpPr txBox="1">
            <a:spLocks noChangeArrowheads="1"/>
          </p:cNvSpPr>
          <p:nvPr/>
        </p:nvSpPr>
        <p:spPr bwMode="auto">
          <a:xfrm>
            <a:off x="3040063" y="-71438"/>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endParaRPr lang="en-US" altLang="pt-BR"/>
          </a:p>
        </p:txBody>
      </p:sp>
      <p:sp>
        <p:nvSpPr>
          <p:cNvPr id="41991" name="Text Box 15">
            <a:extLst>
              <a:ext uri="{FF2B5EF4-FFF2-40B4-BE49-F238E27FC236}">
                <a16:creationId xmlns:a16="http://schemas.microsoft.com/office/drawing/2014/main" id="{0F90EDBA-3318-4662-937E-81D3FB41D90C}"/>
              </a:ext>
            </a:extLst>
          </p:cNvPr>
          <p:cNvSpPr txBox="1">
            <a:spLocks noChangeArrowheads="1"/>
          </p:cNvSpPr>
          <p:nvPr/>
        </p:nvSpPr>
        <p:spPr bwMode="auto">
          <a:xfrm>
            <a:off x="2916238" y="0"/>
            <a:ext cx="62277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Vejamos algumas afirmações de muitos que querem continuar comendo alimentos imundos: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info3">
            <a:extLst>
              <a:ext uri="{FF2B5EF4-FFF2-40B4-BE49-F238E27FC236}">
                <a16:creationId xmlns:a16="http://schemas.microsoft.com/office/drawing/2014/main" id="{9E10C3B4-7241-440B-9D78-9B0BE9FF6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a:extLst>
              <a:ext uri="{FF2B5EF4-FFF2-40B4-BE49-F238E27FC236}">
                <a16:creationId xmlns:a16="http://schemas.microsoft.com/office/drawing/2014/main" id="{FE12F441-ECE0-44E2-B5B7-0985498645E2}"/>
              </a:ext>
            </a:extLst>
          </p:cNvPr>
          <p:cNvSpPr txBox="1">
            <a:spLocks noChangeArrowheads="1"/>
          </p:cNvSpPr>
          <p:nvPr/>
        </p:nvSpPr>
        <p:spPr bwMode="auto">
          <a:xfrm>
            <a:off x="4572000" y="3141663"/>
            <a:ext cx="43037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Mas o estômago do homem não mudou; é o mesmo do judeu</a:t>
            </a:r>
          </a:p>
        </p:txBody>
      </p:sp>
      <p:sp>
        <p:nvSpPr>
          <p:cNvPr id="43012" name="Text Box 6">
            <a:extLst>
              <a:ext uri="{FF2B5EF4-FFF2-40B4-BE49-F238E27FC236}">
                <a16:creationId xmlns:a16="http://schemas.microsoft.com/office/drawing/2014/main" id="{8CF39ADC-3508-4A37-9F98-4DC270F2389A}"/>
              </a:ext>
            </a:extLst>
          </p:cNvPr>
          <p:cNvSpPr txBox="1">
            <a:spLocks noChangeArrowheads="1"/>
          </p:cNvSpPr>
          <p:nvPr/>
        </p:nvSpPr>
        <p:spPr bwMode="auto">
          <a:xfrm>
            <a:off x="4264025" y="765175"/>
            <a:ext cx="4879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 A lei de saúde era só pra judeu?”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legumes">
            <a:extLst>
              <a:ext uri="{FF2B5EF4-FFF2-40B4-BE49-F238E27FC236}">
                <a16:creationId xmlns:a16="http://schemas.microsoft.com/office/drawing/2014/main" id="{E1C32EB6-CDE0-425B-A8DE-1F9D8A7E0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a:extLst>
              <a:ext uri="{FF2B5EF4-FFF2-40B4-BE49-F238E27FC236}">
                <a16:creationId xmlns:a16="http://schemas.microsoft.com/office/drawing/2014/main" id="{687A6250-527A-415A-806C-7A4A2D88EB79}"/>
              </a:ext>
            </a:extLst>
          </p:cNvPr>
          <p:cNvSpPr txBox="1">
            <a:spLocks noChangeArrowheads="1"/>
          </p:cNvSpPr>
          <p:nvPr/>
        </p:nvSpPr>
        <p:spPr bwMode="auto">
          <a:xfrm>
            <a:off x="179388" y="115888"/>
            <a:ext cx="75247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rgbClr val="00CCFF"/>
                </a:solidFill>
              </a:rPr>
              <a:t>Gen. 1: 29 –” Disse-lhes mais: Eis que vos tenho dado todas as ervas que produzem semente, as quais se acham sobre a face de toda a Terra, bem como todas as árvores em que há fruto que dê semente; ser-vos-ão para mantimento.”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animais">
            <a:extLst>
              <a:ext uri="{FF2B5EF4-FFF2-40B4-BE49-F238E27FC236}">
                <a16:creationId xmlns:a16="http://schemas.microsoft.com/office/drawing/2014/main" id="{7869C969-8F77-4DF2-A055-B7B51F508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9144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a:extLst>
              <a:ext uri="{FF2B5EF4-FFF2-40B4-BE49-F238E27FC236}">
                <a16:creationId xmlns:a16="http://schemas.microsoft.com/office/drawing/2014/main" id="{5D4200A2-0A1F-4C0F-B8A2-B20533DFEE47}"/>
              </a:ext>
            </a:extLst>
          </p:cNvPr>
          <p:cNvSpPr txBox="1">
            <a:spLocks noChangeArrowheads="1"/>
          </p:cNvSpPr>
          <p:nvPr/>
        </p:nvSpPr>
        <p:spPr bwMode="auto">
          <a:xfrm>
            <a:off x="403225" y="333375"/>
            <a:ext cx="81565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“Tudo o que Deus fez é bom”</a:t>
            </a:r>
          </a:p>
          <a:p>
            <a:pPr algn="ctr" eaLnBrk="1" hangingPunct="1"/>
            <a:endParaRPr lang="pt-BR" altLang="pt-BR" sz="3200"/>
          </a:p>
          <a:p>
            <a:pPr algn="ctr" eaLnBrk="1" hangingPunct="1"/>
            <a:r>
              <a:rPr lang="pt-BR" altLang="pt-BR" sz="3200"/>
              <a:t>Sim!  Mas cada um com sua função!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acougue_asia">
            <a:extLst>
              <a:ext uri="{FF2B5EF4-FFF2-40B4-BE49-F238E27FC236}">
                <a16:creationId xmlns:a16="http://schemas.microsoft.com/office/drawing/2014/main" id="{4D2065C2-97C8-4895-A9B3-1ECA31B76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6">
            <a:extLst>
              <a:ext uri="{FF2B5EF4-FFF2-40B4-BE49-F238E27FC236}">
                <a16:creationId xmlns:a16="http://schemas.microsoft.com/office/drawing/2014/main" id="{2891BC6E-E8C6-48FA-A426-BF483E5207E7}"/>
              </a:ext>
            </a:extLst>
          </p:cNvPr>
          <p:cNvSpPr txBox="1">
            <a:spLocks noChangeArrowheads="1"/>
          </p:cNvSpPr>
          <p:nvPr/>
        </p:nvSpPr>
        <p:spPr bwMode="auto">
          <a:xfrm>
            <a:off x="179388" y="5060950"/>
            <a:ext cx="85883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“Comei de tudo o que se vende no açougue” – </a:t>
            </a:r>
            <a:r>
              <a:rPr lang="pt-BR" altLang="pt-BR" sz="3200">
                <a:solidFill>
                  <a:srgbClr val="FF0000"/>
                </a:solidFill>
              </a:rPr>
              <a:t>I Cor. 10: 25</a:t>
            </a:r>
          </a:p>
          <a:p>
            <a:pPr algn="ctr" eaLnBrk="1" hangingPunct="1"/>
            <a:r>
              <a:rPr lang="pt-BR" altLang="pt-BR"/>
              <a:t>Sim! Mas somente o que se pode comer! E o açougue do judeu tinha apenas carnes limpas!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ANIMAIS">
            <a:extLst>
              <a:ext uri="{FF2B5EF4-FFF2-40B4-BE49-F238E27FC236}">
                <a16:creationId xmlns:a16="http://schemas.microsoft.com/office/drawing/2014/main" id="{66559CD0-43F1-4B01-9394-7B8FD7C6D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a:extLst>
              <a:ext uri="{FF2B5EF4-FFF2-40B4-BE49-F238E27FC236}">
                <a16:creationId xmlns:a16="http://schemas.microsoft.com/office/drawing/2014/main" id="{E210202C-DDC3-43FA-83F3-1360CC95C7B3}"/>
              </a:ext>
            </a:extLst>
          </p:cNvPr>
          <p:cNvSpPr txBox="1">
            <a:spLocks noChangeArrowheads="1"/>
          </p:cNvSpPr>
          <p:nvPr/>
        </p:nvSpPr>
        <p:spPr bwMode="auto">
          <a:xfrm>
            <a:off x="303213" y="-100013"/>
            <a:ext cx="88407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2800"/>
              <a:t>Lençol zoológico de Atos 10</a:t>
            </a:r>
          </a:p>
          <a:p>
            <a:pPr algn="ctr" eaLnBrk="1" hangingPunct="1"/>
            <a:r>
              <a:rPr lang="pt-BR" altLang="pt-BR" sz="2000"/>
              <a:t>O texto não está falando sobre comida, mas sobre não fazer acepção de pessoas.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25506B02-05F9-4E3C-AFE4-E3E671D35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a:extLst>
              <a:ext uri="{FF2B5EF4-FFF2-40B4-BE49-F238E27FC236}">
                <a16:creationId xmlns:a16="http://schemas.microsoft.com/office/drawing/2014/main" id="{580F11E0-4053-4CF1-B267-F957551C0BED}"/>
              </a:ext>
            </a:extLst>
          </p:cNvPr>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Pode comer comida sacrificada à Ídolos?</a:t>
            </a:r>
          </a:p>
        </p:txBody>
      </p:sp>
      <p:sp>
        <p:nvSpPr>
          <p:cNvPr id="47108" name="Text Box 6">
            <a:extLst>
              <a:ext uri="{FF2B5EF4-FFF2-40B4-BE49-F238E27FC236}">
                <a16:creationId xmlns:a16="http://schemas.microsoft.com/office/drawing/2014/main" id="{7E0B47B0-00F4-460B-B165-277F24F9D142}"/>
              </a:ext>
            </a:extLst>
          </p:cNvPr>
          <p:cNvSpPr txBox="1">
            <a:spLocks noChangeArrowheads="1"/>
          </p:cNvSpPr>
          <p:nvPr/>
        </p:nvSpPr>
        <p:spPr bwMode="auto">
          <a:xfrm>
            <a:off x="0" y="2565400"/>
            <a:ext cx="9144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2800">
                <a:solidFill>
                  <a:srgbClr val="FF9900"/>
                </a:solidFill>
              </a:rPr>
              <a:t>I Cor. 8: 7-13</a:t>
            </a:r>
            <a:r>
              <a:rPr lang="pt-BR" altLang="pt-BR" sz="2800"/>
              <a:t> – “Entretanto, nem em todos há esse conhecimento; pois alguns...comem como de coisas sacrificadas a um ídolo; e a sua consciência, sendo fraca, contamina-se.Não é, porém, a comida que nos há de recomendar a Deus; pois não somos piores se não comermos, nem melhores se comermos.Mas, vede que essa liberdade vossa não venha a ser motivo de tropeço para os fracos.”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1" descr="t_pigs17">
            <a:extLst>
              <a:ext uri="{FF2B5EF4-FFF2-40B4-BE49-F238E27FC236}">
                <a16:creationId xmlns:a16="http://schemas.microsoft.com/office/drawing/2014/main" id="{0481629D-98DD-479A-9C22-82C40EC7D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81075"/>
            <a:ext cx="26209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13" descr="hl6">
            <a:extLst>
              <a:ext uri="{FF2B5EF4-FFF2-40B4-BE49-F238E27FC236}">
                <a16:creationId xmlns:a16="http://schemas.microsoft.com/office/drawing/2014/main" id="{7C4DEC29-201D-4B32-BFD2-95A0C3DCB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92600"/>
            <a:ext cx="34559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5" descr="t_veal3">
            <a:extLst>
              <a:ext uri="{FF2B5EF4-FFF2-40B4-BE49-F238E27FC236}">
                <a16:creationId xmlns:a16="http://schemas.microsoft.com/office/drawing/2014/main" id="{00111250-EA09-4D83-97C2-108628FDD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581525"/>
            <a:ext cx="30241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7" descr="p2">
            <a:extLst>
              <a:ext uri="{FF2B5EF4-FFF2-40B4-BE49-F238E27FC236}">
                <a16:creationId xmlns:a16="http://schemas.microsoft.com/office/drawing/2014/main" id="{D4026530-3D64-4B75-AF5D-09F9F28EA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981075"/>
            <a:ext cx="22574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9" descr="h1">
            <a:extLst>
              <a:ext uri="{FF2B5EF4-FFF2-40B4-BE49-F238E27FC236}">
                <a16:creationId xmlns:a16="http://schemas.microsoft.com/office/drawing/2014/main" id="{9093475A-28A4-4C03-8FBE-DB47A5DF8B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84313"/>
            <a:ext cx="36861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20">
            <a:extLst>
              <a:ext uri="{FF2B5EF4-FFF2-40B4-BE49-F238E27FC236}">
                <a16:creationId xmlns:a16="http://schemas.microsoft.com/office/drawing/2014/main" id="{EDF924A2-3DE3-4464-AA96-7188EE3990FF}"/>
              </a:ext>
            </a:extLst>
          </p:cNvPr>
          <p:cNvSpPr txBox="1">
            <a:spLocks noChangeArrowheads="1"/>
          </p:cNvSpPr>
          <p:nvPr/>
        </p:nvSpPr>
        <p:spPr bwMode="auto">
          <a:xfrm>
            <a:off x="2103438" y="193675"/>
            <a:ext cx="429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Abate dos animais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621">
            <a:extLst>
              <a:ext uri="{FF2B5EF4-FFF2-40B4-BE49-F238E27FC236}">
                <a16:creationId xmlns:a16="http://schemas.microsoft.com/office/drawing/2014/main" id="{E8BD1CB6-76D6-483C-B2CD-885CF8761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a:extLst>
              <a:ext uri="{FF2B5EF4-FFF2-40B4-BE49-F238E27FC236}">
                <a16:creationId xmlns:a16="http://schemas.microsoft.com/office/drawing/2014/main" id="{2C397C9B-2193-4F09-9271-30DD83919C90}"/>
              </a:ext>
            </a:extLst>
          </p:cNvPr>
          <p:cNvSpPr txBox="1">
            <a:spLocks noChangeArrowheads="1"/>
          </p:cNvSpPr>
          <p:nvPr/>
        </p:nvSpPr>
        <p:spPr bwMode="auto">
          <a:xfrm>
            <a:off x="0" y="5303838"/>
            <a:ext cx="9144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Tumor de intestino grosso provocado por alimento cárneo e ausência de fibras vegetais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DSC06033++">
            <a:extLst>
              <a:ext uri="{FF2B5EF4-FFF2-40B4-BE49-F238E27FC236}">
                <a16:creationId xmlns:a16="http://schemas.microsoft.com/office/drawing/2014/main" id="{9B0C5CB8-B43A-4228-B762-C2EEA9BBF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7" descr="DSC06030++">
            <a:extLst>
              <a:ext uri="{FF2B5EF4-FFF2-40B4-BE49-F238E27FC236}">
                <a16:creationId xmlns:a16="http://schemas.microsoft.com/office/drawing/2014/main" id="{A874EF7D-04D9-4269-BCA2-0DB8AA6DE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700213"/>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9" descr="DSC06025++">
            <a:extLst>
              <a:ext uri="{FF2B5EF4-FFF2-40B4-BE49-F238E27FC236}">
                <a16:creationId xmlns:a16="http://schemas.microsoft.com/office/drawing/2014/main" id="{30C81443-4F11-451D-B765-5AD9D3F6B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6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1" descr="DSC06032++">
            <a:extLst>
              <a:ext uri="{FF2B5EF4-FFF2-40B4-BE49-F238E27FC236}">
                <a16:creationId xmlns:a16="http://schemas.microsoft.com/office/drawing/2014/main" id="{92BA361C-D74A-4636-9F1F-1BAE6B7A3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286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3" descr="neuinfl32aa+">
            <a:extLst>
              <a:ext uri="{FF2B5EF4-FFF2-40B4-BE49-F238E27FC236}">
                <a16:creationId xmlns:a16="http://schemas.microsoft.com/office/drawing/2014/main" id="{3DAD8366-8CB2-4048-9A67-367CF78C1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286250"/>
            <a:ext cx="27003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5" descr="neuroinfl22+">
            <a:extLst>
              <a:ext uri="{FF2B5EF4-FFF2-40B4-BE49-F238E27FC236}">
                <a16:creationId xmlns:a16="http://schemas.microsoft.com/office/drawing/2014/main" id="{B9B0EB0E-9F46-4D47-A483-17377DF2C2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0"/>
            <a:ext cx="241141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16">
            <a:extLst>
              <a:ext uri="{FF2B5EF4-FFF2-40B4-BE49-F238E27FC236}">
                <a16:creationId xmlns:a16="http://schemas.microsoft.com/office/drawing/2014/main" id="{69F29BBA-4CC6-47C9-A048-2AE24B1DC95D}"/>
              </a:ext>
            </a:extLst>
          </p:cNvPr>
          <p:cNvSpPr txBox="1">
            <a:spLocks noChangeArrowheads="1"/>
          </p:cNvSpPr>
          <p:nvPr/>
        </p:nvSpPr>
        <p:spPr bwMode="auto">
          <a:xfrm>
            <a:off x="3419475" y="404813"/>
            <a:ext cx="3119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Cisticercose </a:t>
            </a:r>
          </a:p>
        </p:txBody>
      </p:sp>
      <p:sp>
        <p:nvSpPr>
          <p:cNvPr id="50185" name="Text Box 17">
            <a:extLst>
              <a:ext uri="{FF2B5EF4-FFF2-40B4-BE49-F238E27FC236}">
                <a16:creationId xmlns:a16="http://schemas.microsoft.com/office/drawing/2014/main" id="{94E242B4-FF38-48EC-BB6F-362B887D03B9}"/>
              </a:ext>
            </a:extLst>
          </p:cNvPr>
          <p:cNvSpPr txBox="1">
            <a:spLocks noChangeArrowheads="1"/>
          </p:cNvSpPr>
          <p:nvPr/>
        </p:nvSpPr>
        <p:spPr bwMode="auto">
          <a:xfrm>
            <a:off x="-92075" y="3073400"/>
            <a:ext cx="208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Cerebral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sushiwor011">
            <a:extLst>
              <a:ext uri="{FF2B5EF4-FFF2-40B4-BE49-F238E27FC236}">
                <a16:creationId xmlns:a16="http://schemas.microsoft.com/office/drawing/2014/main" id="{76C73597-0B48-426C-B69B-9352C3093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5">
            <a:extLst>
              <a:ext uri="{FF2B5EF4-FFF2-40B4-BE49-F238E27FC236}">
                <a16:creationId xmlns:a16="http://schemas.microsoft.com/office/drawing/2014/main" id="{D50771C1-CE37-4676-BA32-1B1C5D0335E5}"/>
              </a:ext>
            </a:extLst>
          </p:cNvPr>
          <p:cNvSpPr txBox="1">
            <a:spLocks noChangeArrowheads="1"/>
          </p:cNvSpPr>
          <p:nvPr/>
        </p:nvSpPr>
        <p:spPr bwMode="auto">
          <a:xfrm>
            <a:off x="735013" y="122238"/>
            <a:ext cx="8220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Comida Japonesa (</a:t>
            </a:r>
            <a:r>
              <a:rPr lang="pt-BR" altLang="pt-BR" sz="2800"/>
              <a:t>vermes no cérebro</a:t>
            </a:r>
            <a:r>
              <a:rPr lang="pt-BR" altLang="pt-BR" sz="320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sushiwor2">
            <a:extLst>
              <a:ext uri="{FF2B5EF4-FFF2-40B4-BE49-F238E27FC236}">
                <a16:creationId xmlns:a16="http://schemas.microsoft.com/office/drawing/2014/main" id="{965F3C3F-2670-4065-8F1B-48D06CD8A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5">
            <a:extLst>
              <a:ext uri="{FF2B5EF4-FFF2-40B4-BE49-F238E27FC236}">
                <a16:creationId xmlns:a16="http://schemas.microsoft.com/office/drawing/2014/main" id="{66E89FE4-4780-4D7F-B731-2641019C80B1}"/>
              </a:ext>
            </a:extLst>
          </p:cNvPr>
          <p:cNvSpPr txBox="1">
            <a:spLocks noChangeArrowheads="1"/>
          </p:cNvSpPr>
          <p:nvPr/>
        </p:nvSpPr>
        <p:spPr bwMode="auto">
          <a:xfrm>
            <a:off x="1166813" y="865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endParaRPr lang="en-US" altLang="pt-BR"/>
          </a:p>
        </p:txBody>
      </p:sp>
      <p:sp>
        <p:nvSpPr>
          <p:cNvPr id="52228" name="Text Box 6">
            <a:extLst>
              <a:ext uri="{FF2B5EF4-FFF2-40B4-BE49-F238E27FC236}">
                <a16:creationId xmlns:a16="http://schemas.microsoft.com/office/drawing/2014/main" id="{594919A4-92BB-4F14-97AB-4F119B7DC494}"/>
              </a:ext>
            </a:extLst>
          </p:cNvPr>
          <p:cNvSpPr txBox="1">
            <a:spLocks noChangeArrowheads="1"/>
          </p:cNvSpPr>
          <p:nvPr/>
        </p:nvSpPr>
        <p:spPr bwMode="auto">
          <a:xfrm>
            <a:off x="1187450" y="0"/>
            <a:ext cx="4138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Comida Japonesa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porco">
            <a:extLst>
              <a:ext uri="{FF2B5EF4-FFF2-40B4-BE49-F238E27FC236}">
                <a16:creationId xmlns:a16="http://schemas.microsoft.com/office/drawing/2014/main" id="{F5C9EC09-047E-4A41-91CA-9F12C2ABE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9573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porco">
            <a:extLst>
              <a:ext uri="{FF2B5EF4-FFF2-40B4-BE49-F238E27FC236}">
                <a16:creationId xmlns:a16="http://schemas.microsoft.com/office/drawing/2014/main" id="{187A9689-7C79-419D-AD24-152564804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0"/>
            <a:ext cx="34194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7">
            <a:extLst>
              <a:ext uri="{FF2B5EF4-FFF2-40B4-BE49-F238E27FC236}">
                <a16:creationId xmlns:a16="http://schemas.microsoft.com/office/drawing/2014/main" id="{DA12CCB0-65D5-4F3D-A576-2F5BC9861FF1}"/>
              </a:ext>
            </a:extLst>
          </p:cNvPr>
          <p:cNvSpPr txBox="1">
            <a:spLocks noChangeArrowheads="1"/>
          </p:cNvSpPr>
          <p:nvPr/>
        </p:nvSpPr>
        <p:spPr bwMode="auto">
          <a:xfrm>
            <a:off x="323850" y="4329113"/>
            <a:ext cx="88201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rgbClr val="008000"/>
                </a:solidFill>
              </a:rPr>
              <a:t>Isa. 66: 17</a:t>
            </a:r>
            <a:r>
              <a:rPr lang="pt-BR" altLang="pt-BR" sz="3200"/>
              <a:t> – “os que se santificam... após a deusa que está no jardim, os que comem da carne de porco, e a abominação, e o rato, esses todos serão consumidos, diz o Senhor.”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ovaterra1">
            <a:extLst>
              <a:ext uri="{FF2B5EF4-FFF2-40B4-BE49-F238E27FC236}">
                <a16:creationId xmlns:a16="http://schemas.microsoft.com/office/drawing/2014/main" id="{CB278E85-31AF-4201-B90B-30B33F98B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a:extLst>
              <a:ext uri="{FF2B5EF4-FFF2-40B4-BE49-F238E27FC236}">
                <a16:creationId xmlns:a16="http://schemas.microsoft.com/office/drawing/2014/main" id="{F4CF6BAC-19FE-4A61-BDF0-3C821D483971}"/>
              </a:ext>
            </a:extLst>
          </p:cNvPr>
          <p:cNvSpPr txBox="1">
            <a:spLocks noChangeArrowheads="1"/>
          </p:cNvSpPr>
          <p:nvPr/>
        </p:nvSpPr>
        <p:spPr bwMode="auto">
          <a:xfrm>
            <a:off x="592138" y="49213"/>
            <a:ext cx="6640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66FF33"/>
                </a:solidFill>
              </a:rPr>
              <a:t>E os animais, o que comiam?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copo_d_agua_dentro">
            <a:extLst>
              <a:ext uri="{FF2B5EF4-FFF2-40B4-BE49-F238E27FC236}">
                <a16:creationId xmlns:a16="http://schemas.microsoft.com/office/drawing/2014/main" id="{5F31763A-C41D-4C0C-92E2-E25A66103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a:extLst>
              <a:ext uri="{FF2B5EF4-FFF2-40B4-BE49-F238E27FC236}">
                <a16:creationId xmlns:a16="http://schemas.microsoft.com/office/drawing/2014/main" id="{3B207B23-03EC-4721-9C41-9091078B69CD}"/>
              </a:ext>
            </a:extLst>
          </p:cNvPr>
          <p:cNvSpPr txBox="1">
            <a:spLocks noChangeArrowheads="1"/>
          </p:cNvSpPr>
          <p:nvPr/>
        </p:nvSpPr>
        <p:spPr bwMode="auto">
          <a:xfrm>
            <a:off x="3348038" y="333375"/>
            <a:ext cx="2444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Água pura</a:t>
            </a:r>
          </a:p>
        </p:txBody>
      </p:sp>
      <p:sp>
        <p:nvSpPr>
          <p:cNvPr id="54276" name="Text Box 6">
            <a:extLst>
              <a:ext uri="{FF2B5EF4-FFF2-40B4-BE49-F238E27FC236}">
                <a16:creationId xmlns:a16="http://schemas.microsoft.com/office/drawing/2014/main" id="{0ABBAB00-5F27-4D14-8D17-6DEB6D4173E8}"/>
              </a:ext>
            </a:extLst>
          </p:cNvPr>
          <p:cNvSpPr txBox="1">
            <a:spLocks noChangeArrowheads="1"/>
          </p:cNvSpPr>
          <p:nvPr/>
        </p:nvSpPr>
        <p:spPr bwMode="auto">
          <a:xfrm>
            <a:off x="0" y="0"/>
            <a:ext cx="314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O que é saudável: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exercicios">
            <a:extLst>
              <a:ext uri="{FF2B5EF4-FFF2-40B4-BE49-F238E27FC236}">
                <a16:creationId xmlns:a16="http://schemas.microsoft.com/office/drawing/2014/main" id="{2C4509BB-0B07-437E-A9DF-09014046C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05263"/>
            <a:ext cx="56896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7" descr="Por%20do%20Sol">
            <a:extLst>
              <a:ext uri="{FF2B5EF4-FFF2-40B4-BE49-F238E27FC236}">
                <a16:creationId xmlns:a16="http://schemas.microsoft.com/office/drawing/2014/main" id="{271DDBB8-D212-4A85-AA46-143B44E12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765175"/>
            <a:ext cx="5435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9">
            <a:extLst>
              <a:ext uri="{FF2B5EF4-FFF2-40B4-BE49-F238E27FC236}">
                <a16:creationId xmlns:a16="http://schemas.microsoft.com/office/drawing/2014/main" id="{01B1BB26-C5F7-4A70-A65D-F7E95BA626FD}"/>
              </a:ext>
            </a:extLst>
          </p:cNvPr>
          <p:cNvSpPr txBox="1">
            <a:spLocks noChangeArrowheads="1"/>
          </p:cNvSpPr>
          <p:nvPr/>
        </p:nvSpPr>
        <p:spPr bwMode="auto">
          <a:xfrm>
            <a:off x="2051050" y="0"/>
            <a:ext cx="4994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Sol e Exercício Físico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i2001-lua-brasil-camposdejordao08">
            <a:extLst>
              <a:ext uri="{FF2B5EF4-FFF2-40B4-BE49-F238E27FC236}">
                <a16:creationId xmlns:a16="http://schemas.microsoft.com/office/drawing/2014/main" id="{9BA97D9D-3EC1-4C44-8736-618998E13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6">
            <a:extLst>
              <a:ext uri="{FF2B5EF4-FFF2-40B4-BE49-F238E27FC236}">
                <a16:creationId xmlns:a16="http://schemas.microsoft.com/office/drawing/2014/main" id="{208A2C8E-0434-45D7-9704-7CDF52B7D6E4}"/>
              </a:ext>
            </a:extLst>
          </p:cNvPr>
          <p:cNvSpPr txBox="1">
            <a:spLocks noChangeArrowheads="1"/>
          </p:cNvSpPr>
          <p:nvPr/>
        </p:nvSpPr>
        <p:spPr bwMode="auto">
          <a:xfrm>
            <a:off x="3492500" y="404813"/>
            <a:ext cx="18113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Ar puro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6">
            <a:extLst>
              <a:ext uri="{FF2B5EF4-FFF2-40B4-BE49-F238E27FC236}">
                <a16:creationId xmlns:a16="http://schemas.microsoft.com/office/drawing/2014/main" id="{2F658606-391F-47B8-989E-4C320FB99E90}"/>
              </a:ext>
            </a:extLst>
          </p:cNvPr>
          <p:cNvSpPr txBox="1">
            <a:spLocks noChangeArrowheads="1"/>
          </p:cNvSpPr>
          <p:nvPr/>
        </p:nvSpPr>
        <p:spPr bwMode="auto">
          <a:xfrm>
            <a:off x="3276600" y="476250"/>
            <a:ext cx="4002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Sono e Descanso</a:t>
            </a:r>
          </a:p>
        </p:txBody>
      </p:sp>
      <p:pic>
        <p:nvPicPr>
          <p:cNvPr id="57347" name="Picture 8" descr="sono">
            <a:extLst>
              <a:ext uri="{FF2B5EF4-FFF2-40B4-BE49-F238E27FC236}">
                <a16:creationId xmlns:a16="http://schemas.microsoft.com/office/drawing/2014/main" id="{0B32C5EB-9BF3-4B70-ACE7-B908E1C30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vege2">
            <a:extLst>
              <a:ext uri="{FF2B5EF4-FFF2-40B4-BE49-F238E27FC236}">
                <a16:creationId xmlns:a16="http://schemas.microsoft.com/office/drawing/2014/main" id="{7D3103FD-3D32-44C3-AF12-CBB51D37C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6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5">
            <a:extLst>
              <a:ext uri="{FF2B5EF4-FFF2-40B4-BE49-F238E27FC236}">
                <a16:creationId xmlns:a16="http://schemas.microsoft.com/office/drawing/2014/main" id="{8FE39FA0-EC86-4E8F-BD62-024CAD39EB71}"/>
              </a:ext>
            </a:extLst>
          </p:cNvPr>
          <p:cNvSpPr txBox="1">
            <a:spLocks noChangeArrowheads="1"/>
          </p:cNvSpPr>
          <p:nvPr/>
        </p:nvSpPr>
        <p:spPr bwMode="auto">
          <a:xfrm>
            <a:off x="5076825" y="0"/>
            <a:ext cx="4067175"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FF0000"/>
                </a:solidFill>
              </a:rPr>
              <a:t>Prov. 23: 20-21-</a:t>
            </a:r>
          </a:p>
          <a:p>
            <a:pPr eaLnBrk="1" hangingPunct="1"/>
            <a:r>
              <a:rPr lang="pt-BR" altLang="pt-BR" sz="3200"/>
              <a:t>”Não estejas entre os beberrões de vinho, nem entre os comilões de carne.Porque o beberrão e o comilão caem em pobreza; e a sonolência cobrirá de trapos o homem.”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a:extLst>
              <a:ext uri="{FF2B5EF4-FFF2-40B4-BE49-F238E27FC236}">
                <a16:creationId xmlns:a16="http://schemas.microsoft.com/office/drawing/2014/main" id="{26E0332E-4AB6-470D-B295-D6FE2EA28D0F}"/>
              </a:ext>
            </a:extLst>
          </p:cNvPr>
          <p:cNvSpPr txBox="1">
            <a:spLocks noChangeArrowheads="1"/>
          </p:cNvSpPr>
          <p:nvPr/>
        </p:nvSpPr>
        <p:spPr bwMode="auto">
          <a:xfrm>
            <a:off x="5200650" y="217488"/>
            <a:ext cx="39433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t>“Entre os que estão aguardando a Vinda do Senhor, o comer carne será afinal abandonado; a carne deixará de fazer parte de sua alimentação.” </a:t>
            </a:r>
            <a:r>
              <a:rPr lang="pt-BR" altLang="pt-BR" sz="2800">
                <a:solidFill>
                  <a:srgbClr val="FF0000"/>
                </a:solidFill>
              </a:rPr>
              <a:t>CSRA, 380</a:t>
            </a:r>
          </a:p>
        </p:txBody>
      </p:sp>
      <p:pic>
        <p:nvPicPr>
          <p:cNvPr id="59395" name="Picture 6" descr="BOD144_gr">
            <a:extLst>
              <a:ext uri="{FF2B5EF4-FFF2-40B4-BE49-F238E27FC236}">
                <a16:creationId xmlns:a16="http://schemas.microsoft.com/office/drawing/2014/main" id="{5B1CBD98-ACAC-4E47-B436-A58501A81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6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Frutas07800">
            <a:extLst>
              <a:ext uri="{FF2B5EF4-FFF2-40B4-BE49-F238E27FC236}">
                <a16:creationId xmlns:a16="http://schemas.microsoft.com/office/drawing/2014/main" id="{EE2D797D-E0AB-48AE-9C80-01B3557FA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682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5">
            <a:extLst>
              <a:ext uri="{FF2B5EF4-FFF2-40B4-BE49-F238E27FC236}">
                <a16:creationId xmlns:a16="http://schemas.microsoft.com/office/drawing/2014/main" id="{CB2E9EE1-44C5-4778-8B28-247433B013C2}"/>
              </a:ext>
            </a:extLst>
          </p:cNvPr>
          <p:cNvSpPr txBox="1">
            <a:spLocks noChangeArrowheads="1"/>
          </p:cNvSpPr>
          <p:nvPr/>
        </p:nvSpPr>
        <p:spPr bwMode="auto">
          <a:xfrm>
            <a:off x="5272088" y="95250"/>
            <a:ext cx="3871912"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t>“Cereais e frutas preparados sem gordura, e no estado mais natural possível, devem ser o alimento para as mesas de todos os que professam estar-se preparando para a trasladação ao Céu.” </a:t>
            </a:r>
            <a:r>
              <a:rPr lang="pt-BR" altLang="pt-BR" sz="2800">
                <a:solidFill>
                  <a:srgbClr val="008000"/>
                </a:solidFill>
              </a:rPr>
              <a:t>Testimonies, vol. 2, pág. 352.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agina-speciale-uva">
            <a:extLst>
              <a:ext uri="{FF2B5EF4-FFF2-40B4-BE49-F238E27FC236}">
                <a16:creationId xmlns:a16="http://schemas.microsoft.com/office/drawing/2014/main" id="{22F01AEF-0D81-40D1-8E10-27E9D1E4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a:extLst>
              <a:ext uri="{FF2B5EF4-FFF2-40B4-BE49-F238E27FC236}">
                <a16:creationId xmlns:a16="http://schemas.microsoft.com/office/drawing/2014/main" id="{72CC978C-51E8-449E-9D33-3C047A86246A}"/>
              </a:ext>
            </a:extLst>
          </p:cNvPr>
          <p:cNvSpPr txBox="1">
            <a:spLocks noChangeArrowheads="1"/>
          </p:cNvSpPr>
          <p:nvPr/>
        </p:nvSpPr>
        <p:spPr bwMode="auto">
          <a:xfrm>
            <a:off x="447675" y="-93663"/>
            <a:ext cx="7773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Na Nova Terra comeremos carne?</a:t>
            </a:r>
          </a:p>
        </p:txBody>
      </p:sp>
      <p:sp>
        <p:nvSpPr>
          <p:cNvPr id="61444" name="Text Box 4">
            <a:extLst>
              <a:ext uri="{FF2B5EF4-FFF2-40B4-BE49-F238E27FC236}">
                <a16:creationId xmlns:a16="http://schemas.microsoft.com/office/drawing/2014/main" id="{CC248BBB-43CD-4BA1-9CDE-4F33231448EE}"/>
              </a:ext>
            </a:extLst>
          </p:cNvPr>
          <p:cNvSpPr txBox="1">
            <a:spLocks noChangeArrowheads="1"/>
          </p:cNvSpPr>
          <p:nvPr/>
        </p:nvSpPr>
        <p:spPr bwMode="auto">
          <a:xfrm>
            <a:off x="519113" y="4816475"/>
            <a:ext cx="86248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rgbClr val="66FF33"/>
                </a:solidFill>
              </a:rPr>
              <a:t>Isa. 11: 6-7-</a:t>
            </a:r>
            <a:r>
              <a:rPr lang="pt-BR" altLang="pt-BR" sz="3200"/>
              <a:t>”... A vaca e a ursa pastarão juntas, e as suas crias juntas se deitarão; e o leão comerá palha como o boi.”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legumes">
            <a:extLst>
              <a:ext uri="{FF2B5EF4-FFF2-40B4-BE49-F238E27FC236}">
                <a16:creationId xmlns:a16="http://schemas.microsoft.com/office/drawing/2014/main" id="{D355EA4C-DCA4-4589-BA3C-20DCC758F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7" descr="legumes">
            <a:extLst>
              <a:ext uri="{FF2B5EF4-FFF2-40B4-BE49-F238E27FC236}">
                <a16:creationId xmlns:a16="http://schemas.microsoft.com/office/drawing/2014/main" id="{C9C7C54D-DA47-4E8C-BEFC-9DF76A6E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9" descr="Saladacincoprint">
            <a:extLst>
              <a:ext uri="{FF2B5EF4-FFF2-40B4-BE49-F238E27FC236}">
                <a16:creationId xmlns:a16="http://schemas.microsoft.com/office/drawing/2014/main" id="{73640B79-0818-4720-8708-77224C4B6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0"/>
            <a:ext cx="21240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1" descr="salada">
            <a:extLst>
              <a:ext uri="{FF2B5EF4-FFF2-40B4-BE49-F238E27FC236}">
                <a16:creationId xmlns:a16="http://schemas.microsoft.com/office/drawing/2014/main" id="{37526E9C-8D8A-4921-8DF6-1BFB4F881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8006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3" descr="Frutas07800">
            <a:extLst>
              <a:ext uri="{FF2B5EF4-FFF2-40B4-BE49-F238E27FC236}">
                <a16:creationId xmlns:a16="http://schemas.microsoft.com/office/drawing/2014/main" id="{135D21F3-D45C-467C-87D1-AD1D98061C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650" y="4664075"/>
            <a:ext cx="29273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5" descr="Frutas_Regionais">
            <a:extLst>
              <a:ext uri="{FF2B5EF4-FFF2-40B4-BE49-F238E27FC236}">
                <a16:creationId xmlns:a16="http://schemas.microsoft.com/office/drawing/2014/main" id="{C568A526-0862-4B69-84FB-7F12406711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08500"/>
            <a:ext cx="29162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 Box 16">
            <a:extLst>
              <a:ext uri="{FF2B5EF4-FFF2-40B4-BE49-F238E27FC236}">
                <a16:creationId xmlns:a16="http://schemas.microsoft.com/office/drawing/2014/main" id="{404DFEF0-F5FD-4772-A2B5-0195D775BD13}"/>
              </a:ext>
            </a:extLst>
          </p:cNvPr>
          <p:cNvSpPr txBox="1">
            <a:spLocks noChangeArrowheads="1"/>
          </p:cNvSpPr>
          <p:nvPr/>
        </p:nvSpPr>
        <p:spPr bwMode="auto">
          <a:xfrm>
            <a:off x="2700338" y="2565400"/>
            <a:ext cx="64436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solidFill>
                  <a:srgbClr val="008000"/>
                </a:solidFill>
              </a:rPr>
              <a:t>Prov. 15: 17</a:t>
            </a:r>
            <a:r>
              <a:rPr lang="pt-BR" altLang="pt-BR" sz="3200"/>
              <a:t> – “Melhor é um prato de hortaliça, onde há amor, do que o boi gordo, e com ele o ódio.”</a:t>
            </a:r>
          </a:p>
        </p:txBody>
      </p:sp>
      <p:pic>
        <p:nvPicPr>
          <p:cNvPr id="62473" name="Picture 17" descr="milho">
            <a:extLst>
              <a:ext uri="{FF2B5EF4-FFF2-40B4-BE49-F238E27FC236}">
                <a16:creationId xmlns:a16="http://schemas.microsoft.com/office/drawing/2014/main" id="{12071832-D305-4985-BB13-947C64900D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260350"/>
            <a:ext cx="23812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8" descr="nozes">
            <a:extLst>
              <a:ext uri="{FF2B5EF4-FFF2-40B4-BE49-F238E27FC236}">
                <a16:creationId xmlns:a16="http://schemas.microsoft.com/office/drawing/2014/main" id="{5A512DD5-29AD-4FA8-81D7-41EFAD4E6D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420938"/>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rutas_Regionais">
            <a:extLst>
              <a:ext uri="{FF2B5EF4-FFF2-40B4-BE49-F238E27FC236}">
                <a16:creationId xmlns:a16="http://schemas.microsoft.com/office/drawing/2014/main" id="{221FB4A8-39AA-4C41-9949-FE048AD6D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a:extLst>
              <a:ext uri="{FF2B5EF4-FFF2-40B4-BE49-F238E27FC236}">
                <a16:creationId xmlns:a16="http://schemas.microsoft.com/office/drawing/2014/main" id="{5B4E2326-C09D-40D7-BA27-55BB70553121}"/>
              </a:ext>
            </a:extLst>
          </p:cNvPr>
          <p:cNvSpPr txBox="1">
            <a:spLocks noChangeArrowheads="1"/>
          </p:cNvSpPr>
          <p:nvPr/>
        </p:nvSpPr>
        <p:spPr bwMode="auto">
          <a:xfrm>
            <a:off x="4732338" y="12700"/>
            <a:ext cx="44481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t>“A Reforma de Saúde está tão intimamente relacionada com a Terceira Mensagem Angélica, como o braço ao corpo; mas o braço não pode tomar o lugar do corpo. A Mensagem deve ser proclamada com Alto Clamor, e deve ir a todo o mundo. A apresentação dos Princípios de Saúde deve estar unida com esta Mensagem...” </a:t>
            </a:r>
            <a:r>
              <a:rPr lang="pt-BR" altLang="pt-BR">
                <a:solidFill>
                  <a:srgbClr val="009900"/>
                </a:solidFill>
              </a:rPr>
              <a:t>CE, 138, EGW; CSRA, 77- EGW</a:t>
            </a:r>
          </a:p>
        </p:txBody>
      </p:sp>
      <p:sp>
        <p:nvSpPr>
          <p:cNvPr id="126980" name="Text Box 4">
            <a:extLst>
              <a:ext uri="{FF2B5EF4-FFF2-40B4-BE49-F238E27FC236}">
                <a16:creationId xmlns:a16="http://schemas.microsoft.com/office/drawing/2014/main" id="{4EF0F37E-F74C-4991-9198-20032980B0D9}"/>
              </a:ext>
            </a:extLst>
          </p:cNvPr>
          <p:cNvSpPr txBox="1">
            <a:spLocks noChangeArrowheads="1"/>
          </p:cNvSpPr>
          <p:nvPr/>
        </p:nvSpPr>
        <p:spPr bwMode="auto">
          <a:xfrm>
            <a:off x="4679950" y="182563"/>
            <a:ext cx="453707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t>Temos uma tremenda responsabilidade de anunciar as ultimas mensagens de advertência ao mundo. Mas os arautos devem buscar Reavivamento e Reforma a fim de obter Poder do Alto. Deve haver uma Reforma completa de vida e consagração a Deus.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childTnLst>
                                  <p:subTnLst>
                                    <p:set>
                                      <p:cBhvr override="childStyle">
                                        <p:cTn dur="1" fill="hold" display="0" masterRel="nextClick" afterEffect="1"/>
                                        <p:tgtEl>
                                          <p:spTgt spid="12698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legumespeq1">
            <a:extLst>
              <a:ext uri="{FF2B5EF4-FFF2-40B4-BE49-F238E27FC236}">
                <a16:creationId xmlns:a16="http://schemas.microsoft.com/office/drawing/2014/main" id="{173A17D0-6D0F-40AE-8FEF-310B33E4C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a:extLst>
              <a:ext uri="{FF2B5EF4-FFF2-40B4-BE49-F238E27FC236}">
                <a16:creationId xmlns:a16="http://schemas.microsoft.com/office/drawing/2014/main" id="{8A4297ED-7729-4BC9-B82B-7E08115FEB35}"/>
              </a:ext>
            </a:extLst>
          </p:cNvPr>
          <p:cNvSpPr txBox="1">
            <a:spLocks noChangeArrowheads="1"/>
          </p:cNvSpPr>
          <p:nvPr/>
        </p:nvSpPr>
        <p:spPr bwMode="auto">
          <a:xfrm>
            <a:off x="0" y="4076700"/>
            <a:ext cx="9144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chemeClr val="folHlink"/>
                </a:solidFill>
              </a:rPr>
              <a:t>Gên. 1: 30</a:t>
            </a:r>
            <a:r>
              <a:rPr lang="pt-BR" altLang="pt-BR" sz="3200"/>
              <a:t> – “E a todos os animais da Terra, a todas as aves do céu e a todo ser vivente que se arrasta sobre a Terra, tenho dado </a:t>
            </a:r>
            <a:r>
              <a:rPr lang="pt-BR" altLang="pt-BR" sz="3200" u="sng"/>
              <a:t>todas as ervas verdes como mantimento.</a:t>
            </a:r>
            <a:r>
              <a:rPr lang="pt-BR" altLang="pt-BR" sz="3200"/>
              <a:t> E assim foi.”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1DA419B2-7DBC-4065-BD2B-A48DB3A47D88}"/>
              </a:ext>
            </a:extLst>
          </p:cNvPr>
          <p:cNvSpPr txBox="1">
            <a:spLocks noChangeArrowheads="1"/>
          </p:cNvSpPr>
          <p:nvPr/>
        </p:nvSpPr>
        <p:spPr bwMode="auto">
          <a:xfrm>
            <a:off x="1295400" y="1676400"/>
            <a:ext cx="6553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4800">
                <a:latin typeface="Arial" panose="020B0604020202020204" pitchFamily="34" charset="0"/>
              </a:rPr>
              <a:t>Que  teu alimento seja o teu remédio e que teu remédio seja o teu alimento.</a:t>
            </a:r>
          </a:p>
        </p:txBody>
      </p:sp>
      <p:sp>
        <p:nvSpPr>
          <p:cNvPr id="74755" name="Text Box 3">
            <a:extLst>
              <a:ext uri="{FF2B5EF4-FFF2-40B4-BE49-F238E27FC236}">
                <a16:creationId xmlns:a16="http://schemas.microsoft.com/office/drawing/2014/main" id="{047C5B3D-8051-4F1F-BAD8-D9005C5D5F12}"/>
              </a:ext>
            </a:extLst>
          </p:cNvPr>
          <p:cNvSpPr txBox="1">
            <a:spLocks noChangeArrowheads="1"/>
          </p:cNvSpPr>
          <p:nvPr/>
        </p:nvSpPr>
        <p:spPr bwMode="auto">
          <a:xfrm>
            <a:off x="4648200" y="51054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latin typeface="Arial" panose="020B0604020202020204" pitchFamily="34" charset="0"/>
              </a:rPr>
              <a:t>Hipócrates </a:t>
            </a:r>
          </a:p>
        </p:txBody>
      </p:sp>
    </p:spTree>
  </p:cSld>
  <p:clrMapOvr>
    <a:masterClrMapping/>
  </p:clrMapOvr>
  <p:transition>
    <p:sndAc>
      <p:stSnd>
        <p:snd r:embed="rId2" name="s_flute[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iterate type="wd">
                                    <p:tmPct val="100000"/>
                                  </p:iterate>
                                  <p:childTnLst>
                                    <p:set>
                                      <p:cBhvr>
                                        <p:cTn id="6" dur="1" fill="hold">
                                          <p:stCondLst>
                                            <p:cond delay="0"/>
                                          </p:stCondLst>
                                        </p:cTn>
                                        <p:tgtEl>
                                          <p:spTgt spid="74754"/>
                                        </p:tgtEl>
                                        <p:attrNameLst>
                                          <p:attrName>style.visibility</p:attrName>
                                        </p:attrNameLst>
                                      </p:cBhvr>
                                      <p:to>
                                        <p:strVal val="visible"/>
                                      </p:to>
                                    </p:set>
                                    <p:anim calcmode="lin" valueType="num">
                                      <p:cBhvr>
                                        <p:cTn id="7" dur="300" fill="hold"/>
                                        <p:tgtEl>
                                          <p:spTgt spid="74754"/>
                                        </p:tgtEl>
                                        <p:attrNameLst>
                                          <p:attrName>ppt_w</p:attrName>
                                        </p:attrNameLst>
                                      </p:cBhvr>
                                      <p:tavLst>
                                        <p:tav tm="0">
                                          <p:val>
                                            <p:fltVal val="0"/>
                                          </p:val>
                                        </p:tav>
                                        <p:tav tm="100000">
                                          <p:val>
                                            <p:strVal val="#ppt_w"/>
                                          </p:val>
                                        </p:tav>
                                      </p:tavLst>
                                    </p:anim>
                                    <p:anim calcmode="lin" valueType="num">
                                      <p:cBhvr>
                                        <p:cTn id="8" dur="300" fill="hold"/>
                                        <p:tgtEl>
                                          <p:spTgt spid="74754"/>
                                        </p:tgtEl>
                                        <p:attrNameLst>
                                          <p:attrName>ppt_h</p:attrName>
                                        </p:attrNameLst>
                                      </p:cBhvr>
                                      <p:tavLst>
                                        <p:tav tm="0">
                                          <p:val>
                                            <p:fltVal val="0"/>
                                          </p:val>
                                        </p:tav>
                                        <p:tav tm="100000">
                                          <p:val>
                                            <p:strVal val="#ppt_h"/>
                                          </p:val>
                                        </p:tav>
                                      </p:tavLst>
                                    </p:anim>
                                    <p:anim calcmode="lin" valueType="num">
                                      <p:cBhvr>
                                        <p:cTn id="9" dur="300" fill="hold"/>
                                        <p:tgtEl>
                                          <p:spTgt spid="74754"/>
                                        </p:tgtEl>
                                        <p:attrNameLst>
                                          <p:attrName>ppt_x</p:attrName>
                                        </p:attrNameLst>
                                      </p:cBhvr>
                                      <p:tavLst>
                                        <p:tav tm="0">
                                          <p:val>
                                            <p:fltVal val="0.5"/>
                                          </p:val>
                                        </p:tav>
                                        <p:tav tm="100000">
                                          <p:val>
                                            <p:strVal val="#ppt_x"/>
                                          </p:val>
                                        </p:tav>
                                      </p:tavLst>
                                    </p:anim>
                                    <p:anim calcmode="lin" valueType="num">
                                      <p:cBhvr>
                                        <p:cTn id="10" dur="300" fill="hold"/>
                                        <p:tgtEl>
                                          <p:spTgt spid="7475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800"/>
                            </p:stCondLst>
                            <p:childTnLst>
                              <p:par>
                                <p:cTn id="12" presetID="1" presetClass="entr" presetSubtype="0" fill="hold" grpId="0" nodeType="afterEffect">
                                  <p:stCondLst>
                                    <p:cond delay="1000"/>
                                  </p:stCondLst>
                                  <p:childTnLst>
                                    <p:set>
                                      <p:cBhvr>
                                        <p:cTn id="13" dur="1" fill="hold">
                                          <p:stCondLst>
                                            <p:cond delay="499"/>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jan">
            <a:extLst>
              <a:ext uri="{FF2B5EF4-FFF2-40B4-BE49-F238E27FC236}">
                <a16:creationId xmlns:a16="http://schemas.microsoft.com/office/drawing/2014/main" id="{0338F65B-C067-4B89-8178-764C3BFE5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a:extLst>
              <a:ext uri="{FF2B5EF4-FFF2-40B4-BE49-F238E27FC236}">
                <a16:creationId xmlns:a16="http://schemas.microsoft.com/office/drawing/2014/main" id="{4C9C7C53-919F-4C3A-80C1-81F9EB4EE869}"/>
              </a:ext>
            </a:extLst>
          </p:cNvPr>
          <p:cNvSpPr txBox="1">
            <a:spLocks noChangeArrowheads="1"/>
          </p:cNvSpPr>
          <p:nvPr/>
        </p:nvSpPr>
        <p:spPr bwMode="auto">
          <a:xfrm>
            <a:off x="395288" y="4756150"/>
            <a:ext cx="8305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spcBef>
                <a:spcPct val="50000"/>
              </a:spcBef>
            </a:pPr>
            <a:r>
              <a:rPr lang="pt-BR" altLang="pt-BR" sz="4400">
                <a:solidFill>
                  <a:srgbClr val="FF6600"/>
                </a:solidFill>
                <a:latin typeface="Arial" panose="020B0604020202020204" pitchFamily="34" charset="0"/>
              </a:rPr>
              <a:t>O início de uma boa digestão começa com uma boa mastigação</a:t>
            </a:r>
            <a:r>
              <a:rPr lang="pt-BR" altLang="pt-BR" sz="4000">
                <a:solidFill>
                  <a:srgbClr val="FF6600"/>
                </a:solidFill>
                <a:latin typeface="Arial" panose="020B0604020202020204" pitchFamily="34" charset="0"/>
              </a:rPr>
              <a:t>. </a:t>
            </a:r>
          </a:p>
        </p:txBody>
      </p:sp>
      <p:pic>
        <p:nvPicPr>
          <p:cNvPr id="84996" name="Picture 4">
            <a:hlinkClick r:id="" action="ppaction://media"/>
            <a:extLst>
              <a:ext uri="{FF2B5EF4-FFF2-40B4-BE49-F238E27FC236}">
                <a16:creationId xmlns:a16="http://schemas.microsoft.com/office/drawing/2014/main" id="{AAF69465-B2CD-4BBA-8ADA-2027D0DA1528}"/>
              </a:ext>
            </a:extLst>
          </p:cNvPr>
          <p:cNvPicPr>
            <a:picLocks noRot="1" noChangeAspect="1" noChangeArrowheads="1"/>
          </p:cNvPicPr>
          <p:nvPr>
            <a:wavAudioFile r:embed="rId1" name="bird[1].wav"/>
          </p:nvPr>
        </p:nvPicPr>
        <p:blipFill>
          <a:blip r:embed="rId4">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a:hlinkClick r:id="" action="ppaction://media"/>
            <a:extLst>
              <a:ext uri="{FF2B5EF4-FFF2-40B4-BE49-F238E27FC236}">
                <a16:creationId xmlns:a16="http://schemas.microsoft.com/office/drawing/2014/main" id="{69246F0B-296F-439F-A86F-23242B633573}"/>
              </a:ext>
            </a:extLst>
          </p:cNvPr>
          <p:cNvPicPr>
            <a:picLocks noRot="1" noChangeAspect="1" noChangeArrowheads="1"/>
          </p:cNvPicPr>
          <p:nvPr>
            <a:wavAudioFile r:embed="rId1" name="bird[1].wav"/>
          </p:nvPr>
        </p:nvPicPr>
        <p:blipFill>
          <a:blip r:embed="rId4">
            <a:extLst>
              <a:ext uri="{28A0092B-C50C-407E-A947-70E740481C1C}">
                <a14:useLocalDpi xmlns:a14="http://schemas.microsoft.com/office/drawing/2010/main" val="0"/>
              </a:ext>
            </a:extLst>
          </a:blip>
          <a:srcRect/>
          <a:stretch>
            <a:fillRect/>
          </a:stretch>
        </p:blipFill>
        <p:spPr bwMode="auto">
          <a:xfrm>
            <a:off x="228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4996"/>
                                        </p:tgtEl>
                                      </p:cBhvr>
                                    </p:cmd>
                                  </p:childTnLst>
                                </p:cTn>
                              </p:par>
                              <p:par>
                                <p:cTn id="7" presetID="23" presetClass="entr" presetSubtype="528" fill="hold" grpId="0" nodeType="withEffect">
                                  <p:stCondLst>
                                    <p:cond delay="1000"/>
                                  </p:stCondLst>
                                  <p:iterate type="wd">
                                    <p:tmPct val="100000"/>
                                  </p:iterate>
                                  <p:childTnLst>
                                    <p:set>
                                      <p:cBhvr>
                                        <p:cTn id="8" dur="1" fill="hold">
                                          <p:stCondLst>
                                            <p:cond delay="0"/>
                                          </p:stCondLst>
                                        </p:cTn>
                                        <p:tgtEl>
                                          <p:spTgt spid="84995"/>
                                        </p:tgtEl>
                                        <p:attrNameLst>
                                          <p:attrName>style.visibility</p:attrName>
                                        </p:attrNameLst>
                                      </p:cBhvr>
                                      <p:to>
                                        <p:strVal val="visible"/>
                                      </p:to>
                                    </p:set>
                                    <p:anim calcmode="lin" valueType="num">
                                      <p:cBhvr>
                                        <p:cTn id="9" dur="300" fill="hold"/>
                                        <p:tgtEl>
                                          <p:spTgt spid="84995"/>
                                        </p:tgtEl>
                                        <p:attrNameLst>
                                          <p:attrName>ppt_w</p:attrName>
                                        </p:attrNameLst>
                                      </p:cBhvr>
                                      <p:tavLst>
                                        <p:tav tm="0">
                                          <p:val>
                                            <p:fltVal val="0"/>
                                          </p:val>
                                        </p:tav>
                                        <p:tav tm="100000">
                                          <p:val>
                                            <p:strVal val="#ppt_w"/>
                                          </p:val>
                                        </p:tav>
                                      </p:tavLst>
                                    </p:anim>
                                    <p:anim calcmode="lin" valueType="num">
                                      <p:cBhvr>
                                        <p:cTn id="10" dur="300" fill="hold"/>
                                        <p:tgtEl>
                                          <p:spTgt spid="84995"/>
                                        </p:tgtEl>
                                        <p:attrNameLst>
                                          <p:attrName>ppt_h</p:attrName>
                                        </p:attrNameLst>
                                      </p:cBhvr>
                                      <p:tavLst>
                                        <p:tav tm="0">
                                          <p:val>
                                            <p:fltVal val="0"/>
                                          </p:val>
                                        </p:tav>
                                        <p:tav tm="100000">
                                          <p:val>
                                            <p:strVal val="#ppt_h"/>
                                          </p:val>
                                        </p:tav>
                                      </p:tavLst>
                                    </p:anim>
                                    <p:anim calcmode="lin" valueType="num">
                                      <p:cBhvr>
                                        <p:cTn id="11" dur="300" fill="hold"/>
                                        <p:tgtEl>
                                          <p:spTgt spid="84995"/>
                                        </p:tgtEl>
                                        <p:attrNameLst>
                                          <p:attrName>ppt_x</p:attrName>
                                        </p:attrNameLst>
                                      </p:cBhvr>
                                      <p:tavLst>
                                        <p:tav tm="0">
                                          <p:val>
                                            <p:fltVal val="0.5"/>
                                          </p:val>
                                        </p:tav>
                                        <p:tav tm="100000">
                                          <p:val>
                                            <p:strVal val="#ppt_x"/>
                                          </p:val>
                                        </p:tav>
                                      </p:tavLst>
                                    </p:anim>
                                    <p:anim calcmode="lin" valueType="num">
                                      <p:cBhvr>
                                        <p:cTn id="12" dur="300" fill="hold"/>
                                        <p:tgtEl>
                                          <p:spTgt spid="84995"/>
                                        </p:tgtEl>
                                        <p:attrNameLst>
                                          <p:attrName>ppt_y</p:attrName>
                                        </p:attrNameLst>
                                      </p:cBhvr>
                                      <p:tavLst>
                                        <p:tav tm="0">
                                          <p:val>
                                            <p:fltVal val="0.5"/>
                                          </p:val>
                                        </p:tav>
                                        <p:tav tm="100000">
                                          <p:val>
                                            <p:strVal val="#ppt_y"/>
                                          </p:val>
                                        </p:tav>
                                      </p:tavLst>
                                    </p:anim>
                                  </p:childTnLst>
                                </p:cTn>
                              </p:par>
                            </p:childTnLst>
                          </p:cTn>
                        </p:par>
                        <p:par>
                          <p:cTn id="13" fill="hold" nodeType="afterGroup">
                            <p:stCondLst>
                              <p:cond delay="4900"/>
                            </p:stCondLst>
                            <p:childTnLst>
                              <p:par>
                                <p:cTn id="14" presetID="1" presetClass="mediacall" presetSubtype="0" fill="hold" nodeType="afterEffect">
                                  <p:stCondLst>
                                    <p:cond delay="0"/>
                                  </p:stCondLst>
                                  <p:childTnLst>
                                    <p:cmd type="call" cmd="playFrom(0.0)">
                                      <p:cBhvr>
                                        <p:cTn id="15" dur="1" fill="hold"/>
                                        <p:tgtEl>
                                          <p:spTgt spid="849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Prev" delay="0">
                      <p:tgtEl>
                        <p:sldTgt/>
                      </p:tgtEl>
                    </p:cond>
                    <p:cond evt="onStopAudio" delay="0">
                      <p:tgtEl>
                        <p:sldTgt/>
                      </p:tgtEl>
                    </p:cond>
                  </p:endCondLst>
                </p:cTn>
                <p:tgtEl>
                  <p:spTgt spid="84996"/>
                </p:tgtEl>
              </p:cMediaNode>
            </p:audio>
            <p:audio>
              <p:cMediaNode showWhenStopped="0">
                <p:cTn id="17" fill="hold" display="0">
                  <p:stCondLst>
                    <p:cond delay="indefinite"/>
                  </p:stCondLst>
                  <p:endCondLst>
                    <p:cond evt="onPrev" delay="0">
                      <p:tgtEl>
                        <p:sldTgt/>
                      </p:tgtEl>
                    </p:cond>
                    <p:cond evt="onStopAudio" delay="0">
                      <p:tgtEl>
                        <p:sldTgt/>
                      </p:tgtEl>
                    </p:cond>
                  </p:endCondLst>
                </p:cTn>
                <p:tgtEl>
                  <p:spTgt spid="84997"/>
                </p:tgtEl>
              </p:cMediaNode>
            </p:audio>
          </p:childTnLst>
        </p:cTn>
      </p:par>
    </p:tnLst>
    <p:bldLst>
      <p:bldP spid="8499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eb">
            <a:extLst>
              <a:ext uri="{FF2B5EF4-FFF2-40B4-BE49-F238E27FC236}">
                <a16:creationId xmlns:a16="http://schemas.microsoft.com/office/drawing/2014/main" id="{89714568-5E80-4312-959E-49BA42D76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a:extLst>
              <a:ext uri="{FF2B5EF4-FFF2-40B4-BE49-F238E27FC236}">
                <a16:creationId xmlns:a16="http://schemas.microsoft.com/office/drawing/2014/main" id="{9CE42811-D652-4793-97B5-82D1EA1675D6}"/>
              </a:ext>
            </a:extLst>
          </p:cNvPr>
          <p:cNvSpPr txBox="1">
            <a:spLocks noChangeArrowheads="1"/>
          </p:cNvSpPr>
          <p:nvPr/>
        </p:nvSpPr>
        <p:spPr bwMode="auto">
          <a:xfrm>
            <a:off x="0" y="4756150"/>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spcBef>
                <a:spcPct val="50000"/>
              </a:spcBef>
            </a:pPr>
            <a:r>
              <a:rPr lang="pt-BR" altLang="pt-BR" sz="4400">
                <a:solidFill>
                  <a:srgbClr val="009900"/>
                </a:solidFill>
                <a:latin typeface="Arial" panose="020B0604020202020204" pitchFamily="34" charset="0"/>
              </a:rPr>
              <a:t>Os dentes têm a função de mastigar e misturar o alimento com a saliva. </a:t>
            </a:r>
          </a:p>
        </p:txBody>
      </p:sp>
      <p:pic>
        <p:nvPicPr>
          <p:cNvPr id="86020" name="Picture 4">
            <a:hlinkClick r:id="" action="ppaction://media"/>
            <a:extLst>
              <a:ext uri="{FF2B5EF4-FFF2-40B4-BE49-F238E27FC236}">
                <a16:creationId xmlns:a16="http://schemas.microsoft.com/office/drawing/2014/main" id="{064049D7-3691-4A10-97DA-CEB609558C58}"/>
              </a:ext>
            </a:extLst>
          </p:cNvPr>
          <p:cNvPicPr>
            <a:picLocks noRot="1" noChangeAspect="1" noChangeArrowheads="1"/>
          </p:cNvPicPr>
          <p:nvPr>
            <a:wavAudioFile r:embed="rId1" name="musicaop[1].wav"/>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6020"/>
                                        </p:tgtEl>
                                      </p:cBhvr>
                                    </p:cmd>
                                  </p:childTnLst>
                                </p:cTn>
                              </p:par>
                              <p:par>
                                <p:cTn id="7" presetID="23" presetClass="entr" presetSubtype="528" fill="hold" grpId="0" nodeType="withEffect">
                                  <p:stCondLst>
                                    <p:cond delay="1000"/>
                                  </p:stCondLst>
                                  <p:iterate type="wd">
                                    <p:tmPct val="100000"/>
                                  </p:iterate>
                                  <p:childTnLst>
                                    <p:set>
                                      <p:cBhvr>
                                        <p:cTn id="8" dur="1" fill="hold">
                                          <p:stCondLst>
                                            <p:cond delay="0"/>
                                          </p:stCondLst>
                                        </p:cTn>
                                        <p:tgtEl>
                                          <p:spTgt spid="86019"/>
                                        </p:tgtEl>
                                        <p:attrNameLst>
                                          <p:attrName>style.visibility</p:attrName>
                                        </p:attrNameLst>
                                      </p:cBhvr>
                                      <p:to>
                                        <p:strVal val="visible"/>
                                      </p:to>
                                    </p:set>
                                    <p:anim calcmode="lin" valueType="num">
                                      <p:cBhvr>
                                        <p:cTn id="9" dur="300" fill="hold"/>
                                        <p:tgtEl>
                                          <p:spTgt spid="86019"/>
                                        </p:tgtEl>
                                        <p:attrNameLst>
                                          <p:attrName>ppt_w</p:attrName>
                                        </p:attrNameLst>
                                      </p:cBhvr>
                                      <p:tavLst>
                                        <p:tav tm="0">
                                          <p:val>
                                            <p:fltVal val="0"/>
                                          </p:val>
                                        </p:tav>
                                        <p:tav tm="100000">
                                          <p:val>
                                            <p:strVal val="#ppt_w"/>
                                          </p:val>
                                        </p:tav>
                                      </p:tavLst>
                                    </p:anim>
                                    <p:anim calcmode="lin" valueType="num">
                                      <p:cBhvr>
                                        <p:cTn id="10" dur="300" fill="hold"/>
                                        <p:tgtEl>
                                          <p:spTgt spid="86019"/>
                                        </p:tgtEl>
                                        <p:attrNameLst>
                                          <p:attrName>ppt_h</p:attrName>
                                        </p:attrNameLst>
                                      </p:cBhvr>
                                      <p:tavLst>
                                        <p:tav tm="0">
                                          <p:val>
                                            <p:fltVal val="0"/>
                                          </p:val>
                                        </p:tav>
                                        <p:tav tm="100000">
                                          <p:val>
                                            <p:strVal val="#ppt_h"/>
                                          </p:val>
                                        </p:tav>
                                      </p:tavLst>
                                    </p:anim>
                                    <p:anim calcmode="lin" valueType="num">
                                      <p:cBhvr>
                                        <p:cTn id="11" dur="300" fill="hold"/>
                                        <p:tgtEl>
                                          <p:spTgt spid="86019"/>
                                        </p:tgtEl>
                                        <p:attrNameLst>
                                          <p:attrName>ppt_x</p:attrName>
                                        </p:attrNameLst>
                                      </p:cBhvr>
                                      <p:tavLst>
                                        <p:tav tm="0">
                                          <p:val>
                                            <p:fltVal val="0.5"/>
                                          </p:val>
                                        </p:tav>
                                        <p:tav tm="100000">
                                          <p:val>
                                            <p:strVal val="#ppt_x"/>
                                          </p:val>
                                        </p:tav>
                                      </p:tavLst>
                                    </p:anim>
                                    <p:anim calcmode="lin" valueType="num">
                                      <p:cBhvr>
                                        <p:cTn id="12" dur="300" fill="hold"/>
                                        <p:tgtEl>
                                          <p:spTgt spid="860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Prev" delay="0">
                      <p:tgtEl>
                        <p:sldTgt/>
                      </p:tgtEl>
                    </p:cond>
                    <p:cond evt="onStopAudio" delay="0">
                      <p:tgtEl>
                        <p:sldTgt/>
                      </p:tgtEl>
                    </p:cond>
                  </p:endCondLst>
                </p:cTn>
                <p:tgtEl>
                  <p:spTgt spid="86020"/>
                </p:tgtEl>
              </p:cMediaNode>
            </p:audio>
          </p:childTnLst>
        </p:cTn>
      </p:par>
    </p:tnLst>
    <p:bldLst>
      <p:bldP spid="8601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mar">
            <a:extLst>
              <a:ext uri="{FF2B5EF4-FFF2-40B4-BE49-F238E27FC236}">
                <a16:creationId xmlns:a16="http://schemas.microsoft.com/office/drawing/2014/main" id="{FDEB58D0-E15D-4017-853D-991E13FDA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a:extLst>
              <a:ext uri="{FF2B5EF4-FFF2-40B4-BE49-F238E27FC236}">
                <a16:creationId xmlns:a16="http://schemas.microsoft.com/office/drawing/2014/main" id="{4997C684-94A6-4E63-A53E-4463D3C812D4}"/>
              </a:ext>
            </a:extLst>
          </p:cNvPr>
          <p:cNvSpPr txBox="1">
            <a:spLocks noChangeArrowheads="1"/>
          </p:cNvSpPr>
          <p:nvPr/>
        </p:nvSpPr>
        <p:spPr bwMode="auto">
          <a:xfrm>
            <a:off x="228600" y="4572000"/>
            <a:ext cx="8686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spcBef>
                <a:spcPct val="50000"/>
              </a:spcBef>
            </a:pPr>
            <a:r>
              <a:rPr lang="pt-BR" altLang="pt-BR" sz="4400">
                <a:solidFill>
                  <a:srgbClr val="CC9900"/>
                </a:solidFill>
                <a:latin typeface="Arial" panose="020B0604020202020204" pitchFamily="34" charset="0"/>
              </a:rPr>
              <a:t>Mastigar pouco e engolir a comida apressadamente, aumenta o trabalho no estômago</a:t>
            </a:r>
            <a:r>
              <a:rPr lang="pt-BR" altLang="pt-BR" sz="4400">
                <a:latin typeface="Arial" panose="020B0604020202020204" pitchFamily="34" charset="0"/>
              </a:rPr>
              <a:t>. </a:t>
            </a:r>
          </a:p>
        </p:txBody>
      </p:sp>
      <p:pic>
        <p:nvPicPr>
          <p:cNvPr id="87044" name="Picture 4">
            <a:hlinkClick r:id="" action="ppaction://media"/>
            <a:extLst>
              <a:ext uri="{FF2B5EF4-FFF2-40B4-BE49-F238E27FC236}">
                <a16:creationId xmlns:a16="http://schemas.microsoft.com/office/drawing/2014/main" id="{58DDEA70-DDE5-4C1F-8ED2-2411100F3509}"/>
              </a:ext>
            </a:extLst>
          </p:cNvPr>
          <p:cNvPicPr>
            <a:picLocks noRot="1" noChangeAspect="1" noChangeArrowheads="1"/>
          </p:cNvPicPr>
          <p:nvPr>
            <a:wavAudioFile r:embed="rId1" name="agua.wav"/>
          </p:nvPr>
        </p:nvPicPr>
        <p:blipFill>
          <a:blip r:embed="rId4">
            <a:extLst>
              <a:ext uri="{28A0092B-C50C-407E-A947-70E740481C1C}">
                <a14:useLocalDpi xmlns:a14="http://schemas.microsoft.com/office/drawing/2010/main" val="0"/>
              </a:ext>
            </a:extLst>
          </a:blip>
          <a:srcRect/>
          <a:stretch>
            <a:fillRect/>
          </a:stretch>
        </p:blipFill>
        <p:spPr bwMode="auto">
          <a:xfrm>
            <a:off x="10668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a:hlinkClick r:id="" action="ppaction://media"/>
            <a:extLst>
              <a:ext uri="{FF2B5EF4-FFF2-40B4-BE49-F238E27FC236}">
                <a16:creationId xmlns:a16="http://schemas.microsoft.com/office/drawing/2014/main" id="{E6BACC14-940E-4197-A711-888B9B5436D1}"/>
              </a:ext>
            </a:extLst>
          </p:cNvPr>
          <p:cNvPicPr>
            <a:picLocks noRot="1" noChangeAspect="1" noChangeArrowheads="1"/>
          </p:cNvPicPr>
          <p:nvPr>
            <a:wavAudioFile r:embed="rId1" name="agua.wav"/>
          </p:nvPr>
        </p:nvPicPr>
        <p:blipFill>
          <a:blip r:embed="rId4">
            <a:extLst>
              <a:ext uri="{28A0092B-C50C-407E-A947-70E740481C1C}">
                <a14:useLocalDpi xmlns:a14="http://schemas.microsoft.com/office/drawing/2010/main" val="0"/>
              </a:ext>
            </a:extLst>
          </a:blip>
          <a:srcRect/>
          <a:stretch>
            <a:fillRect/>
          </a:stretch>
        </p:blipFill>
        <p:spPr bwMode="auto">
          <a:xfrm>
            <a:off x="83820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7044"/>
                                        </p:tgtEl>
                                      </p:cBhvr>
                                    </p:cmd>
                                  </p:childTnLst>
                                </p:cTn>
                              </p:par>
                              <p:par>
                                <p:cTn id="7" presetID="23" presetClass="entr" presetSubtype="528" fill="hold" grpId="0" nodeType="withEffect">
                                  <p:stCondLst>
                                    <p:cond delay="1000"/>
                                  </p:stCondLst>
                                  <p:iterate type="wd">
                                    <p:tmPct val="100000"/>
                                  </p:iterate>
                                  <p:childTnLst>
                                    <p:set>
                                      <p:cBhvr>
                                        <p:cTn id="8" dur="1" fill="hold">
                                          <p:stCondLst>
                                            <p:cond delay="0"/>
                                          </p:stCondLst>
                                        </p:cTn>
                                        <p:tgtEl>
                                          <p:spTgt spid="87043"/>
                                        </p:tgtEl>
                                        <p:attrNameLst>
                                          <p:attrName>style.visibility</p:attrName>
                                        </p:attrNameLst>
                                      </p:cBhvr>
                                      <p:to>
                                        <p:strVal val="visible"/>
                                      </p:to>
                                    </p:set>
                                    <p:anim calcmode="lin" valueType="num">
                                      <p:cBhvr>
                                        <p:cTn id="9" dur="300" fill="hold"/>
                                        <p:tgtEl>
                                          <p:spTgt spid="87043"/>
                                        </p:tgtEl>
                                        <p:attrNameLst>
                                          <p:attrName>ppt_w</p:attrName>
                                        </p:attrNameLst>
                                      </p:cBhvr>
                                      <p:tavLst>
                                        <p:tav tm="0">
                                          <p:val>
                                            <p:fltVal val="0"/>
                                          </p:val>
                                        </p:tav>
                                        <p:tav tm="100000">
                                          <p:val>
                                            <p:strVal val="#ppt_w"/>
                                          </p:val>
                                        </p:tav>
                                      </p:tavLst>
                                    </p:anim>
                                    <p:anim calcmode="lin" valueType="num">
                                      <p:cBhvr>
                                        <p:cTn id="10" dur="300" fill="hold"/>
                                        <p:tgtEl>
                                          <p:spTgt spid="87043"/>
                                        </p:tgtEl>
                                        <p:attrNameLst>
                                          <p:attrName>ppt_h</p:attrName>
                                        </p:attrNameLst>
                                      </p:cBhvr>
                                      <p:tavLst>
                                        <p:tav tm="0">
                                          <p:val>
                                            <p:fltVal val="0"/>
                                          </p:val>
                                        </p:tav>
                                        <p:tav tm="100000">
                                          <p:val>
                                            <p:strVal val="#ppt_h"/>
                                          </p:val>
                                        </p:tav>
                                      </p:tavLst>
                                    </p:anim>
                                    <p:anim calcmode="lin" valueType="num">
                                      <p:cBhvr>
                                        <p:cTn id="11" dur="300" fill="hold"/>
                                        <p:tgtEl>
                                          <p:spTgt spid="87043"/>
                                        </p:tgtEl>
                                        <p:attrNameLst>
                                          <p:attrName>ppt_x</p:attrName>
                                        </p:attrNameLst>
                                      </p:cBhvr>
                                      <p:tavLst>
                                        <p:tav tm="0">
                                          <p:val>
                                            <p:fltVal val="0.5"/>
                                          </p:val>
                                        </p:tav>
                                        <p:tav tm="100000">
                                          <p:val>
                                            <p:strVal val="#ppt_x"/>
                                          </p:val>
                                        </p:tav>
                                      </p:tavLst>
                                    </p:anim>
                                    <p:anim calcmode="lin" valueType="num">
                                      <p:cBhvr>
                                        <p:cTn id="12" dur="300" fill="hold"/>
                                        <p:tgtEl>
                                          <p:spTgt spid="87043"/>
                                        </p:tgtEl>
                                        <p:attrNameLst>
                                          <p:attrName>ppt_y</p:attrName>
                                        </p:attrNameLst>
                                      </p:cBhvr>
                                      <p:tavLst>
                                        <p:tav tm="0">
                                          <p:val>
                                            <p:fltVal val="0.5"/>
                                          </p:val>
                                        </p:tav>
                                        <p:tav tm="100000">
                                          <p:val>
                                            <p:strVal val="#ppt_y"/>
                                          </p:val>
                                        </p:tav>
                                      </p:tavLst>
                                    </p:anim>
                                  </p:childTnLst>
                                </p:cTn>
                              </p:par>
                            </p:childTnLst>
                          </p:cTn>
                        </p:par>
                        <p:par>
                          <p:cTn id="13" fill="hold" nodeType="afterGroup">
                            <p:stCondLst>
                              <p:cond delay="5500"/>
                            </p:stCondLst>
                            <p:childTnLst>
                              <p:par>
                                <p:cTn id="14" presetID="1" presetClass="mediacall" presetSubtype="0" fill="hold" nodeType="afterEffect">
                                  <p:stCondLst>
                                    <p:cond delay="0"/>
                                  </p:stCondLst>
                                  <p:childTnLst>
                                    <p:cmd type="call" cmd="playFrom(0.0)">
                                      <p:cBhvr>
                                        <p:cTn id="15" dur="1" fill="hold"/>
                                        <p:tgtEl>
                                          <p:spTgt spid="870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Prev" delay="0">
                      <p:tgtEl>
                        <p:sldTgt/>
                      </p:tgtEl>
                    </p:cond>
                    <p:cond evt="onStopAudio" delay="0">
                      <p:tgtEl>
                        <p:sldTgt/>
                      </p:tgtEl>
                    </p:cond>
                  </p:endCondLst>
                </p:cTn>
                <p:tgtEl>
                  <p:spTgt spid="87044"/>
                </p:tgtEl>
              </p:cMediaNode>
            </p:audio>
            <p:audio>
              <p:cMediaNode showWhenStopped="0">
                <p:cTn id="17" fill="hold" display="0">
                  <p:stCondLst>
                    <p:cond delay="indefinite"/>
                  </p:stCondLst>
                  <p:endCondLst>
                    <p:cond evt="onPrev" delay="0">
                      <p:tgtEl>
                        <p:sldTgt/>
                      </p:tgtEl>
                    </p:cond>
                    <p:cond evt="onStopAudio" delay="0">
                      <p:tgtEl>
                        <p:sldTgt/>
                      </p:tgtEl>
                    </p:cond>
                  </p:endCondLst>
                </p:cTn>
                <p:tgtEl>
                  <p:spTgt spid="87045"/>
                </p:tgtEl>
              </p:cMediaNode>
            </p:audio>
          </p:childTnLst>
        </p:cTn>
      </p:par>
    </p:tnLst>
    <p:bldLst>
      <p:bldP spid="8704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pr">
            <a:extLst>
              <a:ext uri="{FF2B5EF4-FFF2-40B4-BE49-F238E27FC236}">
                <a16:creationId xmlns:a16="http://schemas.microsoft.com/office/drawing/2014/main" id="{8F768E1E-2DFE-4653-9D8A-60D4B74EC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0"/>
            <a:ext cx="7092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a:extLst>
              <a:ext uri="{FF2B5EF4-FFF2-40B4-BE49-F238E27FC236}">
                <a16:creationId xmlns:a16="http://schemas.microsoft.com/office/drawing/2014/main" id="{3E548EEB-389B-48B8-9C1A-ADF378A6EDB0}"/>
              </a:ext>
            </a:extLst>
          </p:cNvPr>
          <p:cNvSpPr txBox="1">
            <a:spLocks noChangeArrowheads="1"/>
          </p:cNvSpPr>
          <p:nvPr/>
        </p:nvSpPr>
        <p:spPr bwMode="auto">
          <a:xfrm>
            <a:off x="0" y="511810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spcBef>
                <a:spcPct val="50000"/>
              </a:spcBef>
            </a:pPr>
            <a:r>
              <a:rPr lang="pt-BR" altLang="pt-BR" sz="3600">
                <a:latin typeface="Arial" panose="020B0604020202020204" pitchFamily="34" charset="0"/>
              </a:rPr>
              <a:t> </a:t>
            </a:r>
            <a:r>
              <a:rPr lang="pt-BR" altLang="pt-BR" sz="3600">
                <a:solidFill>
                  <a:srgbClr val="996633"/>
                </a:solidFill>
                <a:latin typeface="Arial" panose="020B0604020202020204" pitchFamily="34" charset="0"/>
              </a:rPr>
              <a:t>Se os alimentos não forem combinados, há fermentação, má digestão, indisposições, sonolência, dores de cabeça.</a:t>
            </a:r>
            <a:endParaRPr lang="pt-BR" altLang="pt-BR" sz="2800">
              <a:solidFill>
                <a:srgbClr val="996633"/>
              </a:solidFill>
              <a:latin typeface="Arial" panose="020B0604020202020204" pitchFamily="34" charset="0"/>
            </a:endParaRPr>
          </a:p>
        </p:txBody>
      </p:sp>
      <p:sp>
        <p:nvSpPr>
          <p:cNvPr id="88068" name="Text Box 4">
            <a:extLst>
              <a:ext uri="{FF2B5EF4-FFF2-40B4-BE49-F238E27FC236}">
                <a16:creationId xmlns:a16="http://schemas.microsoft.com/office/drawing/2014/main" id="{C41CE73D-0918-40D1-892D-87162009A151}"/>
              </a:ext>
            </a:extLst>
          </p:cNvPr>
          <p:cNvSpPr txBox="1">
            <a:spLocks noChangeArrowheads="1"/>
          </p:cNvSpPr>
          <p:nvPr/>
        </p:nvSpPr>
        <p:spPr bwMode="auto">
          <a:xfrm>
            <a:off x="228600" y="381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Nosso</a:t>
            </a:r>
            <a:endParaRPr lang="pt-BR" altLang="pt-BR" sz="3600">
              <a:solidFill>
                <a:srgbClr val="5F5F5F"/>
              </a:solidFill>
              <a:latin typeface="Arial" panose="020B0604020202020204" pitchFamily="34" charset="0"/>
            </a:endParaRPr>
          </a:p>
        </p:txBody>
      </p:sp>
      <p:sp>
        <p:nvSpPr>
          <p:cNvPr id="88069" name="Text Box 5">
            <a:extLst>
              <a:ext uri="{FF2B5EF4-FFF2-40B4-BE49-F238E27FC236}">
                <a16:creationId xmlns:a16="http://schemas.microsoft.com/office/drawing/2014/main" id="{7664FA9A-E015-41B1-9723-B35A8AD20E9C}"/>
              </a:ext>
            </a:extLst>
          </p:cNvPr>
          <p:cNvSpPr txBox="1">
            <a:spLocks noChangeArrowheads="1"/>
          </p:cNvSpPr>
          <p:nvPr/>
        </p:nvSpPr>
        <p:spPr bwMode="auto">
          <a:xfrm>
            <a:off x="0" y="9906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organismo</a:t>
            </a:r>
            <a:endParaRPr lang="pt-BR" altLang="pt-BR" sz="3600">
              <a:latin typeface="Times New Roman" panose="02020603050405020304" pitchFamily="18" charset="0"/>
            </a:endParaRPr>
          </a:p>
        </p:txBody>
      </p:sp>
      <p:sp>
        <p:nvSpPr>
          <p:cNvPr id="88070" name="Text Box 6">
            <a:extLst>
              <a:ext uri="{FF2B5EF4-FFF2-40B4-BE49-F238E27FC236}">
                <a16:creationId xmlns:a16="http://schemas.microsoft.com/office/drawing/2014/main" id="{D3AA67C3-07A5-4F97-B0AF-C377853CB9B9}"/>
              </a:ext>
            </a:extLst>
          </p:cNvPr>
          <p:cNvSpPr txBox="1">
            <a:spLocks noChangeArrowheads="1"/>
          </p:cNvSpPr>
          <p:nvPr/>
        </p:nvSpPr>
        <p:spPr bwMode="auto">
          <a:xfrm>
            <a:off x="0" y="1676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se nutre</a:t>
            </a:r>
            <a:endParaRPr lang="pt-BR" altLang="pt-BR" sz="3200">
              <a:latin typeface="Times New Roman" panose="02020603050405020304" pitchFamily="18" charset="0"/>
            </a:endParaRPr>
          </a:p>
        </p:txBody>
      </p:sp>
      <p:sp>
        <p:nvSpPr>
          <p:cNvPr id="88071" name="Text Box 7">
            <a:extLst>
              <a:ext uri="{FF2B5EF4-FFF2-40B4-BE49-F238E27FC236}">
                <a16:creationId xmlns:a16="http://schemas.microsoft.com/office/drawing/2014/main" id="{51F3AA67-DF1C-4916-AE35-653ADB6AC712}"/>
              </a:ext>
            </a:extLst>
          </p:cNvPr>
          <p:cNvSpPr txBox="1">
            <a:spLocks noChangeArrowheads="1"/>
          </p:cNvSpPr>
          <p:nvPr/>
        </p:nvSpPr>
        <p:spPr bwMode="auto">
          <a:xfrm>
            <a:off x="0" y="2362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daquilo</a:t>
            </a:r>
            <a:endParaRPr lang="pt-BR" altLang="pt-BR" sz="3600">
              <a:latin typeface="Arial" panose="020B0604020202020204" pitchFamily="34" charset="0"/>
            </a:endParaRPr>
          </a:p>
        </p:txBody>
      </p:sp>
      <p:sp>
        <p:nvSpPr>
          <p:cNvPr id="88072" name="Text Box 8">
            <a:extLst>
              <a:ext uri="{FF2B5EF4-FFF2-40B4-BE49-F238E27FC236}">
                <a16:creationId xmlns:a16="http://schemas.microsoft.com/office/drawing/2014/main" id="{63E973B4-261B-4000-9389-4357B81A7881}"/>
              </a:ext>
            </a:extLst>
          </p:cNvPr>
          <p:cNvSpPr txBox="1">
            <a:spLocks noChangeArrowheads="1"/>
          </p:cNvSpPr>
          <p:nvPr/>
        </p:nvSpPr>
        <p:spPr bwMode="auto">
          <a:xfrm>
            <a:off x="0" y="30480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que pode</a:t>
            </a:r>
            <a:endParaRPr lang="pt-BR" altLang="pt-BR">
              <a:latin typeface="Times New Roman" panose="02020603050405020304" pitchFamily="18" charset="0"/>
            </a:endParaRPr>
          </a:p>
        </p:txBody>
      </p:sp>
      <p:sp>
        <p:nvSpPr>
          <p:cNvPr id="88073" name="Text Box 9">
            <a:extLst>
              <a:ext uri="{FF2B5EF4-FFF2-40B4-BE49-F238E27FC236}">
                <a16:creationId xmlns:a16="http://schemas.microsoft.com/office/drawing/2014/main" id="{957804AD-29B4-4691-96BC-207FA78F4C2B}"/>
              </a:ext>
            </a:extLst>
          </p:cNvPr>
          <p:cNvSpPr txBox="1">
            <a:spLocks noChangeArrowheads="1"/>
          </p:cNvSpPr>
          <p:nvPr/>
        </p:nvSpPr>
        <p:spPr bwMode="auto">
          <a:xfrm>
            <a:off x="0" y="37338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aproveitar</a:t>
            </a:r>
          </a:p>
        </p:txBody>
      </p:sp>
      <p:sp>
        <p:nvSpPr>
          <p:cNvPr id="88074" name="Text Box 10">
            <a:extLst>
              <a:ext uri="{FF2B5EF4-FFF2-40B4-BE49-F238E27FC236}">
                <a16:creationId xmlns:a16="http://schemas.microsoft.com/office/drawing/2014/main" id="{3AC97190-4F6B-47AB-ACD5-B2B5CED5815F}"/>
              </a:ext>
            </a:extLst>
          </p:cNvPr>
          <p:cNvSpPr txBox="1">
            <a:spLocks noChangeArrowheads="1"/>
          </p:cNvSpPr>
          <p:nvPr/>
        </p:nvSpPr>
        <p:spPr bwMode="auto">
          <a:xfrm>
            <a:off x="0" y="44196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6633"/>
                </a:solidFill>
                <a:latin typeface="Arial" panose="020B0604020202020204" pitchFamily="34" charset="0"/>
              </a:rPr>
              <a:t>do alimento.</a:t>
            </a:r>
            <a:endParaRPr lang="pt-BR" altLang="pt-BR" sz="3600">
              <a:latin typeface="Arial" panose="020B0604020202020204" pitchFamily="34" charset="0"/>
            </a:endParaRPr>
          </a:p>
        </p:txBody>
      </p:sp>
      <p:pic>
        <p:nvPicPr>
          <p:cNvPr id="88075" name="Picture 11">
            <a:hlinkClick r:id="" action="ppaction://media"/>
            <a:extLst>
              <a:ext uri="{FF2B5EF4-FFF2-40B4-BE49-F238E27FC236}">
                <a16:creationId xmlns:a16="http://schemas.microsoft.com/office/drawing/2014/main" id="{702854ED-5500-4261-BC8C-551391281F04}"/>
              </a:ext>
            </a:extLst>
          </p:cNvPr>
          <p:cNvPicPr>
            <a:picLocks noRot="1" noChangeAspect="1" noChangeArrowheads="1"/>
          </p:cNvPicPr>
          <p:nvPr>
            <a:wavAudioFile r:embed="rId1" name="grav_out[1].wav"/>
          </p:nvPr>
        </p:nvPicPr>
        <p:blipFill>
          <a:blip r:embed="rId4">
            <a:extLst>
              <a:ext uri="{28A0092B-C50C-407E-A947-70E740481C1C}">
                <a14:useLocalDpi xmlns:a14="http://schemas.microsoft.com/office/drawing/2010/main" val="0"/>
              </a:ext>
            </a:extLst>
          </a:blip>
          <a:srcRect/>
          <a:stretch>
            <a:fillRect/>
          </a:stretch>
        </p:blipFill>
        <p:spPr bwMode="auto">
          <a:xfrm>
            <a:off x="83820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12">
            <a:hlinkClick r:id="" action="ppaction://media"/>
            <a:extLst>
              <a:ext uri="{FF2B5EF4-FFF2-40B4-BE49-F238E27FC236}">
                <a16:creationId xmlns:a16="http://schemas.microsoft.com/office/drawing/2014/main" id="{0AF5DB60-DC00-4F88-98E4-3E6831CF49FA}"/>
              </a:ext>
            </a:extLst>
          </p:cNvPr>
          <p:cNvPicPr>
            <a:picLocks noRot="1" noChangeAspect="1" noChangeArrowheads="1"/>
          </p:cNvPicPr>
          <p:nvPr>
            <a:wavAudioFile r:embed="rId1" name="grav_out[1].wav"/>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1" name="grav_out[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8076"/>
                                        </p:tgtEl>
                                      </p:cBhvr>
                                    </p:cmd>
                                  </p:childTnLst>
                                </p:cTn>
                              </p:par>
                              <p:par>
                                <p:cTn id="7" presetID="23" presetClass="entr" presetSubtype="528" fill="hold" grpId="0" nodeType="withEffect">
                                  <p:stCondLst>
                                    <p:cond delay="0"/>
                                  </p:stCondLst>
                                  <p:childTnLst>
                                    <p:set>
                                      <p:cBhvr>
                                        <p:cTn id="8" dur="1" fill="hold">
                                          <p:stCondLst>
                                            <p:cond delay="0"/>
                                          </p:stCondLst>
                                        </p:cTn>
                                        <p:tgtEl>
                                          <p:spTgt spid="88068"/>
                                        </p:tgtEl>
                                        <p:attrNameLst>
                                          <p:attrName>style.visibility</p:attrName>
                                        </p:attrNameLst>
                                      </p:cBhvr>
                                      <p:to>
                                        <p:strVal val="visible"/>
                                      </p:to>
                                    </p:set>
                                    <p:anim calcmode="lin" valueType="num">
                                      <p:cBhvr>
                                        <p:cTn id="9" dur="500" fill="hold"/>
                                        <p:tgtEl>
                                          <p:spTgt spid="88068"/>
                                        </p:tgtEl>
                                        <p:attrNameLst>
                                          <p:attrName>ppt_w</p:attrName>
                                        </p:attrNameLst>
                                      </p:cBhvr>
                                      <p:tavLst>
                                        <p:tav tm="0">
                                          <p:val>
                                            <p:fltVal val="0"/>
                                          </p:val>
                                        </p:tav>
                                        <p:tav tm="100000">
                                          <p:val>
                                            <p:strVal val="#ppt_w"/>
                                          </p:val>
                                        </p:tav>
                                      </p:tavLst>
                                    </p:anim>
                                    <p:anim calcmode="lin" valueType="num">
                                      <p:cBhvr>
                                        <p:cTn id="10" dur="500" fill="hold"/>
                                        <p:tgtEl>
                                          <p:spTgt spid="88068"/>
                                        </p:tgtEl>
                                        <p:attrNameLst>
                                          <p:attrName>ppt_h</p:attrName>
                                        </p:attrNameLst>
                                      </p:cBhvr>
                                      <p:tavLst>
                                        <p:tav tm="0">
                                          <p:val>
                                            <p:fltVal val="0"/>
                                          </p:val>
                                        </p:tav>
                                        <p:tav tm="100000">
                                          <p:val>
                                            <p:strVal val="#ppt_h"/>
                                          </p:val>
                                        </p:tav>
                                      </p:tavLst>
                                    </p:anim>
                                    <p:anim calcmode="lin" valueType="num">
                                      <p:cBhvr>
                                        <p:cTn id="11" dur="500" fill="hold"/>
                                        <p:tgtEl>
                                          <p:spTgt spid="88068"/>
                                        </p:tgtEl>
                                        <p:attrNameLst>
                                          <p:attrName>ppt_x</p:attrName>
                                        </p:attrNameLst>
                                      </p:cBhvr>
                                      <p:tavLst>
                                        <p:tav tm="0">
                                          <p:val>
                                            <p:fltVal val="0.5"/>
                                          </p:val>
                                        </p:tav>
                                        <p:tav tm="100000">
                                          <p:val>
                                            <p:strVal val="#ppt_x"/>
                                          </p:val>
                                        </p:tav>
                                      </p:tavLst>
                                    </p:anim>
                                    <p:anim calcmode="lin" valueType="num">
                                      <p:cBhvr>
                                        <p:cTn id="12" dur="500" fill="hold"/>
                                        <p:tgtEl>
                                          <p:spTgt spid="88068"/>
                                        </p:tgtEl>
                                        <p:attrNameLst>
                                          <p:attrName>ppt_y</p:attrName>
                                        </p:attrNameLst>
                                      </p:cBhvr>
                                      <p:tavLst>
                                        <p:tav tm="0">
                                          <p:val>
                                            <p:fltVal val="0.5"/>
                                          </p:val>
                                        </p:tav>
                                        <p:tav tm="100000">
                                          <p:val>
                                            <p:strVal val="#ppt_y"/>
                                          </p:val>
                                        </p:tav>
                                      </p:tavLst>
                                    </p:anim>
                                  </p:childTnLst>
                                </p:cTn>
                              </p:par>
                            </p:childTnLst>
                          </p:cTn>
                        </p:par>
                        <p:par>
                          <p:cTn id="13" fill="hold" nodeType="afterGroup">
                            <p:stCondLst>
                              <p:cond delay="500"/>
                            </p:stCondLst>
                            <p:childTnLst>
                              <p:par>
                                <p:cTn id="14" presetID="23" presetClass="entr" presetSubtype="528" fill="hold" grpId="0" nodeType="afterEffect">
                                  <p:stCondLst>
                                    <p:cond delay="0"/>
                                  </p:stCondLst>
                                  <p:childTnLst>
                                    <p:set>
                                      <p:cBhvr>
                                        <p:cTn id="15" dur="1" fill="hold">
                                          <p:stCondLst>
                                            <p:cond delay="0"/>
                                          </p:stCondLst>
                                        </p:cTn>
                                        <p:tgtEl>
                                          <p:spTgt spid="88069"/>
                                        </p:tgtEl>
                                        <p:attrNameLst>
                                          <p:attrName>style.visibility</p:attrName>
                                        </p:attrNameLst>
                                      </p:cBhvr>
                                      <p:to>
                                        <p:strVal val="visible"/>
                                      </p:to>
                                    </p:set>
                                    <p:anim calcmode="lin" valueType="num">
                                      <p:cBhvr>
                                        <p:cTn id="16" dur="500" fill="hold"/>
                                        <p:tgtEl>
                                          <p:spTgt spid="88069"/>
                                        </p:tgtEl>
                                        <p:attrNameLst>
                                          <p:attrName>ppt_w</p:attrName>
                                        </p:attrNameLst>
                                      </p:cBhvr>
                                      <p:tavLst>
                                        <p:tav tm="0">
                                          <p:val>
                                            <p:fltVal val="0"/>
                                          </p:val>
                                        </p:tav>
                                        <p:tav tm="100000">
                                          <p:val>
                                            <p:strVal val="#ppt_w"/>
                                          </p:val>
                                        </p:tav>
                                      </p:tavLst>
                                    </p:anim>
                                    <p:anim calcmode="lin" valueType="num">
                                      <p:cBhvr>
                                        <p:cTn id="17" dur="500" fill="hold"/>
                                        <p:tgtEl>
                                          <p:spTgt spid="88069"/>
                                        </p:tgtEl>
                                        <p:attrNameLst>
                                          <p:attrName>ppt_h</p:attrName>
                                        </p:attrNameLst>
                                      </p:cBhvr>
                                      <p:tavLst>
                                        <p:tav tm="0">
                                          <p:val>
                                            <p:fltVal val="0"/>
                                          </p:val>
                                        </p:tav>
                                        <p:tav tm="100000">
                                          <p:val>
                                            <p:strVal val="#ppt_h"/>
                                          </p:val>
                                        </p:tav>
                                      </p:tavLst>
                                    </p:anim>
                                    <p:anim calcmode="lin" valueType="num">
                                      <p:cBhvr>
                                        <p:cTn id="18" dur="500" fill="hold"/>
                                        <p:tgtEl>
                                          <p:spTgt spid="88069"/>
                                        </p:tgtEl>
                                        <p:attrNameLst>
                                          <p:attrName>ppt_x</p:attrName>
                                        </p:attrNameLst>
                                      </p:cBhvr>
                                      <p:tavLst>
                                        <p:tav tm="0">
                                          <p:val>
                                            <p:fltVal val="0.5"/>
                                          </p:val>
                                        </p:tav>
                                        <p:tav tm="100000">
                                          <p:val>
                                            <p:strVal val="#ppt_x"/>
                                          </p:val>
                                        </p:tav>
                                      </p:tavLst>
                                    </p:anim>
                                    <p:anim calcmode="lin" valueType="num">
                                      <p:cBhvr>
                                        <p:cTn id="19" dur="500" fill="hold"/>
                                        <p:tgtEl>
                                          <p:spTgt spid="88069"/>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23" presetClass="entr" presetSubtype="528" fill="hold" grpId="0" nodeType="afterEffect">
                                  <p:stCondLst>
                                    <p:cond delay="0"/>
                                  </p:stCondLst>
                                  <p:childTnLst>
                                    <p:set>
                                      <p:cBhvr>
                                        <p:cTn id="22" dur="1" fill="hold">
                                          <p:stCondLst>
                                            <p:cond delay="0"/>
                                          </p:stCondLst>
                                        </p:cTn>
                                        <p:tgtEl>
                                          <p:spTgt spid="88070"/>
                                        </p:tgtEl>
                                        <p:attrNameLst>
                                          <p:attrName>style.visibility</p:attrName>
                                        </p:attrNameLst>
                                      </p:cBhvr>
                                      <p:to>
                                        <p:strVal val="visible"/>
                                      </p:to>
                                    </p:set>
                                    <p:anim calcmode="lin" valueType="num">
                                      <p:cBhvr>
                                        <p:cTn id="23" dur="500" fill="hold"/>
                                        <p:tgtEl>
                                          <p:spTgt spid="88070"/>
                                        </p:tgtEl>
                                        <p:attrNameLst>
                                          <p:attrName>ppt_w</p:attrName>
                                        </p:attrNameLst>
                                      </p:cBhvr>
                                      <p:tavLst>
                                        <p:tav tm="0">
                                          <p:val>
                                            <p:fltVal val="0"/>
                                          </p:val>
                                        </p:tav>
                                        <p:tav tm="100000">
                                          <p:val>
                                            <p:strVal val="#ppt_w"/>
                                          </p:val>
                                        </p:tav>
                                      </p:tavLst>
                                    </p:anim>
                                    <p:anim calcmode="lin" valueType="num">
                                      <p:cBhvr>
                                        <p:cTn id="24" dur="500" fill="hold"/>
                                        <p:tgtEl>
                                          <p:spTgt spid="88070"/>
                                        </p:tgtEl>
                                        <p:attrNameLst>
                                          <p:attrName>ppt_h</p:attrName>
                                        </p:attrNameLst>
                                      </p:cBhvr>
                                      <p:tavLst>
                                        <p:tav tm="0">
                                          <p:val>
                                            <p:fltVal val="0"/>
                                          </p:val>
                                        </p:tav>
                                        <p:tav tm="100000">
                                          <p:val>
                                            <p:strVal val="#ppt_h"/>
                                          </p:val>
                                        </p:tav>
                                      </p:tavLst>
                                    </p:anim>
                                    <p:anim calcmode="lin" valueType="num">
                                      <p:cBhvr>
                                        <p:cTn id="25" dur="500" fill="hold"/>
                                        <p:tgtEl>
                                          <p:spTgt spid="88070"/>
                                        </p:tgtEl>
                                        <p:attrNameLst>
                                          <p:attrName>ppt_x</p:attrName>
                                        </p:attrNameLst>
                                      </p:cBhvr>
                                      <p:tavLst>
                                        <p:tav tm="0">
                                          <p:val>
                                            <p:fltVal val="0.5"/>
                                          </p:val>
                                        </p:tav>
                                        <p:tav tm="100000">
                                          <p:val>
                                            <p:strVal val="#ppt_x"/>
                                          </p:val>
                                        </p:tav>
                                      </p:tavLst>
                                    </p:anim>
                                    <p:anim calcmode="lin" valueType="num">
                                      <p:cBhvr>
                                        <p:cTn id="26" dur="500" fill="hold"/>
                                        <p:tgtEl>
                                          <p:spTgt spid="88070"/>
                                        </p:tgtEl>
                                        <p:attrNameLst>
                                          <p:attrName>ppt_y</p:attrName>
                                        </p:attrNameLst>
                                      </p:cBhvr>
                                      <p:tavLst>
                                        <p:tav tm="0">
                                          <p:val>
                                            <p:fltVal val="0.5"/>
                                          </p:val>
                                        </p:tav>
                                        <p:tav tm="100000">
                                          <p:val>
                                            <p:strVal val="#ppt_y"/>
                                          </p:val>
                                        </p:tav>
                                      </p:tavLst>
                                    </p:anim>
                                  </p:childTnLst>
                                </p:cTn>
                              </p:par>
                            </p:childTnLst>
                          </p:cTn>
                        </p:par>
                        <p:par>
                          <p:cTn id="27" fill="hold" nodeType="afterGroup">
                            <p:stCondLst>
                              <p:cond delay="1500"/>
                            </p:stCondLst>
                            <p:childTnLst>
                              <p:par>
                                <p:cTn id="28" presetID="23" presetClass="entr" presetSubtype="528" fill="hold" grpId="0" nodeType="afterEffect">
                                  <p:stCondLst>
                                    <p:cond delay="0"/>
                                  </p:stCondLst>
                                  <p:childTnLst>
                                    <p:set>
                                      <p:cBhvr>
                                        <p:cTn id="29" dur="1" fill="hold">
                                          <p:stCondLst>
                                            <p:cond delay="0"/>
                                          </p:stCondLst>
                                        </p:cTn>
                                        <p:tgtEl>
                                          <p:spTgt spid="88071"/>
                                        </p:tgtEl>
                                        <p:attrNameLst>
                                          <p:attrName>style.visibility</p:attrName>
                                        </p:attrNameLst>
                                      </p:cBhvr>
                                      <p:to>
                                        <p:strVal val="visible"/>
                                      </p:to>
                                    </p:set>
                                    <p:anim calcmode="lin" valueType="num">
                                      <p:cBhvr>
                                        <p:cTn id="30" dur="500" fill="hold"/>
                                        <p:tgtEl>
                                          <p:spTgt spid="88071"/>
                                        </p:tgtEl>
                                        <p:attrNameLst>
                                          <p:attrName>ppt_w</p:attrName>
                                        </p:attrNameLst>
                                      </p:cBhvr>
                                      <p:tavLst>
                                        <p:tav tm="0">
                                          <p:val>
                                            <p:fltVal val="0"/>
                                          </p:val>
                                        </p:tav>
                                        <p:tav tm="100000">
                                          <p:val>
                                            <p:strVal val="#ppt_w"/>
                                          </p:val>
                                        </p:tav>
                                      </p:tavLst>
                                    </p:anim>
                                    <p:anim calcmode="lin" valueType="num">
                                      <p:cBhvr>
                                        <p:cTn id="31" dur="500" fill="hold"/>
                                        <p:tgtEl>
                                          <p:spTgt spid="88071"/>
                                        </p:tgtEl>
                                        <p:attrNameLst>
                                          <p:attrName>ppt_h</p:attrName>
                                        </p:attrNameLst>
                                      </p:cBhvr>
                                      <p:tavLst>
                                        <p:tav tm="0">
                                          <p:val>
                                            <p:fltVal val="0"/>
                                          </p:val>
                                        </p:tav>
                                        <p:tav tm="100000">
                                          <p:val>
                                            <p:strVal val="#ppt_h"/>
                                          </p:val>
                                        </p:tav>
                                      </p:tavLst>
                                    </p:anim>
                                    <p:anim calcmode="lin" valueType="num">
                                      <p:cBhvr>
                                        <p:cTn id="32" dur="500" fill="hold"/>
                                        <p:tgtEl>
                                          <p:spTgt spid="88071"/>
                                        </p:tgtEl>
                                        <p:attrNameLst>
                                          <p:attrName>ppt_x</p:attrName>
                                        </p:attrNameLst>
                                      </p:cBhvr>
                                      <p:tavLst>
                                        <p:tav tm="0">
                                          <p:val>
                                            <p:fltVal val="0.5"/>
                                          </p:val>
                                        </p:tav>
                                        <p:tav tm="100000">
                                          <p:val>
                                            <p:strVal val="#ppt_x"/>
                                          </p:val>
                                        </p:tav>
                                      </p:tavLst>
                                    </p:anim>
                                    <p:anim calcmode="lin" valueType="num">
                                      <p:cBhvr>
                                        <p:cTn id="33" dur="500" fill="hold"/>
                                        <p:tgtEl>
                                          <p:spTgt spid="88071"/>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2000"/>
                            </p:stCondLst>
                            <p:childTnLst>
                              <p:par>
                                <p:cTn id="35" presetID="23" presetClass="entr" presetSubtype="528" fill="hold" grpId="0" nodeType="afterEffect">
                                  <p:stCondLst>
                                    <p:cond delay="0"/>
                                  </p:stCondLst>
                                  <p:childTnLst>
                                    <p:set>
                                      <p:cBhvr>
                                        <p:cTn id="36" dur="1" fill="hold">
                                          <p:stCondLst>
                                            <p:cond delay="0"/>
                                          </p:stCondLst>
                                        </p:cTn>
                                        <p:tgtEl>
                                          <p:spTgt spid="88072"/>
                                        </p:tgtEl>
                                        <p:attrNameLst>
                                          <p:attrName>style.visibility</p:attrName>
                                        </p:attrNameLst>
                                      </p:cBhvr>
                                      <p:to>
                                        <p:strVal val="visible"/>
                                      </p:to>
                                    </p:set>
                                    <p:anim calcmode="lin" valueType="num">
                                      <p:cBhvr>
                                        <p:cTn id="37" dur="500" fill="hold"/>
                                        <p:tgtEl>
                                          <p:spTgt spid="88072"/>
                                        </p:tgtEl>
                                        <p:attrNameLst>
                                          <p:attrName>ppt_w</p:attrName>
                                        </p:attrNameLst>
                                      </p:cBhvr>
                                      <p:tavLst>
                                        <p:tav tm="0">
                                          <p:val>
                                            <p:fltVal val="0"/>
                                          </p:val>
                                        </p:tav>
                                        <p:tav tm="100000">
                                          <p:val>
                                            <p:strVal val="#ppt_w"/>
                                          </p:val>
                                        </p:tav>
                                      </p:tavLst>
                                    </p:anim>
                                    <p:anim calcmode="lin" valueType="num">
                                      <p:cBhvr>
                                        <p:cTn id="38" dur="500" fill="hold"/>
                                        <p:tgtEl>
                                          <p:spTgt spid="88072"/>
                                        </p:tgtEl>
                                        <p:attrNameLst>
                                          <p:attrName>ppt_h</p:attrName>
                                        </p:attrNameLst>
                                      </p:cBhvr>
                                      <p:tavLst>
                                        <p:tav tm="0">
                                          <p:val>
                                            <p:fltVal val="0"/>
                                          </p:val>
                                        </p:tav>
                                        <p:tav tm="100000">
                                          <p:val>
                                            <p:strVal val="#ppt_h"/>
                                          </p:val>
                                        </p:tav>
                                      </p:tavLst>
                                    </p:anim>
                                    <p:anim calcmode="lin" valueType="num">
                                      <p:cBhvr>
                                        <p:cTn id="39" dur="500" fill="hold"/>
                                        <p:tgtEl>
                                          <p:spTgt spid="88072"/>
                                        </p:tgtEl>
                                        <p:attrNameLst>
                                          <p:attrName>ppt_x</p:attrName>
                                        </p:attrNameLst>
                                      </p:cBhvr>
                                      <p:tavLst>
                                        <p:tav tm="0">
                                          <p:val>
                                            <p:fltVal val="0.5"/>
                                          </p:val>
                                        </p:tav>
                                        <p:tav tm="100000">
                                          <p:val>
                                            <p:strVal val="#ppt_x"/>
                                          </p:val>
                                        </p:tav>
                                      </p:tavLst>
                                    </p:anim>
                                    <p:anim calcmode="lin" valueType="num">
                                      <p:cBhvr>
                                        <p:cTn id="40" dur="500" fill="hold"/>
                                        <p:tgtEl>
                                          <p:spTgt spid="88072"/>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2500"/>
                            </p:stCondLst>
                            <p:childTnLst>
                              <p:par>
                                <p:cTn id="42" presetID="23" presetClass="entr" presetSubtype="528" fill="hold" grpId="0" nodeType="afterEffect">
                                  <p:stCondLst>
                                    <p:cond delay="0"/>
                                  </p:stCondLst>
                                  <p:childTnLst>
                                    <p:set>
                                      <p:cBhvr>
                                        <p:cTn id="43" dur="1" fill="hold">
                                          <p:stCondLst>
                                            <p:cond delay="0"/>
                                          </p:stCondLst>
                                        </p:cTn>
                                        <p:tgtEl>
                                          <p:spTgt spid="88073"/>
                                        </p:tgtEl>
                                        <p:attrNameLst>
                                          <p:attrName>style.visibility</p:attrName>
                                        </p:attrNameLst>
                                      </p:cBhvr>
                                      <p:to>
                                        <p:strVal val="visible"/>
                                      </p:to>
                                    </p:set>
                                    <p:anim calcmode="lin" valueType="num">
                                      <p:cBhvr>
                                        <p:cTn id="44" dur="500" fill="hold"/>
                                        <p:tgtEl>
                                          <p:spTgt spid="88073"/>
                                        </p:tgtEl>
                                        <p:attrNameLst>
                                          <p:attrName>ppt_w</p:attrName>
                                        </p:attrNameLst>
                                      </p:cBhvr>
                                      <p:tavLst>
                                        <p:tav tm="0">
                                          <p:val>
                                            <p:fltVal val="0"/>
                                          </p:val>
                                        </p:tav>
                                        <p:tav tm="100000">
                                          <p:val>
                                            <p:strVal val="#ppt_w"/>
                                          </p:val>
                                        </p:tav>
                                      </p:tavLst>
                                    </p:anim>
                                    <p:anim calcmode="lin" valueType="num">
                                      <p:cBhvr>
                                        <p:cTn id="45" dur="500" fill="hold"/>
                                        <p:tgtEl>
                                          <p:spTgt spid="88073"/>
                                        </p:tgtEl>
                                        <p:attrNameLst>
                                          <p:attrName>ppt_h</p:attrName>
                                        </p:attrNameLst>
                                      </p:cBhvr>
                                      <p:tavLst>
                                        <p:tav tm="0">
                                          <p:val>
                                            <p:fltVal val="0"/>
                                          </p:val>
                                        </p:tav>
                                        <p:tav tm="100000">
                                          <p:val>
                                            <p:strVal val="#ppt_h"/>
                                          </p:val>
                                        </p:tav>
                                      </p:tavLst>
                                    </p:anim>
                                    <p:anim calcmode="lin" valueType="num">
                                      <p:cBhvr>
                                        <p:cTn id="46" dur="500" fill="hold"/>
                                        <p:tgtEl>
                                          <p:spTgt spid="88073"/>
                                        </p:tgtEl>
                                        <p:attrNameLst>
                                          <p:attrName>ppt_x</p:attrName>
                                        </p:attrNameLst>
                                      </p:cBhvr>
                                      <p:tavLst>
                                        <p:tav tm="0">
                                          <p:val>
                                            <p:fltVal val="0.5"/>
                                          </p:val>
                                        </p:tav>
                                        <p:tav tm="100000">
                                          <p:val>
                                            <p:strVal val="#ppt_x"/>
                                          </p:val>
                                        </p:tav>
                                      </p:tavLst>
                                    </p:anim>
                                    <p:anim calcmode="lin" valueType="num">
                                      <p:cBhvr>
                                        <p:cTn id="47" dur="500" fill="hold"/>
                                        <p:tgtEl>
                                          <p:spTgt spid="88073"/>
                                        </p:tgtEl>
                                        <p:attrNameLst>
                                          <p:attrName>ppt_y</p:attrName>
                                        </p:attrNameLst>
                                      </p:cBhvr>
                                      <p:tavLst>
                                        <p:tav tm="0">
                                          <p:val>
                                            <p:fltVal val="0.5"/>
                                          </p:val>
                                        </p:tav>
                                        <p:tav tm="100000">
                                          <p:val>
                                            <p:strVal val="#ppt_y"/>
                                          </p:val>
                                        </p:tav>
                                      </p:tavLst>
                                    </p:anim>
                                  </p:childTnLst>
                                </p:cTn>
                              </p:par>
                            </p:childTnLst>
                          </p:cTn>
                        </p:par>
                        <p:par>
                          <p:cTn id="48" fill="hold" nodeType="afterGroup">
                            <p:stCondLst>
                              <p:cond delay="3000"/>
                            </p:stCondLst>
                            <p:childTnLst>
                              <p:par>
                                <p:cTn id="49" presetID="23" presetClass="entr" presetSubtype="528" fill="hold" grpId="0" nodeType="afterEffect">
                                  <p:stCondLst>
                                    <p:cond delay="0"/>
                                  </p:stCondLst>
                                  <p:childTnLst>
                                    <p:set>
                                      <p:cBhvr>
                                        <p:cTn id="50" dur="1" fill="hold">
                                          <p:stCondLst>
                                            <p:cond delay="0"/>
                                          </p:stCondLst>
                                        </p:cTn>
                                        <p:tgtEl>
                                          <p:spTgt spid="88074"/>
                                        </p:tgtEl>
                                        <p:attrNameLst>
                                          <p:attrName>style.visibility</p:attrName>
                                        </p:attrNameLst>
                                      </p:cBhvr>
                                      <p:to>
                                        <p:strVal val="visible"/>
                                      </p:to>
                                    </p:set>
                                    <p:anim calcmode="lin" valueType="num">
                                      <p:cBhvr>
                                        <p:cTn id="51" dur="500" fill="hold"/>
                                        <p:tgtEl>
                                          <p:spTgt spid="88074"/>
                                        </p:tgtEl>
                                        <p:attrNameLst>
                                          <p:attrName>ppt_w</p:attrName>
                                        </p:attrNameLst>
                                      </p:cBhvr>
                                      <p:tavLst>
                                        <p:tav tm="0">
                                          <p:val>
                                            <p:fltVal val="0"/>
                                          </p:val>
                                        </p:tav>
                                        <p:tav tm="100000">
                                          <p:val>
                                            <p:strVal val="#ppt_w"/>
                                          </p:val>
                                        </p:tav>
                                      </p:tavLst>
                                    </p:anim>
                                    <p:anim calcmode="lin" valueType="num">
                                      <p:cBhvr>
                                        <p:cTn id="52" dur="500" fill="hold"/>
                                        <p:tgtEl>
                                          <p:spTgt spid="88074"/>
                                        </p:tgtEl>
                                        <p:attrNameLst>
                                          <p:attrName>ppt_h</p:attrName>
                                        </p:attrNameLst>
                                      </p:cBhvr>
                                      <p:tavLst>
                                        <p:tav tm="0">
                                          <p:val>
                                            <p:fltVal val="0"/>
                                          </p:val>
                                        </p:tav>
                                        <p:tav tm="100000">
                                          <p:val>
                                            <p:strVal val="#ppt_h"/>
                                          </p:val>
                                        </p:tav>
                                      </p:tavLst>
                                    </p:anim>
                                    <p:anim calcmode="lin" valueType="num">
                                      <p:cBhvr>
                                        <p:cTn id="53" dur="500" fill="hold"/>
                                        <p:tgtEl>
                                          <p:spTgt spid="88074"/>
                                        </p:tgtEl>
                                        <p:attrNameLst>
                                          <p:attrName>ppt_x</p:attrName>
                                        </p:attrNameLst>
                                      </p:cBhvr>
                                      <p:tavLst>
                                        <p:tav tm="0">
                                          <p:val>
                                            <p:fltVal val="0.5"/>
                                          </p:val>
                                        </p:tav>
                                        <p:tav tm="100000">
                                          <p:val>
                                            <p:strVal val="#ppt_x"/>
                                          </p:val>
                                        </p:tav>
                                      </p:tavLst>
                                    </p:anim>
                                    <p:anim calcmode="lin" valueType="num">
                                      <p:cBhvr>
                                        <p:cTn id="54" dur="500" fill="hold"/>
                                        <p:tgtEl>
                                          <p:spTgt spid="88074"/>
                                        </p:tgtEl>
                                        <p:attrNameLst>
                                          <p:attrName>ppt_y</p:attrName>
                                        </p:attrNameLst>
                                      </p:cBhvr>
                                      <p:tavLst>
                                        <p:tav tm="0">
                                          <p:val>
                                            <p:fltVal val="0.5"/>
                                          </p:val>
                                        </p:tav>
                                        <p:tav tm="100000">
                                          <p:val>
                                            <p:strVal val="#ppt_y"/>
                                          </p:val>
                                        </p:tav>
                                      </p:tavLst>
                                    </p:anim>
                                  </p:childTnLst>
                                </p:cTn>
                              </p:par>
                            </p:childTnLst>
                          </p:cTn>
                        </p:par>
                        <p:par>
                          <p:cTn id="55" fill="hold" nodeType="afterGroup">
                            <p:stCondLst>
                              <p:cond delay="3500"/>
                            </p:stCondLst>
                            <p:childTnLst>
                              <p:par>
                                <p:cTn id="56" presetID="23" presetClass="entr" presetSubtype="528" fill="hold" grpId="0" nodeType="afterEffect">
                                  <p:stCondLst>
                                    <p:cond delay="0"/>
                                  </p:stCondLst>
                                  <p:iterate type="wd">
                                    <p:tmPct val="100000"/>
                                  </p:iterate>
                                  <p:childTnLst>
                                    <p:set>
                                      <p:cBhvr>
                                        <p:cTn id="57" dur="1" fill="hold">
                                          <p:stCondLst>
                                            <p:cond delay="0"/>
                                          </p:stCondLst>
                                        </p:cTn>
                                        <p:tgtEl>
                                          <p:spTgt spid="88067"/>
                                        </p:tgtEl>
                                        <p:attrNameLst>
                                          <p:attrName>style.visibility</p:attrName>
                                        </p:attrNameLst>
                                      </p:cBhvr>
                                      <p:to>
                                        <p:strVal val="visible"/>
                                      </p:to>
                                    </p:set>
                                    <p:anim calcmode="lin" valueType="num">
                                      <p:cBhvr>
                                        <p:cTn id="58" dur="300" fill="hold"/>
                                        <p:tgtEl>
                                          <p:spTgt spid="88067"/>
                                        </p:tgtEl>
                                        <p:attrNameLst>
                                          <p:attrName>ppt_w</p:attrName>
                                        </p:attrNameLst>
                                      </p:cBhvr>
                                      <p:tavLst>
                                        <p:tav tm="0">
                                          <p:val>
                                            <p:fltVal val="0"/>
                                          </p:val>
                                        </p:tav>
                                        <p:tav tm="100000">
                                          <p:val>
                                            <p:strVal val="#ppt_w"/>
                                          </p:val>
                                        </p:tav>
                                      </p:tavLst>
                                    </p:anim>
                                    <p:anim calcmode="lin" valueType="num">
                                      <p:cBhvr>
                                        <p:cTn id="59" dur="300" fill="hold"/>
                                        <p:tgtEl>
                                          <p:spTgt spid="88067"/>
                                        </p:tgtEl>
                                        <p:attrNameLst>
                                          <p:attrName>ppt_h</p:attrName>
                                        </p:attrNameLst>
                                      </p:cBhvr>
                                      <p:tavLst>
                                        <p:tav tm="0">
                                          <p:val>
                                            <p:fltVal val="0"/>
                                          </p:val>
                                        </p:tav>
                                        <p:tav tm="100000">
                                          <p:val>
                                            <p:strVal val="#ppt_h"/>
                                          </p:val>
                                        </p:tav>
                                      </p:tavLst>
                                    </p:anim>
                                    <p:anim calcmode="lin" valueType="num">
                                      <p:cBhvr>
                                        <p:cTn id="60" dur="300" fill="hold"/>
                                        <p:tgtEl>
                                          <p:spTgt spid="88067"/>
                                        </p:tgtEl>
                                        <p:attrNameLst>
                                          <p:attrName>ppt_x</p:attrName>
                                        </p:attrNameLst>
                                      </p:cBhvr>
                                      <p:tavLst>
                                        <p:tav tm="0">
                                          <p:val>
                                            <p:fltVal val="0.5"/>
                                          </p:val>
                                        </p:tav>
                                        <p:tav tm="100000">
                                          <p:val>
                                            <p:strVal val="#ppt_x"/>
                                          </p:val>
                                        </p:tav>
                                      </p:tavLst>
                                    </p:anim>
                                    <p:anim calcmode="lin" valueType="num">
                                      <p:cBhvr>
                                        <p:cTn id="61" dur="300" fill="hold"/>
                                        <p:tgtEl>
                                          <p:spTgt spid="88067"/>
                                        </p:tgtEl>
                                        <p:attrNameLst>
                                          <p:attrName>ppt_y</p:attrName>
                                        </p:attrNameLst>
                                      </p:cBhvr>
                                      <p:tavLst>
                                        <p:tav tm="0">
                                          <p:val>
                                            <p:fltVal val="0.5"/>
                                          </p:val>
                                        </p:tav>
                                        <p:tav tm="100000">
                                          <p:val>
                                            <p:strVal val="#ppt_y"/>
                                          </p:val>
                                        </p:tav>
                                      </p:tavLst>
                                    </p:anim>
                                  </p:childTnLst>
                                </p:cTn>
                              </p:par>
                            </p:childTnLst>
                          </p:cTn>
                        </p:par>
                        <p:par>
                          <p:cTn id="62" fill="hold" nodeType="afterGroup">
                            <p:stCondLst>
                              <p:cond delay="9800"/>
                            </p:stCondLst>
                            <p:childTnLst>
                              <p:par>
                                <p:cTn id="63" presetID="1" presetClass="mediacall" presetSubtype="0" fill="hold" nodeType="afterEffect">
                                  <p:stCondLst>
                                    <p:cond delay="0"/>
                                  </p:stCondLst>
                                  <p:childTnLst>
                                    <p:cmd type="call" cmd="playFrom(0.0)">
                                      <p:cBhvr>
                                        <p:cTn id="64" dur="1" fill="hold"/>
                                        <p:tgtEl>
                                          <p:spTgt spid="880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5" fill="hold" display="0">
                  <p:stCondLst>
                    <p:cond delay="indefinite"/>
                  </p:stCondLst>
                  <p:endCondLst>
                    <p:cond evt="onPrev" delay="0">
                      <p:tgtEl>
                        <p:sldTgt/>
                      </p:tgtEl>
                    </p:cond>
                    <p:cond evt="onStopAudio" delay="0">
                      <p:tgtEl>
                        <p:sldTgt/>
                      </p:tgtEl>
                    </p:cond>
                  </p:endCondLst>
                </p:cTn>
                <p:tgtEl>
                  <p:spTgt spid="88076"/>
                </p:tgtEl>
              </p:cMediaNode>
            </p:audio>
            <p:audio>
              <p:cMediaNode showWhenStopped="0">
                <p:cTn id="66" fill="hold" display="0">
                  <p:stCondLst>
                    <p:cond delay="indefinite"/>
                  </p:stCondLst>
                  <p:endCondLst>
                    <p:cond evt="onPrev" delay="0">
                      <p:tgtEl>
                        <p:sldTgt/>
                      </p:tgtEl>
                    </p:cond>
                    <p:cond evt="onStopAudio" delay="0">
                      <p:tgtEl>
                        <p:sldTgt/>
                      </p:tgtEl>
                    </p:cond>
                  </p:endCondLst>
                </p:cTn>
                <p:tgtEl>
                  <p:spTgt spid="88075"/>
                </p:tgtEl>
              </p:cMediaNode>
            </p:audio>
          </p:childTnLst>
        </p:cTn>
      </p:par>
    </p:tnLst>
    <p:bldLst>
      <p:bldP spid="88067" grpId="0" autoUpdateAnimBg="0"/>
      <p:bldP spid="88068" grpId="0" autoUpdateAnimBg="0"/>
      <p:bldP spid="88069" grpId="0" autoUpdateAnimBg="0"/>
      <p:bldP spid="88070" grpId="0" autoUpdateAnimBg="0"/>
      <p:bldP spid="88071" grpId="0" autoUpdateAnimBg="0"/>
      <p:bldP spid="88072" grpId="0" autoUpdateAnimBg="0"/>
      <p:bldP spid="88073" grpId="0" autoUpdateAnimBg="0"/>
      <p:bldP spid="8807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ay">
            <a:extLst>
              <a:ext uri="{FF2B5EF4-FFF2-40B4-BE49-F238E27FC236}">
                <a16:creationId xmlns:a16="http://schemas.microsoft.com/office/drawing/2014/main" id="{4D6EB60B-4C71-4FCD-BE86-312AF9D80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a:extLst>
              <a:ext uri="{FF2B5EF4-FFF2-40B4-BE49-F238E27FC236}">
                <a16:creationId xmlns:a16="http://schemas.microsoft.com/office/drawing/2014/main" id="{E2C2BE4A-3FFA-498E-8717-9C8FFA963310}"/>
              </a:ext>
            </a:extLst>
          </p:cNvPr>
          <p:cNvSpPr txBox="1">
            <a:spLocks noChangeArrowheads="1"/>
          </p:cNvSpPr>
          <p:nvPr/>
        </p:nvSpPr>
        <p:spPr bwMode="auto">
          <a:xfrm>
            <a:off x="685800" y="50292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spcBef>
                <a:spcPct val="50000"/>
              </a:spcBef>
            </a:pPr>
            <a:r>
              <a:rPr lang="pt-BR" altLang="pt-BR" sz="3600">
                <a:solidFill>
                  <a:srgbClr val="008000"/>
                </a:solidFill>
                <a:latin typeface="Arial" panose="020B0604020202020204" pitchFamily="34" charset="0"/>
              </a:rPr>
              <a:t>Não misture frutas e verduras; elas não combinam entre si.</a:t>
            </a:r>
          </a:p>
        </p:txBody>
      </p:sp>
      <p:pic>
        <p:nvPicPr>
          <p:cNvPr id="89092" name="Picture 4">
            <a:hlinkClick r:id="" action="ppaction://media"/>
            <a:extLst>
              <a:ext uri="{FF2B5EF4-FFF2-40B4-BE49-F238E27FC236}">
                <a16:creationId xmlns:a16="http://schemas.microsoft.com/office/drawing/2014/main" id="{55310E58-0A34-49F8-B2F3-08BD673618FA}"/>
              </a:ext>
            </a:extLst>
          </p:cNvPr>
          <p:cNvPicPr>
            <a:picLocks noRot="1" noChangeAspect="1" noChangeArrowheads="1"/>
          </p:cNvPicPr>
          <p:nvPr>
            <a:wavAudioFile r:embed="rId1" name="musicawi[1].wav"/>
          </p:nvPr>
        </p:nvPicPr>
        <p:blipFill>
          <a:blip r:embed="rId4">
            <a:extLst>
              <a:ext uri="{28A0092B-C50C-407E-A947-70E740481C1C}">
                <a14:useLocalDpi xmlns:a14="http://schemas.microsoft.com/office/drawing/2010/main" val="0"/>
              </a:ext>
            </a:extLst>
          </a:blip>
          <a:srcRect/>
          <a:stretch>
            <a:fillRect/>
          </a:stretch>
        </p:blipFill>
        <p:spPr bwMode="auto">
          <a:xfrm>
            <a:off x="3810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a:hlinkClick r:id="" action="ppaction://media"/>
            <a:extLst>
              <a:ext uri="{FF2B5EF4-FFF2-40B4-BE49-F238E27FC236}">
                <a16:creationId xmlns:a16="http://schemas.microsoft.com/office/drawing/2014/main" id="{D763A8B2-1100-4392-8E61-AF96647A3F30}"/>
              </a:ext>
            </a:extLst>
          </p:cNvPr>
          <p:cNvPicPr>
            <a:picLocks noRot="1" noChangeAspect="1" noChangeArrowheads="1"/>
          </p:cNvPicPr>
          <p:nvPr>
            <a:wavAudioFile r:embed="rId1" name="musicawi[1].wav"/>
          </p:nvPr>
        </p:nvPicPr>
        <p:blipFill>
          <a:blip r:embed="rId4">
            <a:extLst>
              <a:ext uri="{28A0092B-C50C-407E-A947-70E740481C1C}">
                <a14:useLocalDpi xmlns:a14="http://schemas.microsoft.com/office/drawing/2010/main" val="0"/>
              </a:ext>
            </a:extLst>
          </a:blip>
          <a:srcRect/>
          <a:stretch>
            <a:fillRect/>
          </a:stretch>
        </p:blipFill>
        <p:spPr bwMode="auto">
          <a:xfrm>
            <a:off x="8610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9092"/>
                                        </p:tgtEl>
                                      </p:cBhvr>
                                    </p:cmd>
                                  </p:childTnLst>
                                </p:cTn>
                              </p:par>
                              <p:par>
                                <p:cTn id="7" presetID="23" presetClass="entr" presetSubtype="528" fill="hold" grpId="0" nodeType="withEffect">
                                  <p:stCondLst>
                                    <p:cond delay="1000"/>
                                  </p:stCondLst>
                                  <p:iterate type="wd">
                                    <p:tmPct val="100000"/>
                                  </p:iterate>
                                  <p:childTnLst>
                                    <p:set>
                                      <p:cBhvr>
                                        <p:cTn id="8" dur="1" fill="hold">
                                          <p:stCondLst>
                                            <p:cond delay="0"/>
                                          </p:stCondLst>
                                        </p:cTn>
                                        <p:tgtEl>
                                          <p:spTgt spid="89091"/>
                                        </p:tgtEl>
                                        <p:attrNameLst>
                                          <p:attrName>style.visibility</p:attrName>
                                        </p:attrNameLst>
                                      </p:cBhvr>
                                      <p:to>
                                        <p:strVal val="visible"/>
                                      </p:to>
                                    </p:set>
                                    <p:anim calcmode="lin" valueType="num">
                                      <p:cBhvr>
                                        <p:cTn id="9" dur="300" fill="hold"/>
                                        <p:tgtEl>
                                          <p:spTgt spid="89091"/>
                                        </p:tgtEl>
                                        <p:attrNameLst>
                                          <p:attrName>ppt_w</p:attrName>
                                        </p:attrNameLst>
                                      </p:cBhvr>
                                      <p:tavLst>
                                        <p:tav tm="0">
                                          <p:val>
                                            <p:fltVal val="0"/>
                                          </p:val>
                                        </p:tav>
                                        <p:tav tm="100000">
                                          <p:val>
                                            <p:strVal val="#ppt_w"/>
                                          </p:val>
                                        </p:tav>
                                      </p:tavLst>
                                    </p:anim>
                                    <p:anim calcmode="lin" valueType="num">
                                      <p:cBhvr>
                                        <p:cTn id="10" dur="300" fill="hold"/>
                                        <p:tgtEl>
                                          <p:spTgt spid="89091"/>
                                        </p:tgtEl>
                                        <p:attrNameLst>
                                          <p:attrName>ppt_h</p:attrName>
                                        </p:attrNameLst>
                                      </p:cBhvr>
                                      <p:tavLst>
                                        <p:tav tm="0">
                                          <p:val>
                                            <p:fltVal val="0"/>
                                          </p:val>
                                        </p:tav>
                                        <p:tav tm="100000">
                                          <p:val>
                                            <p:strVal val="#ppt_h"/>
                                          </p:val>
                                        </p:tav>
                                      </p:tavLst>
                                    </p:anim>
                                    <p:anim calcmode="lin" valueType="num">
                                      <p:cBhvr>
                                        <p:cTn id="11" dur="300" fill="hold"/>
                                        <p:tgtEl>
                                          <p:spTgt spid="89091"/>
                                        </p:tgtEl>
                                        <p:attrNameLst>
                                          <p:attrName>ppt_x</p:attrName>
                                        </p:attrNameLst>
                                      </p:cBhvr>
                                      <p:tavLst>
                                        <p:tav tm="0">
                                          <p:val>
                                            <p:fltVal val="0.5"/>
                                          </p:val>
                                        </p:tav>
                                        <p:tav tm="100000">
                                          <p:val>
                                            <p:strVal val="#ppt_x"/>
                                          </p:val>
                                        </p:tav>
                                      </p:tavLst>
                                    </p:anim>
                                    <p:anim calcmode="lin" valueType="num">
                                      <p:cBhvr>
                                        <p:cTn id="12" dur="300" fill="hold"/>
                                        <p:tgtEl>
                                          <p:spTgt spid="89091"/>
                                        </p:tgtEl>
                                        <p:attrNameLst>
                                          <p:attrName>ppt_y</p:attrName>
                                        </p:attrNameLst>
                                      </p:cBhvr>
                                      <p:tavLst>
                                        <p:tav tm="0">
                                          <p:val>
                                            <p:fltVal val="0.5"/>
                                          </p:val>
                                        </p:tav>
                                        <p:tav tm="100000">
                                          <p:val>
                                            <p:strVal val="#ppt_y"/>
                                          </p:val>
                                        </p:tav>
                                      </p:tavLst>
                                    </p:anim>
                                  </p:childTnLst>
                                </p:cTn>
                              </p:par>
                            </p:childTnLst>
                          </p:cTn>
                        </p:par>
                        <p:par>
                          <p:cTn id="13" fill="hold" nodeType="afterGroup">
                            <p:stCondLst>
                              <p:cond delay="4600"/>
                            </p:stCondLst>
                            <p:childTnLst>
                              <p:par>
                                <p:cTn id="14" presetID="1" presetClass="mediacall" presetSubtype="0" fill="hold" nodeType="afterEffect">
                                  <p:stCondLst>
                                    <p:cond delay="0"/>
                                  </p:stCondLst>
                                  <p:childTnLst>
                                    <p:cmd type="call" cmd="playFrom(0.0)">
                                      <p:cBhvr>
                                        <p:cTn id="15" dur="1" fill="hold"/>
                                        <p:tgtEl>
                                          <p:spTgt spid="890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Prev" delay="0">
                      <p:tgtEl>
                        <p:sldTgt/>
                      </p:tgtEl>
                    </p:cond>
                    <p:cond evt="onStopAudio" delay="0">
                      <p:tgtEl>
                        <p:sldTgt/>
                      </p:tgtEl>
                    </p:cond>
                  </p:endCondLst>
                </p:cTn>
                <p:tgtEl>
                  <p:spTgt spid="89092"/>
                </p:tgtEl>
              </p:cMediaNode>
            </p:audio>
            <p:audio>
              <p:cMediaNode showWhenStopped="0">
                <p:cTn id="17" fill="hold" display="0">
                  <p:stCondLst>
                    <p:cond delay="indefinite"/>
                  </p:stCondLst>
                  <p:endCondLst>
                    <p:cond evt="onPrev" delay="0">
                      <p:tgtEl>
                        <p:sldTgt/>
                      </p:tgtEl>
                    </p:cond>
                    <p:cond evt="onStopAudio" delay="0">
                      <p:tgtEl>
                        <p:sldTgt/>
                      </p:tgtEl>
                    </p:cond>
                  </p:endCondLst>
                </p:cTn>
                <p:tgtEl>
                  <p:spTgt spid="89093"/>
                </p:tgtEl>
              </p:cMediaNode>
            </p:audio>
          </p:childTnLst>
        </p:cTn>
      </p:par>
    </p:tnLst>
    <p:bldLst>
      <p:bldP spid="8909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jun">
            <a:extLst>
              <a:ext uri="{FF2B5EF4-FFF2-40B4-BE49-F238E27FC236}">
                <a16:creationId xmlns:a16="http://schemas.microsoft.com/office/drawing/2014/main" id="{EE2E8F09-6741-4035-A2A3-371DA0BF7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65532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a:extLst>
              <a:ext uri="{FF2B5EF4-FFF2-40B4-BE49-F238E27FC236}">
                <a16:creationId xmlns:a16="http://schemas.microsoft.com/office/drawing/2014/main" id="{69E06B62-CA33-44F5-9FC1-3DA7B7A5BE38}"/>
              </a:ext>
            </a:extLst>
          </p:cNvPr>
          <p:cNvSpPr txBox="1">
            <a:spLocks noChangeArrowheads="1"/>
          </p:cNvSpPr>
          <p:nvPr/>
        </p:nvSpPr>
        <p:spPr bwMode="auto">
          <a:xfrm>
            <a:off x="304800" y="3048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DE6002"/>
                </a:solidFill>
                <a:latin typeface="Arial" panose="020B0604020202020204" pitchFamily="34" charset="0"/>
              </a:rPr>
              <a:t>Respeite a regularidade no comer...</a:t>
            </a:r>
            <a:endParaRPr lang="pt-BR" altLang="pt-BR" sz="3600">
              <a:solidFill>
                <a:srgbClr val="BE5F00"/>
              </a:solidFill>
              <a:latin typeface="Arial" panose="020B0604020202020204" pitchFamily="34" charset="0"/>
            </a:endParaRPr>
          </a:p>
        </p:txBody>
      </p:sp>
      <p:sp>
        <p:nvSpPr>
          <p:cNvPr id="90116" name="Text Box 4">
            <a:extLst>
              <a:ext uri="{FF2B5EF4-FFF2-40B4-BE49-F238E27FC236}">
                <a16:creationId xmlns:a16="http://schemas.microsoft.com/office/drawing/2014/main" id="{43B57554-E225-4BAC-B208-33AF1DE6EE11}"/>
              </a:ext>
            </a:extLst>
          </p:cNvPr>
          <p:cNvSpPr txBox="1">
            <a:spLocks noChangeArrowheads="1"/>
          </p:cNvSpPr>
          <p:nvPr/>
        </p:nvSpPr>
        <p:spPr bwMode="auto">
          <a:xfrm>
            <a:off x="4876800" y="1219200"/>
            <a:ext cx="4038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a:spcBef>
                <a:spcPct val="50000"/>
              </a:spcBef>
            </a:pPr>
            <a:r>
              <a:rPr lang="pt-BR" altLang="pt-BR" sz="3600">
                <a:solidFill>
                  <a:srgbClr val="DE6002"/>
                </a:solidFill>
                <a:latin typeface="Arial" panose="020B0604020202020204" pitchFamily="34" charset="0"/>
              </a:rPr>
              <a:t>Coloque alimentos variados em sua mesa!</a:t>
            </a:r>
          </a:p>
        </p:txBody>
      </p:sp>
      <p:sp>
        <p:nvSpPr>
          <p:cNvPr id="90117" name="Text Box 5">
            <a:extLst>
              <a:ext uri="{FF2B5EF4-FFF2-40B4-BE49-F238E27FC236}">
                <a16:creationId xmlns:a16="http://schemas.microsoft.com/office/drawing/2014/main" id="{8A5C8583-674D-49D8-BAE1-651DF6AE4B28}"/>
              </a:ext>
            </a:extLst>
          </p:cNvPr>
          <p:cNvSpPr txBox="1">
            <a:spLocks noChangeArrowheads="1"/>
          </p:cNvSpPr>
          <p:nvPr/>
        </p:nvSpPr>
        <p:spPr bwMode="auto">
          <a:xfrm>
            <a:off x="457200" y="3581400"/>
            <a:ext cx="4343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DE6002"/>
                </a:solidFill>
                <a:latin typeface="Arial" panose="020B0604020202020204" pitchFamily="34" charset="0"/>
              </a:rPr>
              <a:t>Preste atenção na qualidade da comida, e coma com prazer!</a:t>
            </a:r>
          </a:p>
        </p:txBody>
      </p:sp>
      <p:pic>
        <p:nvPicPr>
          <p:cNvPr id="90118" name="Picture 6">
            <a:hlinkClick r:id="" action="ppaction://media"/>
            <a:extLst>
              <a:ext uri="{FF2B5EF4-FFF2-40B4-BE49-F238E27FC236}">
                <a16:creationId xmlns:a16="http://schemas.microsoft.com/office/drawing/2014/main" id="{50481EBB-FB5E-437C-BCC9-7780DFCCF01F}"/>
              </a:ext>
            </a:extLst>
          </p:cNvPr>
          <p:cNvPicPr>
            <a:picLocks noRot="1" noChangeAspect="1" noChangeArrowheads="1"/>
          </p:cNvPicPr>
          <p:nvPr>
            <a:wavAudioFile r:embed="rId1" name="CHIMES.WAV"/>
          </p:nvPr>
        </p:nvPicPr>
        <p:blipFill>
          <a:blip r:embed="rId4">
            <a:extLst>
              <a:ext uri="{28A0092B-C50C-407E-A947-70E740481C1C}">
                <a14:useLocalDpi xmlns:a14="http://schemas.microsoft.com/office/drawing/2010/main" val="0"/>
              </a:ext>
            </a:extLst>
          </a:blip>
          <a:srcRect/>
          <a:stretch>
            <a:fillRect/>
          </a:stretch>
        </p:blipFill>
        <p:spPr bwMode="auto">
          <a:xfrm>
            <a:off x="8153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a:hlinkClick r:id="" action="ppaction://media"/>
            <a:extLst>
              <a:ext uri="{FF2B5EF4-FFF2-40B4-BE49-F238E27FC236}">
                <a16:creationId xmlns:a16="http://schemas.microsoft.com/office/drawing/2014/main" id="{A24D6202-A7FF-4480-ADB6-37588D1D68CF}"/>
              </a:ext>
            </a:extLst>
          </p:cNvPr>
          <p:cNvPicPr>
            <a:picLocks noRot="1" noChangeAspect="1" noChangeArrowheads="1"/>
          </p:cNvPicPr>
          <p:nvPr>
            <a:wavAudioFile r:embed="rId1" name="CHIMES.WAV"/>
          </p:nvPr>
        </p:nvPicPr>
        <p:blipFill>
          <a:blip r:embed="rId4">
            <a:extLst>
              <a:ext uri="{28A0092B-C50C-407E-A947-70E740481C1C}">
                <a14:useLocalDpi xmlns:a14="http://schemas.microsoft.com/office/drawing/2010/main" val="0"/>
              </a:ext>
            </a:extLst>
          </a:blip>
          <a:srcRect/>
          <a:stretch>
            <a:fillRect/>
          </a:stretch>
        </p:blipFill>
        <p:spPr bwMode="auto">
          <a:xfrm>
            <a:off x="3429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a:hlinkClick r:id="" action="ppaction://media"/>
            <a:extLst>
              <a:ext uri="{FF2B5EF4-FFF2-40B4-BE49-F238E27FC236}">
                <a16:creationId xmlns:a16="http://schemas.microsoft.com/office/drawing/2014/main" id="{50046E22-E9ED-4F0F-8C86-AD6A60309E8E}"/>
              </a:ext>
            </a:extLst>
          </p:cNvPr>
          <p:cNvPicPr>
            <a:picLocks noRot="1" noChangeAspect="1" noChangeArrowheads="1"/>
          </p:cNvPicPr>
          <p:nvPr>
            <a:wavAudioFile r:embed="rId1" name="CHIMES.WAV"/>
          </p:nvPr>
        </p:nvPicPr>
        <p:blipFill>
          <a:blip r:embed="rId4">
            <a:extLst>
              <a:ext uri="{28A0092B-C50C-407E-A947-70E740481C1C}">
                <a14:useLocalDpi xmlns:a14="http://schemas.microsoft.com/office/drawing/2010/main" val="0"/>
              </a:ext>
            </a:extLst>
          </a:blip>
          <a:srcRect/>
          <a:stretch>
            <a:fillRect/>
          </a:stretch>
        </p:blipFill>
        <p:spPr bwMode="auto">
          <a:xfrm>
            <a:off x="50292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9">
            <a:hlinkClick r:id="" action="ppaction://media"/>
            <a:extLst>
              <a:ext uri="{FF2B5EF4-FFF2-40B4-BE49-F238E27FC236}">
                <a16:creationId xmlns:a16="http://schemas.microsoft.com/office/drawing/2014/main" id="{EF65FCD8-F966-4B26-B876-9E50CF3EB6E9}"/>
              </a:ext>
            </a:extLst>
          </p:cNvPr>
          <p:cNvPicPr>
            <a:picLocks noRot="1" noChangeAspect="1" noChangeArrowheads="1"/>
          </p:cNvPicPr>
          <p:nvPr>
            <a:wavAudioFile r:embed="rId1" name="CHIMES.WAV"/>
          </p:nvPr>
        </p:nvPicPr>
        <p:blipFill>
          <a:blip r:embed="rId4">
            <a:extLst>
              <a:ext uri="{28A0092B-C50C-407E-A947-70E740481C1C}">
                <a14:useLocalDpi xmlns:a14="http://schemas.microsoft.com/office/drawing/2010/main" val="0"/>
              </a:ext>
            </a:extLst>
          </a:blip>
          <a:srcRect/>
          <a:stretch>
            <a:fillRect/>
          </a:stretch>
        </p:blipFill>
        <p:spPr bwMode="auto">
          <a:xfrm>
            <a:off x="914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31" fill="hold"/>
                                        <p:tgtEl>
                                          <p:spTgt spid="90118"/>
                                        </p:tgtEl>
                                      </p:cBhvr>
                                    </p:cmd>
                                  </p:childTnLst>
                                </p:cTn>
                              </p:par>
                            </p:childTnLst>
                          </p:cTn>
                        </p:par>
                        <p:par>
                          <p:cTn id="7" fill="hold" nodeType="afterGroup">
                            <p:stCondLst>
                              <p:cond delay="631"/>
                            </p:stCondLst>
                            <p:childTnLst>
                              <p:par>
                                <p:cTn id="8" presetID="23" presetClass="entr" presetSubtype="528" fill="hold" grpId="0" nodeType="afterEffect">
                                  <p:stCondLst>
                                    <p:cond delay="1000"/>
                                  </p:stCondLst>
                                  <p:iterate type="wd">
                                    <p:tmPct val="100000"/>
                                  </p:iterate>
                                  <p:childTnLst>
                                    <p:set>
                                      <p:cBhvr>
                                        <p:cTn id="9" dur="1" fill="hold">
                                          <p:stCondLst>
                                            <p:cond delay="0"/>
                                          </p:stCondLst>
                                        </p:cTn>
                                        <p:tgtEl>
                                          <p:spTgt spid="90115"/>
                                        </p:tgtEl>
                                        <p:attrNameLst>
                                          <p:attrName>style.visibility</p:attrName>
                                        </p:attrNameLst>
                                      </p:cBhvr>
                                      <p:to>
                                        <p:strVal val="visible"/>
                                      </p:to>
                                    </p:set>
                                    <p:anim calcmode="lin" valueType="num">
                                      <p:cBhvr>
                                        <p:cTn id="10" dur="300" fill="hold"/>
                                        <p:tgtEl>
                                          <p:spTgt spid="90115"/>
                                        </p:tgtEl>
                                        <p:attrNameLst>
                                          <p:attrName>ppt_w</p:attrName>
                                        </p:attrNameLst>
                                      </p:cBhvr>
                                      <p:tavLst>
                                        <p:tav tm="0">
                                          <p:val>
                                            <p:fltVal val="0"/>
                                          </p:val>
                                        </p:tav>
                                        <p:tav tm="100000">
                                          <p:val>
                                            <p:strVal val="#ppt_w"/>
                                          </p:val>
                                        </p:tav>
                                      </p:tavLst>
                                    </p:anim>
                                    <p:anim calcmode="lin" valueType="num">
                                      <p:cBhvr>
                                        <p:cTn id="11" dur="300" fill="hold"/>
                                        <p:tgtEl>
                                          <p:spTgt spid="90115"/>
                                        </p:tgtEl>
                                        <p:attrNameLst>
                                          <p:attrName>ppt_h</p:attrName>
                                        </p:attrNameLst>
                                      </p:cBhvr>
                                      <p:tavLst>
                                        <p:tav tm="0">
                                          <p:val>
                                            <p:fltVal val="0"/>
                                          </p:val>
                                        </p:tav>
                                        <p:tav tm="100000">
                                          <p:val>
                                            <p:strVal val="#ppt_h"/>
                                          </p:val>
                                        </p:tav>
                                      </p:tavLst>
                                    </p:anim>
                                    <p:anim calcmode="lin" valueType="num">
                                      <p:cBhvr>
                                        <p:cTn id="12" dur="300" fill="hold"/>
                                        <p:tgtEl>
                                          <p:spTgt spid="90115"/>
                                        </p:tgtEl>
                                        <p:attrNameLst>
                                          <p:attrName>ppt_x</p:attrName>
                                        </p:attrNameLst>
                                      </p:cBhvr>
                                      <p:tavLst>
                                        <p:tav tm="0">
                                          <p:val>
                                            <p:fltVal val="0.5"/>
                                          </p:val>
                                        </p:tav>
                                        <p:tav tm="100000">
                                          <p:val>
                                            <p:strVal val="#ppt_x"/>
                                          </p:val>
                                        </p:tav>
                                      </p:tavLst>
                                    </p:anim>
                                    <p:anim calcmode="lin" valueType="num">
                                      <p:cBhvr>
                                        <p:cTn id="13" dur="300" fill="hold"/>
                                        <p:tgtEl>
                                          <p:spTgt spid="90115"/>
                                        </p:tgtEl>
                                        <p:attrNameLst>
                                          <p:attrName>ppt_y</p:attrName>
                                        </p:attrNameLst>
                                      </p:cBhvr>
                                      <p:tavLst>
                                        <p:tav tm="0">
                                          <p:val>
                                            <p:fltVal val="0.5"/>
                                          </p:val>
                                        </p:tav>
                                        <p:tav tm="100000">
                                          <p:val>
                                            <p:strVal val="#ppt_y"/>
                                          </p:val>
                                        </p:tav>
                                      </p:tavLst>
                                    </p:anim>
                                  </p:childTnLst>
                                </p:cTn>
                              </p:par>
                            </p:childTnLst>
                          </p:cTn>
                        </p:par>
                        <p:par>
                          <p:cTn id="14" fill="hold" nodeType="afterGroup">
                            <p:stCondLst>
                              <p:cond delay="3431"/>
                            </p:stCondLst>
                            <p:childTnLst>
                              <p:par>
                                <p:cTn id="15" presetID="1" presetClass="mediacall" presetSubtype="0" fill="hold" nodeType="afterEffect">
                                  <p:stCondLst>
                                    <p:cond delay="0"/>
                                  </p:stCondLst>
                                  <p:childTnLst>
                                    <p:cmd type="call" cmd="playFrom(0.0)">
                                      <p:cBhvr>
                                        <p:cTn id="16" dur="631" fill="hold"/>
                                        <p:tgtEl>
                                          <p:spTgt spid="90119"/>
                                        </p:tgtEl>
                                      </p:cBhvr>
                                    </p:cmd>
                                  </p:childTnLst>
                                </p:cTn>
                              </p:par>
                            </p:childTnLst>
                          </p:cTn>
                        </p:par>
                        <p:par>
                          <p:cTn id="17" fill="hold" nodeType="afterGroup">
                            <p:stCondLst>
                              <p:cond delay="4062"/>
                            </p:stCondLst>
                            <p:childTnLst>
                              <p:par>
                                <p:cTn id="18" presetID="23" presetClass="entr" presetSubtype="528" fill="hold" grpId="0" nodeType="afterEffect">
                                  <p:stCondLst>
                                    <p:cond delay="0"/>
                                  </p:stCondLst>
                                  <p:iterate type="wd">
                                    <p:tmPct val="100000"/>
                                  </p:iterate>
                                  <p:childTnLst>
                                    <p:set>
                                      <p:cBhvr>
                                        <p:cTn id="19" dur="1" fill="hold">
                                          <p:stCondLst>
                                            <p:cond delay="0"/>
                                          </p:stCondLst>
                                        </p:cTn>
                                        <p:tgtEl>
                                          <p:spTgt spid="90116"/>
                                        </p:tgtEl>
                                        <p:attrNameLst>
                                          <p:attrName>style.visibility</p:attrName>
                                        </p:attrNameLst>
                                      </p:cBhvr>
                                      <p:to>
                                        <p:strVal val="visible"/>
                                      </p:to>
                                    </p:set>
                                    <p:anim calcmode="lin" valueType="num">
                                      <p:cBhvr>
                                        <p:cTn id="20" dur="300" fill="hold"/>
                                        <p:tgtEl>
                                          <p:spTgt spid="90116"/>
                                        </p:tgtEl>
                                        <p:attrNameLst>
                                          <p:attrName>ppt_w</p:attrName>
                                        </p:attrNameLst>
                                      </p:cBhvr>
                                      <p:tavLst>
                                        <p:tav tm="0">
                                          <p:val>
                                            <p:fltVal val="0"/>
                                          </p:val>
                                        </p:tav>
                                        <p:tav tm="100000">
                                          <p:val>
                                            <p:strVal val="#ppt_w"/>
                                          </p:val>
                                        </p:tav>
                                      </p:tavLst>
                                    </p:anim>
                                    <p:anim calcmode="lin" valueType="num">
                                      <p:cBhvr>
                                        <p:cTn id="21" dur="300" fill="hold"/>
                                        <p:tgtEl>
                                          <p:spTgt spid="90116"/>
                                        </p:tgtEl>
                                        <p:attrNameLst>
                                          <p:attrName>ppt_h</p:attrName>
                                        </p:attrNameLst>
                                      </p:cBhvr>
                                      <p:tavLst>
                                        <p:tav tm="0">
                                          <p:val>
                                            <p:fltVal val="0"/>
                                          </p:val>
                                        </p:tav>
                                        <p:tav tm="100000">
                                          <p:val>
                                            <p:strVal val="#ppt_h"/>
                                          </p:val>
                                        </p:tav>
                                      </p:tavLst>
                                    </p:anim>
                                    <p:anim calcmode="lin" valueType="num">
                                      <p:cBhvr>
                                        <p:cTn id="22" dur="300" fill="hold"/>
                                        <p:tgtEl>
                                          <p:spTgt spid="90116"/>
                                        </p:tgtEl>
                                        <p:attrNameLst>
                                          <p:attrName>ppt_x</p:attrName>
                                        </p:attrNameLst>
                                      </p:cBhvr>
                                      <p:tavLst>
                                        <p:tav tm="0">
                                          <p:val>
                                            <p:fltVal val="0.5"/>
                                          </p:val>
                                        </p:tav>
                                        <p:tav tm="100000">
                                          <p:val>
                                            <p:strVal val="#ppt_x"/>
                                          </p:val>
                                        </p:tav>
                                      </p:tavLst>
                                    </p:anim>
                                    <p:anim calcmode="lin" valueType="num">
                                      <p:cBhvr>
                                        <p:cTn id="23" dur="300" fill="hold"/>
                                        <p:tgtEl>
                                          <p:spTgt spid="90116"/>
                                        </p:tgtEl>
                                        <p:attrNameLst>
                                          <p:attrName>ppt_y</p:attrName>
                                        </p:attrNameLst>
                                      </p:cBhvr>
                                      <p:tavLst>
                                        <p:tav tm="0">
                                          <p:val>
                                            <p:fltVal val="0.5"/>
                                          </p:val>
                                        </p:tav>
                                        <p:tav tm="100000">
                                          <p:val>
                                            <p:strVal val="#ppt_y"/>
                                          </p:val>
                                        </p:tav>
                                      </p:tavLst>
                                    </p:anim>
                                  </p:childTnLst>
                                </p:cTn>
                              </p:par>
                            </p:childTnLst>
                          </p:cTn>
                        </p:par>
                        <p:par>
                          <p:cTn id="24" fill="hold" nodeType="afterGroup">
                            <p:stCondLst>
                              <p:cond delay="6162"/>
                            </p:stCondLst>
                            <p:childTnLst>
                              <p:par>
                                <p:cTn id="25" presetID="1" presetClass="mediacall" presetSubtype="0" fill="hold" nodeType="afterEffect">
                                  <p:stCondLst>
                                    <p:cond delay="0"/>
                                  </p:stCondLst>
                                  <p:childTnLst>
                                    <p:cmd type="call" cmd="playFrom(0.0)">
                                      <p:cBhvr>
                                        <p:cTn id="26" dur="631" fill="hold"/>
                                        <p:tgtEl>
                                          <p:spTgt spid="90120"/>
                                        </p:tgtEl>
                                      </p:cBhvr>
                                    </p:cmd>
                                  </p:childTnLst>
                                </p:cTn>
                              </p:par>
                            </p:childTnLst>
                          </p:cTn>
                        </p:par>
                        <p:par>
                          <p:cTn id="27" fill="hold" nodeType="afterGroup">
                            <p:stCondLst>
                              <p:cond delay="6793"/>
                            </p:stCondLst>
                            <p:childTnLst>
                              <p:par>
                                <p:cTn id="28" presetID="23" presetClass="entr" presetSubtype="528" fill="hold" grpId="0" nodeType="afterEffect">
                                  <p:stCondLst>
                                    <p:cond delay="0"/>
                                  </p:stCondLst>
                                  <p:iterate type="wd">
                                    <p:tmPct val="100000"/>
                                  </p:iterate>
                                  <p:childTnLst>
                                    <p:set>
                                      <p:cBhvr>
                                        <p:cTn id="29" dur="1" fill="hold">
                                          <p:stCondLst>
                                            <p:cond delay="0"/>
                                          </p:stCondLst>
                                        </p:cTn>
                                        <p:tgtEl>
                                          <p:spTgt spid="90117"/>
                                        </p:tgtEl>
                                        <p:attrNameLst>
                                          <p:attrName>style.visibility</p:attrName>
                                        </p:attrNameLst>
                                      </p:cBhvr>
                                      <p:to>
                                        <p:strVal val="visible"/>
                                      </p:to>
                                    </p:set>
                                    <p:anim calcmode="lin" valueType="num">
                                      <p:cBhvr>
                                        <p:cTn id="30" dur="300" fill="hold"/>
                                        <p:tgtEl>
                                          <p:spTgt spid="90117"/>
                                        </p:tgtEl>
                                        <p:attrNameLst>
                                          <p:attrName>ppt_w</p:attrName>
                                        </p:attrNameLst>
                                      </p:cBhvr>
                                      <p:tavLst>
                                        <p:tav tm="0">
                                          <p:val>
                                            <p:fltVal val="0"/>
                                          </p:val>
                                        </p:tav>
                                        <p:tav tm="100000">
                                          <p:val>
                                            <p:strVal val="#ppt_w"/>
                                          </p:val>
                                        </p:tav>
                                      </p:tavLst>
                                    </p:anim>
                                    <p:anim calcmode="lin" valueType="num">
                                      <p:cBhvr>
                                        <p:cTn id="31" dur="300" fill="hold"/>
                                        <p:tgtEl>
                                          <p:spTgt spid="90117"/>
                                        </p:tgtEl>
                                        <p:attrNameLst>
                                          <p:attrName>ppt_h</p:attrName>
                                        </p:attrNameLst>
                                      </p:cBhvr>
                                      <p:tavLst>
                                        <p:tav tm="0">
                                          <p:val>
                                            <p:fltVal val="0"/>
                                          </p:val>
                                        </p:tav>
                                        <p:tav tm="100000">
                                          <p:val>
                                            <p:strVal val="#ppt_h"/>
                                          </p:val>
                                        </p:tav>
                                      </p:tavLst>
                                    </p:anim>
                                    <p:anim calcmode="lin" valueType="num">
                                      <p:cBhvr>
                                        <p:cTn id="32" dur="300" fill="hold"/>
                                        <p:tgtEl>
                                          <p:spTgt spid="90117"/>
                                        </p:tgtEl>
                                        <p:attrNameLst>
                                          <p:attrName>ppt_x</p:attrName>
                                        </p:attrNameLst>
                                      </p:cBhvr>
                                      <p:tavLst>
                                        <p:tav tm="0">
                                          <p:val>
                                            <p:fltVal val="0.5"/>
                                          </p:val>
                                        </p:tav>
                                        <p:tav tm="100000">
                                          <p:val>
                                            <p:strVal val="#ppt_x"/>
                                          </p:val>
                                        </p:tav>
                                      </p:tavLst>
                                    </p:anim>
                                    <p:anim calcmode="lin" valueType="num">
                                      <p:cBhvr>
                                        <p:cTn id="33" dur="300" fill="hold"/>
                                        <p:tgtEl>
                                          <p:spTgt spid="90117"/>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10393"/>
                            </p:stCondLst>
                            <p:childTnLst>
                              <p:par>
                                <p:cTn id="35" presetID="1" presetClass="mediacall" presetSubtype="0" fill="hold" nodeType="afterEffect">
                                  <p:stCondLst>
                                    <p:cond delay="0"/>
                                  </p:stCondLst>
                                  <p:childTnLst>
                                    <p:cmd type="call" cmd="playFrom(0.0)">
                                      <p:cBhvr>
                                        <p:cTn id="36" dur="631" fill="hold"/>
                                        <p:tgtEl>
                                          <p:spTgt spid="901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7" fill="hold" display="0">
                  <p:stCondLst>
                    <p:cond delay="indefinite"/>
                  </p:stCondLst>
                  <p:endCondLst>
                    <p:cond evt="onNext" delay="0">
                      <p:tgtEl>
                        <p:sldTgt/>
                      </p:tgtEl>
                    </p:cond>
                    <p:cond evt="onPrev" delay="0">
                      <p:tgtEl>
                        <p:sldTgt/>
                      </p:tgtEl>
                    </p:cond>
                    <p:cond evt="onStopAudio" delay="0">
                      <p:tgtEl>
                        <p:sldTgt/>
                      </p:tgtEl>
                    </p:cond>
                  </p:endCondLst>
                </p:cTn>
                <p:tgtEl>
                  <p:spTgt spid="90118"/>
                </p:tgtEl>
              </p:cMediaNode>
            </p:audio>
            <p:audio>
              <p:cMediaNode showWhenStopped="0">
                <p:cTn id="38" fill="hold" display="0">
                  <p:stCondLst>
                    <p:cond delay="indefinite"/>
                  </p:stCondLst>
                  <p:endCondLst>
                    <p:cond evt="onNext" delay="0">
                      <p:tgtEl>
                        <p:sldTgt/>
                      </p:tgtEl>
                    </p:cond>
                    <p:cond evt="onPrev" delay="0">
                      <p:tgtEl>
                        <p:sldTgt/>
                      </p:tgtEl>
                    </p:cond>
                    <p:cond evt="onStopAudio" delay="0">
                      <p:tgtEl>
                        <p:sldTgt/>
                      </p:tgtEl>
                    </p:cond>
                  </p:endCondLst>
                </p:cTn>
                <p:tgtEl>
                  <p:spTgt spid="90119"/>
                </p:tgtEl>
              </p:cMediaNode>
            </p:audio>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90120"/>
                </p:tgtEl>
              </p:cMediaNode>
            </p:audio>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90121"/>
                </p:tgtEl>
              </p:cMediaNode>
            </p:audio>
          </p:childTnLst>
        </p:cTn>
      </p:par>
    </p:tnLst>
    <p:bldLst>
      <p:bldP spid="90115" grpId="0" autoUpdateAnimBg="0"/>
      <p:bldP spid="90116" grpId="0" autoUpdateAnimBg="0"/>
      <p:bldP spid="9011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jul">
            <a:extLst>
              <a:ext uri="{FF2B5EF4-FFF2-40B4-BE49-F238E27FC236}">
                <a16:creationId xmlns:a16="http://schemas.microsoft.com/office/drawing/2014/main" id="{25A8108F-FDBE-4127-B378-007CB4D92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79914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a:extLst>
              <a:ext uri="{FF2B5EF4-FFF2-40B4-BE49-F238E27FC236}">
                <a16:creationId xmlns:a16="http://schemas.microsoft.com/office/drawing/2014/main" id="{070B2523-554A-45DA-A2CB-3F39771AF14B}"/>
              </a:ext>
            </a:extLst>
          </p:cNvPr>
          <p:cNvSpPr txBox="1">
            <a:spLocks noChangeArrowheads="1"/>
          </p:cNvSpPr>
          <p:nvPr/>
        </p:nvSpPr>
        <p:spPr bwMode="auto">
          <a:xfrm>
            <a:off x="457200" y="41148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CC6600"/>
                </a:solidFill>
                <a:latin typeface="Arial" panose="020B0604020202020204" pitchFamily="34" charset="0"/>
              </a:rPr>
              <a:t>Os </a:t>
            </a:r>
            <a:endParaRPr lang="pt-BR" altLang="pt-BR" sz="3600">
              <a:latin typeface="Arial" panose="020B0604020202020204" pitchFamily="34" charset="0"/>
            </a:endParaRPr>
          </a:p>
        </p:txBody>
      </p:sp>
      <p:sp>
        <p:nvSpPr>
          <p:cNvPr id="91140" name="Text Box 4">
            <a:extLst>
              <a:ext uri="{FF2B5EF4-FFF2-40B4-BE49-F238E27FC236}">
                <a16:creationId xmlns:a16="http://schemas.microsoft.com/office/drawing/2014/main" id="{8AF5DBA4-BAFE-4B42-8635-F501E6C8405F}"/>
              </a:ext>
            </a:extLst>
          </p:cNvPr>
          <p:cNvSpPr txBox="1">
            <a:spLocks noChangeArrowheads="1"/>
          </p:cNvSpPr>
          <p:nvPr/>
        </p:nvSpPr>
        <p:spPr bwMode="auto">
          <a:xfrm>
            <a:off x="304800" y="53340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CC6600"/>
                </a:solidFill>
                <a:latin typeface="Arial" panose="020B0604020202020204" pitchFamily="34" charset="0"/>
              </a:rPr>
              <a:t>devem ser cuidadosamente escolhidos e preparados com amor e carinho!</a:t>
            </a:r>
            <a:endParaRPr lang="pt-BR" altLang="pt-BR" sz="3600">
              <a:latin typeface="Arial" panose="020B0604020202020204" pitchFamily="34" charset="0"/>
            </a:endParaRPr>
          </a:p>
        </p:txBody>
      </p:sp>
      <p:sp>
        <p:nvSpPr>
          <p:cNvPr id="91141" name="Text Box 5">
            <a:extLst>
              <a:ext uri="{FF2B5EF4-FFF2-40B4-BE49-F238E27FC236}">
                <a16:creationId xmlns:a16="http://schemas.microsoft.com/office/drawing/2014/main" id="{744C467D-22FD-4840-9334-D1ED4BEF2183}"/>
              </a:ext>
            </a:extLst>
          </p:cNvPr>
          <p:cNvSpPr txBox="1">
            <a:spLocks noChangeArrowheads="1"/>
          </p:cNvSpPr>
          <p:nvPr/>
        </p:nvSpPr>
        <p:spPr bwMode="auto">
          <a:xfrm>
            <a:off x="381000" y="47244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CC6600"/>
                </a:solidFill>
                <a:latin typeface="Arial" panose="020B0604020202020204" pitchFamily="34" charset="0"/>
              </a:rPr>
              <a:t>alimentos</a:t>
            </a:r>
          </a:p>
        </p:txBody>
      </p:sp>
      <p:pic>
        <p:nvPicPr>
          <p:cNvPr id="91142" name="Picture 6">
            <a:hlinkClick r:id="" action="ppaction://media"/>
            <a:extLst>
              <a:ext uri="{FF2B5EF4-FFF2-40B4-BE49-F238E27FC236}">
                <a16:creationId xmlns:a16="http://schemas.microsoft.com/office/drawing/2014/main" id="{8DF3D364-D9E1-492A-A574-694DDC4540E9}"/>
              </a:ext>
            </a:extLst>
          </p:cNvPr>
          <p:cNvPicPr>
            <a:picLocks noRot="1" noChangeAspect="1" noChangeArrowheads="1"/>
          </p:cNvPicPr>
          <p:nvPr>
            <a:wavAudioFile r:embed="rId1" name="cat[1].wav"/>
          </p:nvPr>
        </p:nvPicPr>
        <p:blipFill>
          <a:blip r:embed="rId4">
            <a:extLst>
              <a:ext uri="{28A0092B-C50C-407E-A947-70E740481C1C}">
                <a14:useLocalDpi xmlns:a14="http://schemas.microsoft.com/office/drawing/2010/main" val="0"/>
              </a:ext>
            </a:extLst>
          </a:blip>
          <a:srcRect/>
          <a:stretch>
            <a:fillRect/>
          </a:stretch>
        </p:blipFill>
        <p:spPr bwMode="auto">
          <a:xfrm>
            <a:off x="84582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a:hlinkClick r:id="" action="ppaction://media"/>
            <a:extLst>
              <a:ext uri="{FF2B5EF4-FFF2-40B4-BE49-F238E27FC236}">
                <a16:creationId xmlns:a16="http://schemas.microsoft.com/office/drawing/2014/main" id="{B5CB3871-6F7F-4356-9F0C-1D0B25D4FDC8}"/>
              </a:ext>
            </a:extLst>
          </p:cNvPr>
          <p:cNvPicPr>
            <a:picLocks noRot="1" noChangeAspect="1" noChangeArrowheads="1"/>
          </p:cNvPicPr>
          <p:nvPr>
            <a:wavAudioFile r:embed="rId1" name="cat[1].wav"/>
          </p:nvPr>
        </p:nvPicPr>
        <p:blipFill>
          <a:blip r:embed="rId4">
            <a:extLst>
              <a:ext uri="{28A0092B-C50C-407E-A947-70E740481C1C}">
                <a14:useLocalDpi xmlns:a14="http://schemas.microsoft.com/office/drawing/2010/main" val="0"/>
              </a:ext>
            </a:extLst>
          </a:blip>
          <a:srcRect/>
          <a:stretch>
            <a:fillRect/>
          </a:stretch>
        </p:blipFill>
        <p:spPr bwMode="auto">
          <a:xfrm>
            <a:off x="85344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88" fill="hold"/>
                                        <p:tgtEl>
                                          <p:spTgt spid="91142"/>
                                        </p:tgtEl>
                                      </p:cBhvr>
                                    </p:cmd>
                                  </p:childTnLst>
                                </p:cTn>
                              </p:par>
                            </p:childTnLst>
                          </p:cTn>
                        </p:par>
                        <p:par>
                          <p:cTn id="7" fill="hold" nodeType="afterGroup">
                            <p:stCondLst>
                              <p:cond delay="588"/>
                            </p:stCondLst>
                            <p:childTnLst>
                              <p:par>
                                <p:cTn id="8" presetID="23" presetClass="entr" presetSubtype="528" fill="hold" grpId="0" nodeType="afterEffect">
                                  <p:stCondLst>
                                    <p:cond delay="1000"/>
                                  </p:stCondLst>
                                  <p:iterate type="wd">
                                    <p:tmPct val="100000"/>
                                  </p:iterate>
                                  <p:childTnLst>
                                    <p:set>
                                      <p:cBhvr>
                                        <p:cTn id="9" dur="1" fill="hold">
                                          <p:stCondLst>
                                            <p:cond delay="0"/>
                                          </p:stCondLst>
                                        </p:cTn>
                                        <p:tgtEl>
                                          <p:spTgt spid="91139"/>
                                        </p:tgtEl>
                                        <p:attrNameLst>
                                          <p:attrName>style.visibility</p:attrName>
                                        </p:attrNameLst>
                                      </p:cBhvr>
                                      <p:to>
                                        <p:strVal val="visible"/>
                                      </p:to>
                                    </p:set>
                                    <p:anim calcmode="lin" valueType="num">
                                      <p:cBhvr>
                                        <p:cTn id="10" dur="300" fill="hold"/>
                                        <p:tgtEl>
                                          <p:spTgt spid="91139"/>
                                        </p:tgtEl>
                                        <p:attrNameLst>
                                          <p:attrName>ppt_w</p:attrName>
                                        </p:attrNameLst>
                                      </p:cBhvr>
                                      <p:tavLst>
                                        <p:tav tm="0">
                                          <p:val>
                                            <p:fltVal val="0"/>
                                          </p:val>
                                        </p:tav>
                                        <p:tav tm="100000">
                                          <p:val>
                                            <p:strVal val="#ppt_w"/>
                                          </p:val>
                                        </p:tav>
                                      </p:tavLst>
                                    </p:anim>
                                    <p:anim calcmode="lin" valueType="num">
                                      <p:cBhvr>
                                        <p:cTn id="11" dur="300" fill="hold"/>
                                        <p:tgtEl>
                                          <p:spTgt spid="91139"/>
                                        </p:tgtEl>
                                        <p:attrNameLst>
                                          <p:attrName>ppt_h</p:attrName>
                                        </p:attrNameLst>
                                      </p:cBhvr>
                                      <p:tavLst>
                                        <p:tav tm="0">
                                          <p:val>
                                            <p:fltVal val="0"/>
                                          </p:val>
                                        </p:tav>
                                        <p:tav tm="100000">
                                          <p:val>
                                            <p:strVal val="#ppt_h"/>
                                          </p:val>
                                        </p:tav>
                                      </p:tavLst>
                                    </p:anim>
                                    <p:anim calcmode="lin" valueType="num">
                                      <p:cBhvr>
                                        <p:cTn id="12" dur="300" fill="hold"/>
                                        <p:tgtEl>
                                          <p:spTgt spid="91139"/>
                                        </p:tgtEl>
                                        <p:attrNameLst>
                                          <p:attrName>ppt_x</p:attrName>
                                        </p:attrNameLst>
                                      </p:cBhvr>
                                      <p:tavLst>
                                        <p:tav tm="0">
                                          <p:val>
                                            <p:fltVal val="0.5"/>
                                          </p:val>
                                        </p:tav>
                                        <p:tav tm="100000">
                                          <p:val>
                                            <p:strVal val="#ppt_x"/>
                                          </p:val>
                                        </p:tav>
                                      </p:tavLst>
                                    </p:anim>
                                    <p:anim calcmode="lin" valueType="num">
                                      <p:cBhvr>
                                        <p:cTn id="13" dur="300" fill="hold"/>
                                        <p:tgtEl>
                                          <p:spTgt spid="91139"/>
                                        </p:tgtEl>
                                        <p:attrNameLst>
                                          <p:attrName>ppt_y</p:attrName>
                                        </p:attrNameLst>
                                      </p:cBhvr>
                                      <p:tavLst>
                                        <p:tav tm="0">
                                          <p:val>
                                            <p:fltVal val="0.5"/>
                                          </p:val>
                                        </p:tav>
                                        <p:tav tm="100000">
                                          <p:val>
                                            <p:strVal val="#ppt_y"/>
                                          </p:val>
                                        </p:tav>
                                      </p:tavLst>
                                    </p:anim>
                                  </p:childTnLst>
                                </p:cTn>
                              </p:par>
                            </p:childTnLst>
                          </p:cTn>
                        </p:par>
                        <p:par>
                          <p:cTn id="14" fill="hold" nodeType="afterGroup">
                            <p:stCondLst>
                              <p:cond delay="2188"/>
                            </p:stCondLst>
                            <p:childTnLst>
                              <p:par>
                                <p:cTn id="15" presetID="23" presetClass="entr" presetSubtype="528" fill="hold" grpId="0" nodeType="afterEffect">
                                  <p:stCondLst>
                                    <p:cond delay="0"/>
                                  </p:stCondLst>
                                  <p:childTnLst>
                                    <p:set>
                                      <p:cBhvr>
                                        <p:cTn id="16" dur="1" fill="hold">
                                          <p:stCondLst>
                                            <p:cond delay="0"/>
                                          </p:stCondLst>
                                        </p:cTn>
                                        <p:tgtEl>
                                          <p:spTgt spid="91141"/>
                                        </p:tgtEl>
                                        <p:attrNameLst>
                                          <p:attrName>style.visibility</p:attrName>
                                        </p:attrNameLst>
                                      </p:cBhvr>
                                      <p:to>
                                        <p:strVal val="visible"/>
                                      </p:to>
                                    </p:set>
                                    <p:anim calcmode="lin" valueType="num">
                                      <p:cBhvr>
                                        <p:cTn id="17" dur="500" fill="hold"/>
                                        <p:tgtEl>
                                          <p:spTgt spid="91141"/>
                                        </p:tgtEl>
                                        <p:attrNameLst>
                                          <p:attrName>ppt_w</p:attrName>
                                        </p:attrNameLst>
                                      </p:cBhvr>
                                      <p:tavLst>
                                        <p:tav tm="0">
                                          <p:val>
                                            <p:fltVal val="0"/>
                                          </p:val>
                                        </p:tav>
                                        <p:tav tm="100000">
                                          <p:val>
                                            <p:strVal val="#ppt_w"/>
                                          </p:val>
                                        </p:tav>
                                      </p:tavLst>
                                    </p:anim>
                                    <p:anim calcmode="lin" valueType="num">
                                      <p:cBhvr>
                                        <p:cTn id="18" dur="500" fill="hold"/>
                                        <p:tgtEl>
                                          <p:spTgt spid="91141"/>
                                        </p:tgtEl>
                                        <p:attrNameLst>
                                          <p:attrName>ppt_h</p:attrName>
                                        </p:attrNameLst>
                                      </p:cBhvr>
                                      <p:tavLst>
                                        <p:tav tm="0">
                                          <p:val>
                                            <p:fltVal val="0"/>
                                          </p:val>
                                        </p:tav>
                                        <p:tav tm="100000">
                                          <p:val>
                                            <p:strVal val="#ppt_h"/>
                                          </p:val>
                                        </p:tav>
                                      </p:tavLst>
                                    </p:anim>
                                    <p:anim calcmode="lin" valueType="num">
                                      <p:cBhvr>
                                        <p:cTn id="19" dur="500" fill="hold"/>
                                        <p:tgtEl>
                                          <p:spTgt spid="91141"/>
                                        </p:tgtEl>
                                        <p:attrNameLst>
                                          <p:attrName>ppt_x</p:attrName>
                                        </p:attrNameLst>
                                      </p:cBhvr>
                                      <p:tavLst>
                                        <p:tav tm="0">
                                          <p:val>
                                            <p:fltVal val="0.5"/>
                                          </p:val>
                                        </p:tav>
                                        <p:tav tm="100000">
                                          <p:val>
                                            <p:strVal val="#ppt_x"/>
                                          </p:val>
                                        </p:tav>
                                      </p:tavLst>
                                    </p:anim>
                                    <p:anim calcmode="lin" valueType="num">
                                      <p:cBhvr>
                                        <p:cTn id="20" dur="500" fill="hold"/>
                                        <p:tgtEl>
                                          <p:spTgt spid="91141"/>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2688"/>
                            </p:stCondLst>
                            <p:childTnLst>
                              <p:par>
                                <p:cTn id="22" presetID="23" presetClass="entr" presetSubtype="528" fill="hold" grpId="0" nodeType="afterEffect">
                                  <p:stCondLst>
                                    <p:cond delay="0"/>
                                  </p:stCondLst>
                                  <p:iterate type="wd">
                                    <p:tmPct val="100000"/>
                                  </p:iterate>
                                  <p:childTnLst>
                                    <p:set>
                                      <p:cBhvr>
                                        <p:cTn id="23" dur="1" fill="hold">
                                          <p:stCondLst>
                                            <p:cond delay="0"/>
                                          </p:stCondLst>
                                        </p:cTn>
                                        <p:tgtEl>
                                          <p:spTgt spid="91140"/>
                                        </p:tgtEl>
                                        <p:attrNameLst>
                                          <p:attrName>style.visibility</p:attrName>
                                        </p:attrNameLst>
                                      </p:cBhvr>
                                      <p:to>
                                        <p:strVal val="visible"/>
                                      </p:to>
                                    </p:set>
                                    <p:anim calcmode="lin" valueType="num">
                                      <p:cBhvr>
                                        <p:cTn id="24" dur="300" fill="hold"/>
                                        <p:tgtEl>
                                          <p:spTgt spid="91140"/>
                                        </p:tgtEl>
                                        <p:attrNameLst>
                                          <p:attrName>ppt_w</p:attrName>
                                        </p:attrNameLst>
                                      </p:cBhvr>
                                      <p:tavLst>
                                        <p:tav tm="0">
                                          <p:val>
                                            <p:fltVal val="0"/>
                                          </p:val>
                                        </p:tav>
                                        <p:tav tm="100000">
                                          <p:val>
                                            <p:strVal val="#ppt_w"/>
                                          </p:val>
                                        </p:tav>
                                      </p:tavLst>
                                    </p:anim>
                                    <p:anim calcmode="lin" valueType="num">
                                      <p:cBhvr>
                                        <p:cTn id="25" dur="300" fill="hold"/>
                                        <p:tgtEl>
                                          <p:spTgt spid="91140"/>
                                        </p:tgtEl>
                                        <p:attrNameLst>
                                          <p:attrName>ppt_h</p:attrName>
                                        </p:attrNameLst>
                                      </p:cBhvr>
                                      <p:tavLst>
                                        <p:tav tm="0">
                                          <p:val>
                                            <p:fltVal val="0"/>
                                          </p:val>
                                        </p:tav>
                                        <p:tav tm="100000">
                                          <p:val>
                                            <p:strVal val="#ppt_h"/>
                                          </p:val>
                                        </p:tav>
                                      </p:tavLst>
                                    </p:anim>
                                    <p:anim calcmode="lin" valueType="num">
                                      <p:cBhvr>
                                        <p:cTn id="26" dur="300" fill="hold"/>
                                        <p:tgtEl>
                                          <p:spTgt spid="91140"/>
                                        </p:tgtEl>
                                        <p:attrNameLst>
                                          <p:attrName>ppt_x</p:attrName>
                                        </p:attrNameLst>
                                      </p:cBhvr>
                                      <p:tavLst>
                                        <p:tav tm="0">
                                          <p:val>
                                            <p:fltVal val="0.5"/>
                                          </p:val>
                                        </p:tav>
                                        <p:tav tm="100000">
                                          <p:val>
                                            <p:strVal val="#ppt_x"/>
                                          </p:val>
                                        </p:tav>
                                      </p:tavLst>
                                    </p:anim>
                                    <p:anim calcmode="lin" valueType="num">
                                      <p:cBhvr>
                                        <p:cTn id="27" dur="300" fill="hold"/>
                                        <p:tgtEl>
                                          <p:spTgt spid="91140"/>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5988"/>
                            </p:stCondLst>
                            <p:childTnLst>
                              <p:par>
                                <p:cTn id="29" presetID="1" presetClass="mediacall" presetSubtype="0" fill="hold" nodeType="afterEffect">
                                  <p:stCondLst>
                                    <p:cond delay="0"/>
                                  </p:stCondLst>
                                  <p:childTnLst>
                                    <p:cmd type="call" cmd="playFrom(0.0)">
                                      <p:cBhvr>
                                        <p:cTn id="30" dur="588" fill="hold"/>
                                        <p:tgtEl>
                                          <p:spTgt spid="911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91142"/>
                </p:tgtEl>
              </p:cMediaNode>
            </p:audio>
            <p:audio>
              <p:cMediaNode showWhenStopped="0">
                <p:cTn id="32" fill="hold" display="0">
                  <p:stCondLst>
                    <p:cond delay="indefinite"/>
                  </p:stCondLst>
                  <p:endCondLst>
                    <p:cond evt="onNext" delay="0">
                      <p:tgtEl>
                        <p:sldTgt/>
                      </p:tgtEl>
                    </p:cond>
                    <p:cond evt="onPrev" delay="0">
                      <p:tgtEl>
                        <p:sldTgt/>
                      </p:tgtEl>
                    </p:cond>
                    <p:cond evt="onStopAudio" delay="0">
                      <p:tgtEl>
                        <p:sldTgt/>
                      </p:tgtEl>
                    </p:cond>
                  </p:endCondLst>
                </p:cTn>
                <p:tgtEl>
                  <p:spTgt spid="91143"/>
                </p:tgtEl>
              </p:cMediaNode>
            </p:audio>
          </p:childTnLst>
        </p:cTn>
      </p:par>
    </p:tnLst>
    <p:bldLst>
      <p:bldP spid="91139" grpId="0" autoUpdateAnimBg="0"/>
      <p:bldP spid="91140" grpId="0" autoUpdateAnimBg="0"/>
      <p:bldP spid="9114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ug">
            <a:extLst>
              <a:ext uri="{FF2B5EF4-FFF2-40B4-BE49-F238E27FC236}">
                <a16:creationId xmlns:a16="http://schemas.microsoft.com/office/drawing/2014/main" id="{AA393A69-C8E8-48AF-ACB0-92408D829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49275"/>
            <a:ext cx="6477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a:extLst>
              <a:ext uri="{FF2B5EF4-FFF2-40B4-BE49-F238E27FC236}">
                <a16:creationId xmlns:a16="http://schemas.microsoft.com/office/drawing/2014/main" id="{AF305F97-4D02-404B-9AB2-014C8B1F2D4F}"/>
              </a:ext>
            </a:extLst>
          </p:cNvPr>
          <p:cNvSpPr txBox="1">
            <a:spLocks noChangeArrowheads="1"/>
          </p:cNvSpPr>
          <p:nvPr/>
        </p:nvSpPr>
        <p:spPr bwMode="auto">
          <a:xfrm>
            <a:off x="914400" y="228600"/>
            <a:ext cx="769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CC6600"/>
                </a:solidFill>
                <a:latin typeface="Arial" panose="020B0604020202020204" pitchFamily="34" charset="0"/>
              </a:rPr>
              <a:t>Alimentos alaranjados protegem as células contra o envelhecimento...</a:t>
            </a:r>
            <a:endParaRPr lang="pt-BR" altLang="pt-BR" sz="3600">
              <a:latin typeface="Arial" panose="020B0604020202020204" pitchFamily="34" charset="0"/>
            </a:endParaRPr>
          </a:p>
        </p:txBody>
      </p:sp>
      <p:sp>
        <p:nvSpPr>
          <p:cNvPr id="92164" name="Text Box 4">
            <a:extLst>
              <a:ext uri="{FF2B5EF4-FFF2-40B4-BE49-F238E27FC236}">
                <a16:creationId xmlns:a16="http://schemas.microsoft.com/office/drawing/2014/main" id="{F9D68BA6-1110-47E0-AEB9-0BEC7212FEDA}"/>
              </a:ext>
            </a:extLst>
          </p:cNvPr>
          <p:cNvSpPr txBox="1">
            <a:spLocks noChangeArrowheads="1"/>
          </p:cNvSpPr>
          <p:nvPr/>
        </p:nvSpPr>
        <p:spPr bwMode="auto">
          <a:xfrm>
            <a:off x="900113" y="4756150"/>
            <a:ext cx="7010400" cy="2101850"/>
          </a:xfrm>
          <a:prstGeom prst="rect">
            <a:avLst/>
          </a:prstGeom>
          <a:noFill/>
          <a:ln w="9525">
            <a:noFill/>
            <a:miter lim="800000"/>
            <a:headEnd/>
            <a:tailEnd/>
          </a:ln>
          <a:effectLst/>
        </p:spPr>
        <p:txBody>
          <a:bodyPr>
            <a:spAutoFit/>
          </a:bodyPr>
          <a:lstStyle/>
          <a:p>
            <a:pPr eaLnBrk="0" hangingPunct="0">
              <a:spcBef>
                <a:spcPct val="50000"/>
              </a:spcBef>
              <a:defRPr/>
            </a:pPr>
            <a:r>
              <a:rPr lang="pt-BR" sz="4400">
                <a:solidFill>
                  <a:srgbClr val="FF7C80"/>
                </a:solidFill>
                <a:effectLst>
                  <a:outerShdw blurRad="38100" dist="38100" dir="2700000" algn="tl">
                    <a:srgbClr val="C0C0C0"/>
                  </a:outerShdw>
                </a:effectLst>
                <a:latin typeface="Arial" charset="0"/>
              </a:rPr>
              <a:t>E quem não quer isso?  Envelhecer bem devagar??</a:t>
            </a:r>
            <a:endParaRPr lang="pt-BR" sz="4000">
              <a:solidFill>
                <a:srgbClr val="FF7C80"/>
              </a:solidFill>
              <a:effectLst>
                <a:outerShdw blurRad="38100" dist="38100" dir="2700000" algn="tl">
                  <a:srgbClr val="C0C0C0"/>
                </a:outerShdw>
              </a:effectLst>
              <a:latin typeface="Arial" charset="0"/>
            </a:endParaRPr>
          </a:p>
        </p:txBody>
      </p:sp>
      <p:pic>
        <p:nvPicPr>
          <p:cNvPr id="92165" name="Picture 5">
            <a:hlinkClick r:id="" action="ppaction://media"/>
            <a:extLst>
              <a:ext uri="{FF2B5EF4-FFF2-40B4-BE49-F238E27FC236}">
                <a16:creationId xmlns:a16="http://schemas.microsoft.com/office/drawing/2014/main" id="{C8DDE65A-AB55-44A7-A577-39D42659D657}"/>
              </a:ext>
            </a:extLst>
          </p:cNvPr>
          <p:cNvPicPr>
            <a:picLocks noRot="1" noChangeAspect="1" noChangeArrowheads="1"/>
          </p:cNvPicPr>
          <p:nvPr>
            <a:wavAudioFile r:embed="rId1" name="musicawi[1].wav"/>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a:hlinkClick r:id="" action="ppaction://media"/>
            <a:extLst>
              <a:ext uri="{FF2B5EF4-FFF2-40B4-BE49-F238E27FC236}">
                <a16:creationId xmlns:a16="http://schemas.microsoft.com/office/drawing/2014/main" id="{D12FB4F4-1926-49C8-9D54-D0E6C707CB61}"/>
              </a:ext>
            </a:extLst>
          </p:cNvPr>
          <p:cNvPicPr>
            <a:picLocks noRot="1" noChangeAspect="1" noChangeArrowheads="1"/>
          </p:cNvPicPr>
          <p:nvPr>
            <a:wavAudioFile r:embed="rId2" name="musicaop[1].wav"/>
          </p:nvPr>
        </p:nvPicPr>
        <p:blipFill>
          <a:blip r:embed="rId5">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31" fill="hold"/>
                                        <p:tgtEl>
                                          <p:spTgt spid="92165"/>
                                        </p:tgtEl>
                                      </p:cBhvr>
                                    </p:cmd>
                                  </p:childTnLst>
                                </p:cTn>
                              </p:par>
                            </p:childTnLst>
                          </p:cTn>
                        </p:par>
                        <p:par>
                          <p:cTn id="7" fill="hold" nodeType="afterGroup">
                            <p:stCondLst>
                              <p:cond delay="2131"/>
                            </p:stCondLst>
                            <p:childTnLst>
                              <p:par>
                                <p:cTn id="8" presetID="23" presetClass="entr" presetSubtype="528" fill="hold" grpId="0" nodeType="afterEffect">
                                  <p:stCondLst>
                                    <p:cond delay="0"/>
                                  </p:stCondLst>
                                  <p:iterate type="wd">
                                    <p:tmPct val="100000"/>
                                  </p:iterate>
                                  <p:childTnLst>
                                    <p:set>
                                      <p:cBhvr>
                                        <p:cTn id="9" dur="1" fill="hold">
                                          <p:stCondLst>
                                            <p:cond delay="0"/>
                                          </p:stCondLst>
                                        </p:cTn>
                                        <p:tgtEl>
                                          <p:spTgt spid="92163"/>
                                        </p:tgtEl>
                                        <p:attrNameLst>
                                          <p:attrName>style.visibility</p:attrName>
                                        </p:attrNameLst>
                                      </p:cBhvr>
                                      <p:to>
                                        <p:strVal val="visible"/>
                                      </p:to>
                                    </p:set>
                                    <p:anim calcmode="lin" valueType="num">
                                      <p:cBhvr>
                                        <p:cTn id="10" dur="300" fill="hold"/>
                                        <p:tgtEl>
                                          <p:spTgt spid="92163"/>
                                        </p:tgtEl>
                                        <p:attrNameLst>
                                          <p:attrName>ppt_w</p:attrName>
                                        </p:attrNameLst>
                                      </p:cBhvr>
                                      <p:tavLst>
                                        <p:tav tm="0">
                                          <p:val>
                                            <p:fltVal val="0"/>
                                          </p:val>
                                        </p:tav>
                                        <p:tav tm="100000">
                                          <p:val>
                                            <p:strVal val="#ppt_w"/>
                                          </p:val>
                                        </p:tav>
                                      </p:tavLst>
                                    </p:anim>
                                    <p:anim calcmode="lin" valueType="num">
                                      <p:cBhvr>
                                        <p:cTn id="11" dur="300" fill="hold"/>
                                        <p:tgtEl>
                                          <p:spTgt spid="92163"/>
                                        </p:tgtEl>
                                        <p:attrNameLst>
                                          <p:attrName>ppt_h</p:attrName>
                                        </p:attrNameLst>
                                      </p:cBhvr>
                                      <p:tavLst>
                                        <p:tav tm="0">
                                          <p:val>
                                            <p:fltVal val="0"/>
                                          </p:val>
                                        </p:tav>
                                        <p:tav tm="100000">
                                          <p:val>
                                            <p:strVal val="#ppt_h"/>
                                          </p:val>
                                        </p:tav>
                                      </p:tavLst>
                                    </p:anim>
                                    <p:anim calcmode="lin" valueType="num">
                                      <p:cBhvr>
                                        <p:cTn id="12" dur="300" fill="hold"/>
                                        <p:tgtEl>
                                          <p:spTgt spid="92163"/>
                                        </p:tgtEl>
                                        <p:attrNameLst>
                                          <p:attrName>ppt_x</p:attrName>
                                        </p:attrNameLst>
                                      </p:cBhvr>
                                      <p:tavLst>
                                        <p:tav tm="0">
                                          <p:val>
                                            <p:fltVal val="0.5"/>
                                          </p:val>
                                        </p:tav>
                                        <p:tav tm="100000">
                                          <p:val>
                                            <p:strVal val="#ppt_x"/>
                                          </p:val>
                                        </p:tav>
                                      </p:tavLst>
                                    </p:anim>
                                    <p:anim calcmode="lin" valueType="num">
                                      <p:cBhvr>
                                        <p:cTn id="13" dur="300" fill="hold"/>
                                        <p:tgtEl>
                                          <p:spTgt spid="92163"/>
                                        </p:tgtEl>
                                        <p:attrNameLst>
                                          <p:attrName>ppt_y</p:attrName>
                                        </p:attrNameLst>
                                      </p:cBhvr>
                                      <p:tavLst>
                                        <p:tav tm="0">
                                          <p:val>
                                            <p:fltVal val="0.5"/>
                                          </p:val>
                                        </p:tav>
                                        <p:tav tm="100000">
                                          <p:val>
                                            <p:strVal val="#ppt_y"/>
                                          </p:val>
                                        </p:tav>
                                      </p:tavLst>
                                    </p:anim>
                                  </p:childTnLst>
                                </p:cTn>
                              </p:par>
                            </p:childTnLst>
                          </p:cTn>
                        </p:par>
                        <p:par>
                          <p:cTn id="14" fill="hold" nodeType="afterGroup">
                            <p:stCondLst>
                              <p:cond delay="4831"/>
                            </p:stCondLst>
                            <p:childTnLst>
                              <p:par>
                                <p:cTn id="15" presetID="23" presetClass="entr" presetSubtype="528" fill="hold" grpId="0" nodeType="afterEffect">
                                  <p:stCondLst>
                                    <p:cond delay="1000"/>
                                  </p:stCondLst>
                                  <p:iterate type="wd">
                                    <p:tmPct val="100000"/>
                                  </p:iterate>
                                  <p:childTnLst>
                                    <p:set>
                                      <p:cBhvr>
                                        <p:cTn id="16" dur="1" fill="hold">
                                          <p:stCondLst>
                                            <p:cond delay="0"/>
                                          </p:stCondLst>
                                        </p:cTn>
                                        <p:tgtEl>
                                          <p:spTgt spid="92164"/>
                                        </p:tgtEl>
                                        <p:attrNameLst>
                                          <p:attrName>style.visibility</p:attrName>
                                        </p:attrNameLst>
                                      </p:cBhvr>
                                      <p:to>
                                        <p:strVal val="visible"/>
                                      </p:to>
                                    </p:set>
                                    <p:anim calcmode="lin" valueType="num">
                                      <p:cBhvr>
                                        <p:cTn id="17" dur="300" fill="hold"/>
                                        <p:tgtEl>
                                          <p:spTgt spid="92164"/>
                                        </p:tgtEl>
                                        <p:attrNameLst>
                                          <p:attrName>ppt_w</p:attrName>
                                        </p:attrNameLst>
                                      </p:cBhvr>
                                      <p:tavLst>
                                        <p:tav tm="0">
                                          <p:val>
                                            <p:fltVal val="0"/>
                                          </p:val>
                                        </p:tav>
                                        <p:tav tm="100000">
                                          <p:val>
                                            <p:strVal val="#ppt_w"/>
                                          </p:val>
                                        </p:tav>
                                      </p:tavLst>
                                    </p:anim>
                                    <p:anim calcmode="lin" valueType="num">
                                      <p:cBhvr>
                                        <p:cTn id="18" dur="300" fill="hold"/>
                                        <p:tgtEl>
                                          <p:spTgt spid="92164"/>
                                        </p:tgtEl>
                                        <p:attrNameLst>
                                          <p:attrName>ppt_h</p:attrName>
                                        </p:attrNameLst>
                                      </p:cBhvr>
                                      <p:tavLst>
                                        <p:tav tm="0">
                                          <p:val>
                                            <p:fltVal val="0"/>
                                          </p:val>
                                        </p:tav>
                                        <p:tav tm="100000">
                                          <p:val>
                                            <p:strVal val="#ppt_h"/>
                                          </p:val>
                                        </p:tav>
                                      </p:tavLst>
                                    </p:anim>
                                    <p:anim calcmode="lin" valueType="num">
                                      <p:cBhvr>
                                        <p:cTn id="19" dur="300" fill="hold"/>
                                        <p:tgtEl>
                                          <p:spTgt spid="92164"/>
                                        </p:tgtEl>
                                        <p:attrNameLst>
                                          <p:attrName>ppt_x</p:attrName>
                                        </p:attrNameLst>
                                      </p:cBhvr>
                                      <p:tavLst>
                                        <p:tav tm="0">
                                          <p:val>
                                            <p:fltVal val="0.5"/>
                                          </p:val>
                                        </p:tav>
                                        <p:tav tm="100000">
                                          <p:val>
                                            <p:strVal val="#ppt_x"/>
                                          </p:val>
                                        </p:tav>
                                      </p:tavLst>
                                    </p:anim>
                                    <p:anim calcmode="lin" valueType="num">
                                      <p:cBhvr>
                                        <p:cTn id="20" dur="300" fill="hold"/>
                                        <p:tgtEl>
                                          <p:spTgt spid="92164"/>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8831"/>
                            </p:stCondLst>
                            <p:childTnLst>
                              <p:par>
                                <p:cTn id="22" presetID="1" presetClass="mediacall" presetSubtype="0" fill="hold" nodeType="afterEffect">
                                  <p:stCondLst>
                                    <p:cond delay="0"/>
                                  </p:stCondLst>
                                  <p:childTnLst>
                                    <p:cmd type="call" cmd="playFrom(0.0)">
                                      <p:cBhvr>
                                        <p:cTn id="23" dur="1862" fill="hold"/>
                                        <p:tgtEl>
                                          <p:spTgt spid="921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Next" delay="0">
                      <p:tgtEl>
                        <p:sldTgt/>
                      </p:tgtEl>
                    </p:cond>
                    <p:cond evt="onPrev" delay="0">
                      <p:tgtEl>
                        <p:sldTgt/>
                      </p:tgtEl>
                    </p:cond>
                    <p:cond evt="onStopAudio" delay="0">
                      <p:tgtEl>
                        <p:sldTgt/>
                      </p:tgtEl>
                    </p:cond>
                  </p:endCondLst>
                </p:cTn>
                <p:tgtEl>
                  <p:spTgt spid="92165"/>
                </p:tgtEl>
              </p:cMediaNode>
            </p:audio>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92166"/>
                </p:tgtEl>
              </p:cMediaNode>
            </p:audio>
          </p:childTnLst>
        </p:cTn>
      </p:par>
    </p:tnLst>
    <p:bldLst>
      <p:bldP spid="92163" grpId="0" autoUpdateAnimBg="0"/>
      <p:bldP spid="9216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ep">
            <a:extLst>
              <a:ext uri="{FF2B5EF4-FFF2-40B4-BE49-F238E27FC236}">
                <a16:creationId xmlns:a16="http://schemas.microsoft.com/office/drawing/2014/main" id="{25260F59-1DF5-4D55-A3ED-B8C8190D0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69342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a:extLst>
              <a:ext uri="{FF2B5EF4-FFF2-40B4-BE49-F238E27FC236}">
                <a16:creationId xmlns:a16="http://schemas.microsoft.com/office/drawing/2014/main" id="{6B0D41AF-8C18-4937-886B-04BB917D71EA}"/>
              </a:ext>
            </a:extLst>
          </p:cNvPr>
          <p:cNvSpPr txBox="1">
            <a:spLocks noChangeArrowheads="1"/>
          </p:cNvSpPr>
          <p:nvPr/>
        </p:nvSpPr>
        <p:spPr bwMode="auto">
          <a:xfrm>
            <a:off x="304800" y="304800"/>
            <a:ext cx="5638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008000"/>
                </a:solidFill>
                <a:latin typeface="Arial" panose="020B0604020202020204" pitchFamily="34" charset="0"/>
              </a:rPr>
              <a:t>Fazer comida apetecível, e ao mesmo tempo simples e nutritiva...</a:t>
            </a:r>
            <a:endParaRPr lang="pt-BR" altLang="pt-BR" sz="3600">
              <a:latin typeface="Arial" panose="020B0604020202020204" pitchFamily="34" charset="0"/>
            </a:endParaRPr>
          </a:p>
        </p:txBody>
      </p:sp>
      <p:sp>
        <p:nvSpPr>
          <p:cNvPr id="93188" name="Text Box 4">
            <a:extLst>
              <a:ext uri="{FF2B5EF4-FFF2-40B4-BE49-F238E27FC236}">
                <a16:creationId xmlns:a16="http://schemas.microsoft.com/office/drawing/2014/main" id="{245E6215-C045-4085-A48D-40074FEAEAB4}"/>
              </a:ext>
            </a:extLst>
          </p:cNvPr>
          <p:cNvSpPr txBox="1">
            <a:spLocks noChangeArrowheads="1"/>
          </p:cNvSpPr>
          <p:nvPr/>
        </p:nvSpPr>
        <p:spPr bwMode="auto">
          <a:xfrm>
            <a:off x="609600" y="54102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4000">
                <a:solidFill>
                  <a:srgbClr val="008000"/>
                </a:solidFill>
                <a:latin typeface="Arial" panose="020B0604020202020204" pitchFamily="34" charset="0"/>
              </a:rPr>
              <a:t>...requer habilidade...é uma arte!</a:t>
            </a:r>
          </a:p>
        </p:txBody>
      </p:sp>
    </p:spTree>
  </p:cSld>
  <p:clrMapOvr>
    <a:masterClrMapping/>
  </p:clrMapOvr>
  <p:transition>
    <p:sndAc>
      <p:stSnd loop="1">
        <p:snd r:embed="rId2" name="gri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iterate type="wd">
                                    <p:tmPct val="100000"/>
                                  </p:iterate>
                                  <p:childTnLst>
                                    <p:set>
                                      <p:cBhvr>
                                        <p:cTn id="6" dur="1" fill="hold">
                                          <p:stCondLst>
                                            <p:cond delay="0"/>
                                          </p:stCondLst>
                                        </p:cTn>
                                        <p:tgtEl>
                                          <p:spTgt spid="93187"/>
                                        </p:tgtEl>
                                        <p:attrNameLst>
                                          <p:attrName>style.visibility</p:attrName>
                                        </p:attrNameLst>
                                      </p:cBhvr>
                                      <p:to>
                                        <p:strVal val="visible"/>
                                      </p:to>
                                    </p:set>
                                    <p:anim calcmode="lin" valueType="num">
                                      <p:cBhvr>
                                        <p:cTn id="7" dur="300" fill="hold"/>
                                        <p:tgtEl>
                                          <p:spTgt spid="93187"/>
                                        </p:tgtEl>
                                        <p:attrNameLst>
                                          <p:attrName>ppt_w</p:attrName>
                                        </p:attrNameLst>
                                      </p:cBhvr>
                                      <p:tavLst>
                                        <p:tav tm="0">
                                          <p:val>
                                            <p:fltVal val="0"/>
                                          </p:val>
                                        </p:tav>
                                        <p:tav tm="100000">
                                          <p:val>
                                            <p:strVal val="#ppt_w"/>
                                          </p:val>
                                        </p:tav>
                                      </p:tavLst>
                                    </p:anim>
                                    <p:anim calcmode="lin" valueType="num">
                                      <p:cBhvr>
                                        <p:cTn id="8" dur="300" fill="hold"/>
                                        <p:tgtEl>
                                          <p:spTgt spid="93187"/>
                                        </p:tgtEl>
                                        <p:attrNameLst>
                                          <p:attrName>ppt_h</p:attrName>
                                        </p:attrNameLst>
                                      </p:cBhvr>
                                      <p:tavLst>
                                        <p:tav tm="0">
                                          <p:val>
                                            <p:fltVal val="0"/>
                                          </p:val>
                                        </p:tav>
                                        <p:tav tm="100000">
                                          <p:val>
                                            <p:strVal val="#ppt_h"/>
                                          </p:val>
                                        </p:tav>
                                      </p:tavLst>
                                    </p:anim>
                                    <p:anim calcmode="lin" valueType="num">
                                      <p:cBhvr>
                                        <p:cTn id="9" dur="300" fill="hold"/>
                                        <p:tgtEl>
                                          <p:spTgt spid="93187"/>
                                        </p:tgtEl>
                                        <p:attrNameLst>
                                          <p:attrName>ppt_x</p:attrName>
                                        </p:attrNameLst>
                                      </p:cBhvr>
                                      <p:tavLst>
                                        <p:tav tm="0">
                                          <p:val>
                                            <p:fltVal val="0.5"/>
                                          </p:val>
                                        </p:tav>
                                        <p:tav tm="100000">
                                          <p:val>
                                            <p:strVal val="#ppt_x"/>
                                          </p:val>
                                        </p:tav>
                                      </p:tavLst>
                                    </p:anim>
                                    <p:anim calcmode="lin" valueType="num">
                                      <p:cBhvr>
                                        <p:cTn id="10" dur="300" fill="hold"/>
                                        <p:tgtEl>
                                          <p:spTgt spid="9318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46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93188"/>
                                        </p:tgtEl>
                                        <p:attrNameLst>
                                          <p:attrName>style.visibility</p:attrName>
                                        </p:attrNameLst>
                                      </p:cBhvr>
                                      <p:to>
                                        <p:strVal val="visible"/>
                                      </p:to>
                                    </p:set>
                                    <p:anim calcmode="lin" valueType="num">
                                      <p:cBhvr>
                                        <p:cTn id="14" dur="300" fill="hold"/>
                                        <p:tgtEl>
                                          <p:spTgt spid="93188"/>
                                        </p:tgtEl>
                                        <p:attrNameLst>
                                          <p:attrName>ppt_w</p:attrName>
                                        </p:attrNameLst>
                                      </p:cBhvr>
                                      <p:tavLst>
                                        <p:tav tm="0">
                                          <p:val>
                                            <p:fltVal val="0"/>
                                          </p:val>
                                        </p:tav>
                                        <p:tav tm="100000">
                                          <p:val>
                                            <p:strVal val="#ppt_w"/>
                                          </p:val>
                                        </p:tav>
                                      </p:tavLst>
                                    </p:anim>
                                    <p:anim calcmode="lin" valueType="num">
                                      <p:cBhvr>
                                        <p:cTn id="15" dur="300" fill="hold"/>
                                        <p:tgtEl>
                                          <p:spTgt spid="93188"/>
                                        </p:tgtEl>
                                        <p:attrNameLst>
                                          <p:attrName>ppt_h</p:attrName>
                                        </p:attrNameLst>
                                      </p:cBhvr>
                                      <p:tavLst>
                                        <p:tav tm="0">
                                          <p:val>
                                            <p:fltVal val="0"/>
                                          </p:val>
                                        </p:tav>
                                        <p:tav tm="100000">
                                          <p:val>
                                            <p:strVal val="#ppt_h"/>
                                          </p:val>
                                        </p:tav>
                                      </p:tavLst>
                                    </p:anim>
                                    <p:anim calcmode="lin" valueType="num">
                                      <p:cBhvr>
                                        <p:cTn id="16" dur="300" fill="hold"/>
                                        <p:tgtEl>
                                          <p:spTgt spid="93188"/>
                                        </p:tgtEl>
                                        <p:attrNameLst>
                                          <p:attrName>ppt_x</p:attrName>
                                        </p:attrNameLst>
                                      </p:cBhvr>
                                      <p:tavLst>
                                        <p:tav tm="0">
                                          <p:val>
                                            <p:fltVal val="0.5"/>
                                          </p:val>
                                        </p:tav>
                                        <p:tav tm="100000">
                                          <p:val>
                                            <p:strVal val="#ppt_x"/>
                                          </p:val>
                                        </p:tav>
                                      </p:tavLst>
                                    </p:anim>
                                    <p:anim calcmode="lin" valueType="num">
                                      <p:cBhvr>
                                        <p:cTn id="17" dur="300" fill="hold"/>
                                        <p:tgtEl>
                                          <p:spTgt spid="9318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1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legumes">
            <a:extLst>
              <a:ext uri="{FF2B5EF4-FFF2-40B4-BE49-F238E27FC236}">
                <a16:creationId xmlns:a16="http://schemas.microsoft.com/office/drawing/2014/main" id="{671678B9-688D-4117-88EE-99792A88C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700213"/>
            <a:ext cx="30972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a:extLst>
              <a:ext uri="{FF2B5EF4-FFF2-40B4-BE49-F238E27FC236}">
                <a16:creationId xmlns:a16="http://schemas.microsoft.com/office/drawing/2014/main" id="{F20B0F98-8C21-4FBE-B3DC-0E30720D08A3}"/>
              </a:ext>
            </a:extLst>
          </p:cNvPr>
          <p:cNvSpPr txBox="1">
            <a:spLocks noChangeArrowheads="1"/>
          </p:cNvSpPr>
          <p:nvPr/>
        </p:nvSpPr>
        <p:spPr bwMode="auto">
          <a:xfrm>
            <a:off x="0" y="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t>O que foi permitido comer após o pecado?</a:t>
            </a:r>
          </a:p>
          <a:p>
            <a:pPr algn="ctr" eaLnBrk="1" hangingPunct="1"/>
            <a:r>
              <a:rPr lang="pt-BR" altLang="pt-BR" sz="3200">
                <a:solidFill>
                  <a:schemeClr val="folHlink"/>
                </a:solidFill>
              </a:rPr>
              <a:t>Cereais e folhagens</a:t>
            </a:r>
          </a:p>
        </p:txBody>
      </p:sp>
      <p:pic>
        <p:nvPicPr>
          <p:cNvPr id="10244" name="Picture 6" descr="soja-nova">
            <a:extLst>
              <a:ext uri="{FF2B5EF4-FFF2-40B4-BE49-F238E27FC236}">
                <a16:creationId xmlns:a16="http://schemas.microsoft.com/office/drawing/2014/main" id="{EE6A15CC-B207-4BAA-973A-836B08F8E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28575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nozes">
            <a:extLst>
              <a:ext uri="{FF2B5EF4-FFF2-40B4-BE49-F238E27FC236}">
                <a16:creationId xmlns:a16="http://schemas.microsoft.com/office/drawing/2014/main" id="{20285102-5D03-4ACA-93E1-2F98B8633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133600"/>
            <a:ext cx="29876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a:extLst>
              <a:ext uri="{FF2B5EF4-FFF2-40B4-BE49-F238E27FC236}">
                <a16:creationId xmlns:a16="http://schemas.microsoft.com/office/drawing/2014/main" id="{E71E8DAC-E99D-4B35-8684-368387E9726A}"/>
              </a:ext>
            </a:extLst>
          </p:cNvPr>
          <p:cNvSpPr txBox="1">
            <a:spLocks noChangeArrowheads="1"/>
          </p:cNvSpPr>
          <p:nvPr/>
        </p:nvSpPr>
        <p:spPr bwMode="auto">
          <a:xfrm>
            <a:off x="0" y="4816475"/>
            <a:ext cx="89852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3200">
                <a:solidFill>
                  <a:schemeClr val="folHlink"/>
                </a:solidFill>
              </a:rPr>
              <a:t>Gên. 3: 18; 9: 3</a:t>
            </a:r>
            <a:r>
              <a:rPr lang="pt-BR" altLang="pt-BR" sz="3200"/>
              <a:t> – “... Ela te produzirá espinhos e folhagens; e comerás das ervas do campo.”...  ”...servirá de mantimento, bem como a erva verde...”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oct">
            <a:extLst>
              <a:ext uri="{FF2B5EF4-FFF2-40B4-BE49-F238E27FC236}">
                <a16:creationId xmlns:a16="http://schemas.microsoft.com/office/drawing/2014/main" id="{44F7C807-591A-443F-BFE3-2CEA60513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6324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a:extLst>
              <a:ext uri="{FF2B5EF4-FFF2-40B4-BE49-F238E27FC236}">
                <a16:creationId xmlns:a16="http://schemas.microsoft.com/office/drawing/2014/main" id="{A3499232-F69B-4AC2-AE19-2A2662531622}"/>
              </a:ext>
            </a:extLst>
          </p:cNvPr>
          <p:cNvSpPr txBox="1">
            <a:spLocks noChangeArrowheads="1"/>
          </p:cNvSpPr>
          <p:nvPr/>
        </p:nvSpPr>
        <p:spPr bwMode="auto">
          <a:xfrm>
            <a:off x="228600" y="228600"/>
            <a:ext cx="3657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A cebola é anti-inflamatória</a:t>
            </a:r>
          </a:p>
        </p:txBody>
      </p:sp>
      <p:sp>
        <p:nvSpPr>
          <p:cNvPr id="94212" name="Text Box 4">
            <a:extLst>
              <a:ext uri="{FF2B5EF4-FFF2-40B4-BE49-F238E27FC236}">
                <a16:creationId xmlns:a16="http://schemas.microsoft.com/office/drawing/2014/main" id="{4EBC713E-9BE2-43A9-9A4D-C030E91AC6DF}"/>
              </a:ext>
            </a:extLst>
          </p:cNvPr>
          <p:cNvSpPr txBox="1">
            <a:spLocks noChangeArrowheads="1"/>
          </p:cNvSpPr>
          <p:nvPr/>
        </p:nvSpPr>
        <p:spPr bwMode="auto">
          <a:xfrm>
            <a:off x="0" y="2133600"/>
            <a:ext cx="2362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Cenouras combatem viroses</a:t>
            </a:r>
          </a:p>
        </p:txBody>
      </p:sp>
      <p:sp>
        <p:nvSpPr>
          <p:cNvPr id="94213" name="Text Box 5">
            <a:extLst>
              <a:ext uri="{FF2B5EF4-FFF2-40B4-BE49-F238E27FC236}">
                <a16:creationId xmlns:a16="http://schemas.microsoft.com/office/drawing/2014/main" id="{F9DE1772-A6CF-451A-9F1C-2EA8E3244EEB}"/>
              </a:ext>
            </a:extLst>
          </p:cNvPr>
          <p:cNvSpPr txBox="1">
            <a:spLocks noChangeArrowheads="1"/>
          </p:cNvSpPr>
          <p:nvPr/>
        </p:nvSpPr>
        <p:spPr bwMode="auto">
          <a:xfrm>
            <a:off x="762000" y="53340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Beringela e espinafre estimulam o sistema imunológico.</a:t>
            </a:r>
          </a:p>
        </p:txBody>
      </p:sp>
      <p:sp>
        <p:nvSpPr>
          <p:cNvPr id="94214" name="Text Box 6">
            <a:extLst>
              <a:ext uri="{FF2B5EF4-FFF2-40B4-BE49-F238E27FC236}">
                <a16:creationId xmlns:a16="http://schemas.microsoft.com/office/drawing/2014/main" id="{8CA03008-F500-4ABD-AFEC-DA4DCFB4EDE9}"/>
              </a:ext>
            </a:extLst>
          </p:cNvPr>
          <p:cNvSpPr txBox="1">
            <a:spLocks noChangeArrowheads="1"/>
          </p:cNvSpPr>
          <p:nvPr/>
        </p:nvSpPr>
        <p:spPr bwMode="auto">
          <a:xfrm>
            <a:off x="6781800" y="2057400"/>
            <a:ext cx="2362200" cy="1739900"/>
          </a:xfrm>
          <a:prstGeom prst="rect">
            <a:avLst/>
          </a:prstGeom>
          <a:noFill/>
          <a:ln w="9525">
            <a:noFill/>
            <a:miter lim="800000"/>
            <a:headEnd/>
            <a:tailEnd/>
          </a:ln>
          <a:effectLst/>
        </p:spPr>
        <p:txBody>
          <a:bodyPr>
            <a:spAutoFit/>
          </a:bodyPr>
          <a:lstStyle/>
          <a:p>
            <a:pPr algn="r" eaLnBrk="0" hangingPunct="0">
              <a:spcBef>
                <a:spcPct val="50000"/>
              </a:spcBef>
              <a:defRPr/>
            </a:pPr>
            <a:r>
              <a:rPr lang="pt-BR" sz="3600">
                <a:solidFill>
                  <a:srgbClr val="2FB614"/>
                </a:solidFill>
                <a:effectLst>
                  <a:outerShdw blurRad="38100" dist="38100" dir="2700000" algn="tl">
                    <a:srgbClr val="C0C0C0"/>
                  </a:outerShdw>
                </a:effectLst>
                <a:latin typeface="Arial" charset="0"/>
              </a:rPr>
              <a:t>o real valor dos vegetais!</a:t>
            </a:r>
            <a:endParaRPr lang="pt-BR" sz="3600">
              <a:solidFill>
                <a:srgbClr val="2FB614"/>
              </a:solidFill>
              <a:latin typeface="Arial" charset="0"/>
            </a:endParaRPr>
          </a:p>
        </p:txBody>
      </p:sp>
      <p:sp>
        <p:nvSpPr>
          <p:cNvPr id="94215" name="Text Box 7">
            <a:extLst>
              <a:ext uri="{FF2B5EF4-FFF2-40B4-BE49-F238E27FC236}">
                <a16:creationId xmlns:a16="http://schemas.microsoft.com/office/drawing/2014/main" id="{F856BEA1-461B-4CC1-B796-47385525E4A4}"/>
              </a:ext>
            </a:extLst>
          </p:cNvPr>
          <p:cNvSpPr txBox="1">
            <a:spLocks noChangeArrowheads="1"/>
          </p:cNvSpPr>
          <p:nvPr/>
        </p:nvSpPr>
        <p:spPr bwMode="auto">
          <a:xfrm>
            <a:off x="6781800" y="1524000"/>
            <a:ext cx="2362200" cy="641350"/>
          </a:xfrm>
          <a:prstGeom prst="rect">
            <a:avLst/>
          </a:prstGeom>
          <a:noFill/>
          <a:ln w="9525">
            <a:noFill/>
            <a:miter lim="800000"/>
            <a:headEnd/>
            <a:tailEnd/>
          </a:ln>
          <a:effectLst/>
        </p:spPr>
        <p:txBody>
          <a:bodyPr>
            <a:spAutoFit/>
          </a:bodyPr>
          <a:lstStyle/>
          <a:p>
            <a:pPr eaLnBrk="0" hangingPunct="0">
              <a:spcBef>
                <a:spcPct val="50000"/>
              </a:spcBef>
              <a:defRPr/>
            </a:pPr>
            <a:r>
              <a:rPr lang="pt-BR" sz="3600">
                <a:solidFill>
                  <a:srgbClr val="2FB614"/>
                </a:solidFill>
                <a:effectLst>
                  <a:outerShdw blurRad="38100" dist="38100" dir="2700000" algn="tl">
                    <a:srgbClr val="C0C0C0"/>
                  </a:outerShdw>
                </a:effectLst>
                <a:latin typeface="Arial" charset="0"/>
              </a:rPr>
              <a:t>Descubra</a:t>
            </a:r>
            <a:r>
              <a:rPr lang="pt-BR" sz="3600">
                <a:solidFill>
                  <a:srgbClr val="2DEC00"/>
                </a:solidFill>
                <a:effectLst>
                  <a:outerShdw blurRad="38100" dist="38100" dir="2700000" algn="tl">
                    <a:srgbClr val="C0C0C0"/>
                  </a:outerShdw>
                </a:effectLst>
                <a:latin typeface="Arial" charset="0"/>
              </a:rPr>
              <a:t> </a:t>
            </a:r>
            <a:endParaRPr lang="pt-BR" sz="3200">
              <a:latin typeface="Arial" charset="0"/>
            </a:endParaRPr>
          </a:p>
        </p:txBody>
      </p:sp>
      <p:pic>
        <p:nvPicPr>
          <p:cNvPr id="94216" name="Picture 8">
            <a:hlinkClick r:id="" action="ppaction://media"/>
            <a:extLst>
              <a:ext uri="{FF2B5EF4-FFF2-40B4-BE49-F238E27FC236}">
                <a16:creationId xmlns:a16="http://schemas.microsoft.com/office/drawing/2014/main" id="{E17E2DB3-2507-47FA-9EA6-CA7551C79AFE}"/>
              </a:ext>
            </a:extLst>
          </p:cNvPr>
          <p:cNvPicPr>
            <a:picLocks noRot="1" noChangeAspect="1" noChangeArrowheads="1"/>
          </p:cNvPicPr>
          <p:nvPr>
            <a:wavAudioFile r:embed="rId1" name="assobio.wav"/>
          </p:nvPr>
        </p:nvPicPr>
        <p:blipFill>
          <a:blip r:embed="rId4">
            <a:extLst>
              <a:ext uri="{28A0092B-C50C-407E-A947-70E740481C1C}">
                <a14:useLocalDpi xmlns:a14="http://schemas.microsoft.com/office/drawing/2010/main" val="0"/>
              </a:ext>
            </a:extLst>
          </a:blip>
          <a:srcRect/>
          <a:stretch>
            <a:fillRect/>
          </a:stretch>
        </p:blipFill>
        <p:spPr bwMode="auto">
          <a:xfrm>
            <a:off x="4418013" y="32750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09" fill="hold"/>
                                        <p:tgtEl>
                                          <p:spTgt spid="94216"/>
                                        </p:tgtEl>
                                      </p:cBhvr>
                                    </p:cmd>
                                  </p:childTnLst>
                                </p:cTn>
                              </p:par>
                            </p:childTnLst>
                          </p:cTn>
                        </p:par>
                        <p:par>
                          <p:cTn id="7" fill="hold" nodeType="afterGroup">
                            <p:stCondLst>
                              <p:cond delay="1109"/>
                            </p:stCondLst>
                            <p:childTnLst>
                              <p:par>
                                <p:cTn id="8" presetID="23" presetClass="entr" presetSubtype="528" fill="hold" grpId="0" nodeType="afterEffect">
                                  <p:stCondLst>
                                    <p:cond delay="1000"/>
                                  </p:stCondLst>
                                  <p:iterate type="wd">
                                    <p:tmPct val="100000"/>
                                  </p:iterate>
                                  <p:childTnLst>
                                    <p:set>
                                      <p:cBhvr>
                                        <p:cTn id="9" dur="1" fill="hold">
                                          <p:stCondLst>
                                            <p:cond delay="0"/>
                                          </p:stCondLst>
                                        </p:cTn>
                                        <p:tgtEl>
                                          <p:spTgt spid="94211"/>
                                        </p:tgtEl>
                                        <p:attrNameLst>
                                          <p:attrName>style.visibility</p:attrName>
                                        </p:attrNameLst>
                                      </p:cBhvr>
                                      <p:to>
                                        <p:strVal val="visible"/>
                                      </p:to>
                                    </p:set>
                                    <p:anim calcmode="lin" valueType="num">
                                      <p:cBhvr>
                                        <p:cTn id="10" dur="300" fill="hold"/>
                                        <p:tgtEl>
                                          <p:spTgt spid="94211"/>
                                        </p:tgtEl>
                                        <p:attrNameLst>
                                          <p:attrName>ppt_w</p:attrName>
                                        </p:attrNameLst>
                                      </p:cBhvr>
                                      <p:tavLst>
                                        <p:tav tm="0">
                                          <p:val>
                                            <p:fltVal val="0"/>
                                          </p:val>
                                        </p:tav>
                                        <p:tav tm="100000">
                                          <p:val>
                                            <p:strVal val="#ppt_w"/>
                                          </p:val>
                                        </p:tav>
                                      </p:tavLst>
                                    </p:anim>
                                    <p:anim calcmode="lin" valueType="num">
                                      <p:cBhvr>
                                        <p:cTn id="11" dur="300" fill="hold"/>
                                        <p:tgtEl>
                                          <p:spTgt spid="94211"/>
                                        </p:tgtEl>
                                        <p:attrNameLst>
                                          <p:attrName>ppt_h</p:attrName>
                                        </p:attrNameLst>
                                      </p:cBhvr>
                                      <p:tavLst>
                                        <p:tav tm="0">
                                          <p:val>
                                            <p:fltVal val="0"/>
                                          </p:val>
                                        </p:tav>
                                        <p:tav tm="100000">
                                          <p:val>
                                            <p:strVal val="#ppt_h"/>
                                          </p:val>
                                        </p:tav>
                                      </p:tavLst>
                                    </p:anim>
                                    <p:anim calcmode="lin" valueType="num">
                                      <p:cBhvr>
                                        <p:cTn id="12" dur="300" fill="hold"/>
                                        <p:tgtEl>
                                          <p:spTgt spid="94211"/>
                                        </p:tgtEl>
                                        <p:attrNameLst>
                                          <p:attrName>ppt_x</p:attrName>
                                        </p:attrNameLst>
                                      </p:cBhvr>
                                      <p:tavLst>
                                        <p:tav tm="0">
                                          <p:val>
                                            <p:fltVal val="0.5"/>
                                          </p:val>
                                        </p:tav>
                                        <p:tav tm="100000">
                                          <p:val>
                                            <p:strVal val="#ppt_x"/>
                                          </p:val>
                                        </p:tav>
                                      </p:tavLst>
                                    </p:anim>
                                    <p:anim calcmode="lin" valueType="num">
                                      <p:cBhvr>
                                        <p:cTn id="13" dur="300" fill="hold"/>
                                        <p:tgtEl>
                                          <p:spTgt spid="94211"/>
                                        </p:tgtEl>
                                        <p:attrNameLst>
                                          <p:attrName>ppt_y</p:attrName>
                                        </p:attrNameLst>
                                      </p:cBhvr>
                                      <p:tavLst>
                                        <p:tav tm="0">
                                          <p:val>
                                            <p:fltVal val="0.5"/>
                                          </p:val>
                                        </p:tav>
                                        <p:tav tm="100000">
                                          <p:val>
                                            <p:strVal val="#ppt_y"/>
                                          </p:val>
                                        </p:tav>
                                      </p:tavLst>
                                    </p:anim>
                                  </p:childTnLst>
                                </p:cTn>
                              </p:par>
                            </p:childTnLst>
                          </p:cTn>
                        </p:par>
                        <p:par>
                          <p:cTn id="14" fill="hold" nodeType="afterGroup">
                            <p:stCondLst>
                              <p:cond delay="3309"/>
                            </p:stCondLst>
                            <p:childTnLst>
                              <p:par>
                                <p:cTn id="15" presetID="23" presetClass="entr" presetSubtype="528" fill="hold" grpId="0" nodeType="afterEffect">
                                  <p:stCondLst>
                                    <p:cond delay="0"/>
                                  </p:stCondLst>
                                  <p:iterate type="wd">
                                    <p:tmPct val="100000"/>
                                  </p:iterate>
                                  <p:childTnLst>
                                    <p:set>
                                      <p:cBhvr>
                                        <p:cTn id="16" dur="1" fill="hold">
                                          <p:stCondLst>
                                            <p:cond delay="0"/>
                                          </p:stCondLst>
                                        </p:cTn>
                                        <p:tgtEl>
                                          <p:spTgt spid="94212"/>
                                        </p:tgtEl>
                                        <p:attrNameLst>
                                          <p:attrName>style.visibility</p:attrName>
                                        </p:attrNameLst>
                                      </p:cBhvr>
                                      <p:to>
                                        <p:strVal val="visible"/>
                                      </p:to>
                                    </p:set>
                                    <p:anim calcmode="lin" valueType="num">
                                      <p:cBhvr>
                                        <p:cTn id="17" dur="300" fill="hold"/>
                                        <p:tgtEl>
                                          <p:spTgt spid="94212"/>
                                        </p:tgtEl>
                                        <p:attrNameLst>
                                          <p:attrName>ppt_w</p:attrName>
                                        </p:attrNameLst>
                                      </p:cBhvr>
                                      <p:tavLst>
                                        <p:tav tm="0">
                                          <p:val>
                                            <p:fltVal val="0"/>
                                          </p:val>
                                        </p:tav>
                                        <p:tav tm="100000">
                                          <p:val>
                                            <p:strVal val="#ppt_w"/>
                                          </p:val>
                                        </p:tav>
                                      </p:tavLst>
                                    </p:anim>
                                    <p:anim calcmode="lin" valueType="num">
                                      <p:cBhvr>
                                        <p:cTn id="18" dur="300" fill="hold"/>
                                        <p:tgtEl>
                                          <p:spTgt spid="94212"/>
                                        </p:tgtEl>
                                        <p:attrNameLst>
                                          <p:attrName>ppt_h</p:attrName>
                                        </p:attrNameLst>
                                      </p:cBhvr>
                                      <p:tavLst>
                                        <p:tav tm="0">
                                          <p:val>
                                            <p:fltVal val="0"/>
                                          </p:val>
                                        </p:tav>
                                        <p:tav tm="100000">
                                          <p:val>
                                            <p:strVal val="#ppt_h"/>
                                          </p:val>
                                        </p:tav>
                                      </p:tavLst>
                                    </p:anim>
                                    <p:anim calcmode="lin" valueType="num">
                                      <p:cBhvr>
                                        <p:cTn id="19" dur="300" fill="hold"/>
                                        <p:tgtEl>
                                          <p:spTgt spid="94212"/>
                                        </p:tgtEl>
                                        <p:attrNameLst>
                                          <p:attrName>ppt_x</p:attrName>
                                        </p:attrNameLst>
                                      </p:cBhvr>
                                      <p:tavLst>
                                        <p:tav tm="0">
                                          <p:val>
                                            <p:fltVal val="0.5"/>
                                          </p:val>
                                        </p:tav>
                                        <p:tav tm="100000">
                                          <p:val>
                                            <p:strVal val="#ppt_x"/>
                                          </p:val>
                                        </p:tav>
                                      </p:tavLst>
                                    </p:anim>
                                    <p:anim calcmode="lin" valueType="num">
                                      <p:cBhvr>
                                        <p:cTn id="20" dur="300" fill="hold"/>
                                        <p:tgtEl>
                                          <p:spTgt spid="94212"/>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4209"/>
                            </p:stCondLst>
                            <p:childTnLst>
                              <p:par>
                                <p:cTn id="22" presetID="23" presetClass="entr" presetSubtype="528" fill="hold" grpId="0" nodeType="afterEffect">
                                  <p:stCondLst>
                                    <p:cond delay="0"/>
                                  </p:stCondLst>
                                  <p:iterate type="wd">
                                    <p:tmPct val="100000"/>
                                  </p:iterate>
                                  <p:childTnLst>
                                    <p:set>
                                      <p:cBhvr>
                                        <p:cTn id="23" dur="1" fill="hold">
                                          <p:stCondLst>
                                            <p:cond delay="0"/>
                                          </p:stCondLst>
                                        </p:cTn>
                                        <p:tgtEl>
                                          <p:spTgt spid="94213"/>
                                        </p:tgtEl>
                                        <p:attrNameLst>
                                          <p:attrName>style.visibility</p:attrName>
                                        </p:attrNameLst>
                                      </p:cBhvr>
                                      <p:to>
                                        <p:strVal val="visible"/>
                                      </p:to>
                                    </p:set>
                                    <p:anim calcmode="lin" valueType="num">
                                      <p:cBhvr>
                                        <p:cTn id="24" dur="300" fill="hold"/>
                                        <p:tgtEl>
                                          <p:spTgt spid="94213"/>
                                        </p:tgtEl>
                                        <p:attrNameLst>
                                          <p:attrName>ppt_w</p:attrName>
                                        </p:attrNameLst>
                                      </p:cBhvr>
                                      <p:tavLst>
                                        <p:tav tm="0">
                                          <p:val>
                                            <p:fltVal val="0"/>
                                          </p:val>
                                        </p:tav>
                                        <p:tav tm="100000">
                                          <p:val>
                                            <p:strVal val="#ppt_w"/>
                                          </p:val>
                                        </p:tav>
                                      </p:tavLst>
                                    </p:anim>
                                    <p:anim calcmode="lin" valueType="num">
                                      <p:cBhvr>
                                        <p:cTn id="25" dur="300" fill="hold"/>
                                        <p:tgtEl>
                                          <p:spTgt spid="94213"/>
                                        </p:tgtEl>
                                        <p:attrNameLst>
                                          <p:attrName>ppt_h</p:attrName>
                                        </p:attrNameLst>
                                      </p:cBhvr>
                                      <p:tavLst>
                                        <p:tav tm="0">
                                          <p:val>
                                            <p:fltVal val="0"/>
                                          </p:val>
                                        </p:tav>
                                        <p:tav tm="100000">
                                          <p:val>
                                            <p:strVal val="#ppt_h"/>
                                          </p:val>
                                        </p:tav>
                                      </p:tavLst>
                                    </p:anim>
                                    <p:anim calcmode="lin" valueType="num">
                                      <p:cBhvr>
                                        <p:cTn id="26" dur="300" fill="hold"/>
                                        <p:tgtEl>
                                          <p:spTgt spid="94213"/>
                                        </p:tgtEl>
                                        <p:attrNameLst>
                                          <p:attrName>ppt_x</p:attrName>
                                        </p:attrNameLst>
                                      </p:cBhvr>
                                      <p:tavLst>
                                        <p:tav tm="0">
                                          <p:val>
                                            <p:fltVal val="0.5"/>
                                          </p:val>
                                        </p:tav>
                                        <p:tav tm="100000">
                                          <p:val>
                                            <p:strVal val="#ppt_x"/>
                                          </p:val>
                                        </p:tav>
                                      </p:tavLst>
                                    </p:anim>
                                    <p:anim calcmode="lin" valueType="num">
                                      <p:cBhvr>
                                        <p:cTn id="27" dur="300" fill="hold"/>
                                        <p:tgtEl>
                                          <p:spTgt spid="94213"/>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6609"/>
                            </p:stCondLst>
                            <p:childTnLst>
                              <p:par>
                                <p:cTn id="29" presetID="23" presetClass="entr" presetSubtype="528" fill="hold" grpId="0" nodeType="afterEffect">
                                  <p:stCondLst>
                                    <p:cond delay="0"/>
                                  </p:stCondLst>
                                  <p:iterate type="wd">
                                    <p:tmPct val="100000"/>
                                  </p:iterate>
                                  <p:childTnLst>
                                    <p:set>
                                      <p:cBhvr>
                                        <p:cTn id="30" dur="1" fill="hold">
                                          <p:stCondLst>
                                            <p:cond delay="0"/>
                                          </p:stCondLst>
                                        </p:cTn>
                                        <p:tgtEl>
                                          <p:spTgt spid="94215"/>
                                        </p:tgtEl>
                                        <p:attrNameLst>
                                          <p:attrName>style.visibility</p:attrName>
                                        </p:attrNameLst>
                                      </p:cBhvr>
                                      <p:to>
                                        <p:strVal val="visible"/>
                                      </p:to>
                                    </p:set>
                                    <p:anim calcmode="lin" valueType="num">
                                      <p:cBhvr>
                                        <p:cTn id="31" dur="300" fill="hold"/>
                                        <p:tgtEl>
                                          <p:spTgt spid="94215"/>
                                        </p:tgtEl>
                                        <p:attrNameLst>
                                          <p:attrName>ppt_w</p:attrName>
                                        </p:attrNameLst>
                                      </p:cBhvr>
                                      <p:tavLst>
                                        <p:tav tm="0">
                                          <p:val>
                                            <p:fltVal val="0"/>
                                          </p:val>
                                        </p:tav>
                                        <p:tav tm="100000">
                                          <p:val>
                                            <p:strVal val="#ppt_w"/>
                                          </p:val>
                                        </p:tav>
                                      </p:tavLst>
                                    </p:anim>
                                    <p:anim calcmode="lin" valueType="num">
                                      <p:cBhvr>
                                        <p:cTn id="32" dur="300" fill="hold"/>
                                        <p:tgtEl>
                                          <p:spTgt spid="94215"/>
                                        </p:tgtEl>
                                        <p:attrNameLst>
                                          <p:attrName>ppt_h</p:attrName>
                                        </p:attrNameLst>
                                      </p:cBhvr>
                                      <p:tavLst>
                                        <p:tav tm="0">
                                          <p:val>
                                            <p:fltVal val="0"/>
                                          </p:val>
                                        </p:tav>
                                        <p:tav tm="100000">
                                          <p:val>
                                            <p:strVal val="#ppt_h"/>
                                          </p:val>
                                        </p:tav>
                                      </p:tavLst>
                                    </p:anim>
                                    <p:anim calcmode="lin" valueType="num">
                                      <p:cBhvr>
                                        <p:cTn id="33" dur="300" fill="hold"/>
                                        <p:tgtEl>
                                          <p:spTgt spid="94215"/>
                                        </p:tgtEl>
                                        <p:attrNameLst>
                                          <p:attrName>ppt_x</p:attrName>
                                        </p:attrNameLst>
                                      </p:cBhvr>
                                      <p:tavLst>
                                        <p:tav tm="0">
                                          <p:val>
                                            <p:fltVal val="0.5"/>
                                          </p:val>
                                        </p:tav>
                                        <p:tav tm="100000">
                                          <p:val>
                                            <p:strVal val="#ppt_x"/>
                                          </p:val>
                                        </p:tav>
                                      </p:tavLst>
                                    </p:anim>
                                    <p:anim calcmode="lin" valueType="num">
                                      <p:cBhvr>
                                        <p:cTn id="34" dur="300" fill="hold"/>
                                        <p:tgtEl>
                                          <p:spTgt spid="94215"/>
                                        </p:tgtEl>
                                        <p:attrNameLst>
                                          <p:attrName>ppt_y</p:attrName>
                                        </p:attrNameLst>
                                      </p:cBhvr>
                                      <p:tavLst>
                                        <p:tav tm="0">
                                          <p:val>
                                            <p:fltVal val="0.5"/>
                                          </p:val>
                                        </p:tav>
                                        <p:tav tm="100000">
                                          <p:val>
                                            <p:strVal val="#ppt_y"/>
                                          </p:val>
                                        </p:tav>
                                      </p:tavLst>
                                    </p:anim>
                                  </p:childTnLst>
                                </p:cTn>
                              </p:par>
                            </p:childTnLst>
                          </p:cTn>
                        </p:par>
                        <p:par>
                          <p:cTn id="35" fill="hold" nodeType="afterGroup">
                            <p:stCondLst>
                              <p:cond delay="7209"/>
                            </p:stCondLst>
                            <p:childTnLst>
                              <p:par>
                                <p:cTn id="36" presetID="23" presetClass="entr" presetSubtype="528" fill="hold" grpId="0" nodeType="afterEffect">
                                  <p:stCondLst>
                                    <p:cond delay="0"/>
                                  </p:stCondLst>
                                  <p:iterate type="wd">
                                    <p:tmPct val="100000"/>
                                  </p:iterate>
                                  <p:childTnLst>
                                    <p:set>
                                      <p:cBhvr>
                                        <p:cTn id="37" dur="1" fill="hold">
                                          <p:stCondLst>
                                            <p:cond delay="0"/>
                                          </p:stCondLst>
                                        </p:cTn>
                                        <p:tgtEl>
                                          <p:spTgt spid="94214"/>
                                        </p:tgtEl>
                                        <p:attrNameLst>
                                          <p:attrName>style.visibility</p:attrName>
                                        </p:attrNameLst>
                                      </p:cBhvr>
                                      <p:to>
                                        <p:strVal val="visible"/>
                                      </p:to>
                                    </p:set>
                                    <p:anim calcmode="lin" valueType="num">
                                      <p:cBhvr>
                                        <p:cTn id="38" dur="300" fill="hold"/>
                                        <p:tgtEl>
                                          <p:spTgt spid="94214"/>
                                        </p:tgtEl>
                                        <p:attrNameLst>
                                          <p:attrName>ppt_w</p:attrName>
                                        </p:attrNameLst>
                                      </p:cBhvr>
                                      <p:tavLst>
                                        <p:tav tm="0">
                                          <p:val>
                                            <p:fltVal val="0"/>
                                          </p:val>
                                        </p:tav>
                                        <p:tav tm="100000">
                                          <p:val>
                                            <p:strVal val="#ppt_w"/>
                                          </p:val>
                                        </p:tav>
                                      </p:tavLst>
                                    </p:anim>
                                    <p:anim calcmode="lin" valueType="num">
                                      <p:cBhvr>
                                        <p:cTn id="39" dur="300" fill="hold"/>
                                        <p:tgtEl>
                                          <p:spTgt spid="94214"/>
                                        </p:tgtEl>
                                        <p:attrNameLst>
                                          <p:attrName>ppt_h</p:attrName>
                                        </p:attrNameLst>
                                      </p:cBhvr>
                                      <p:tavLst>
                                        <p:tav tm="0">
                                          <p:val>
                                            <p:fltVal val="0"/>
                                          </p:val>
                                        </p:tav>
                                        <p:tav tm="100000">
                                          <p:val>
                                            <p:strVal val="#ppt_h"/>
                                          </p:val>
                                        </p:tav>
                                      </p:tavLst>
                                    </p:anim>
                                    <p:anim calcmode="lin" valueType="num">
                                      <p:cBhvr>
                                        <p:cTn id="40" dur="300" fill="hold"/>
                                        <p:tgtEl>
                                          <p:spTgt spid="94214"/>
                                        </p:tgtEl>
                                        <p:attrNameLst>
                                          <p:attrName>ppt_x</p:attrName>
                                        </p:attrNameLst>
                                      </p:cBhvr>
                                      <p:tavLst>
                                        <p:tav tm="0">
                                          <p:val>
                                            <p:fltVal val="0.5"/>
                                          </p:val>
                                        </p:tav>
                                        <p:tav tm="100000">
                                          <p:val>
                                            <p:strVal val="#ppt_x"/>
                                          </p:val>
                                        </p:tav>
                                      </p:tavLst>
                                    </p:anim>
                                    <p:anim calcmode="lin" valueType="num">
                                      <p:cBhvr>
                                        <p:cTn id="41" dur="300" fill="hold"/>
                                        <p:tgtEl>
                                          <p:spTgt spid="942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94216"/>
                </p:tgtEl>
              </p:cMediaNode>
            </p:audio>
          </p:childTnLst>
        </p:cTn>
      </p:par>
    </p:tnLst>
    <p:bldLst>
      <p:bldP spid="94211" grpId="0" autoUpdateAnimBg="0"/>
      <p:bldP spid="94212" grpId="0" autoUpdateAnimBg="0"/>
      <p:bldP spid="94213" grpId="0" autoUpdateAnimBg="0"/>
      <p:bldP spid="94214" grpId="0" autoUpdateAnimBg="0"/>
      <p:bldP spid="94215"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nov">
            <a:extLst>
              <a:ext uri="{FF2B5EF4-FFF2-40B4-BE49-F238E27FC236}">
                <a16:creationId xmlns:a16="http://schemas.microsoft.com/office/drawing/2014/main" id="{7128810B-7EF7-4EB5-A2E9-D0B399B7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57912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a:extLst>
              <a:ext uri="{FF2B5EF4-FFF2-40B4-BE49-F238E27FC236}">
                <a16:creationId xmlns:a16="http://schemas.microsoft.com/office/drawing/2014/main" id="{C3CFA481-F667-45EF-AE0A-6BAB93337DAB}"/>
              </a:ext>
            </a:extLst>
          </p:cNvPr>
          <p:cNvSpPr txBox="1">
            <a:spLocks noChangeArrowheads="1"/>
          </p:cNvSpPr>
          <p:nvPr/>
        </p:nvSpPr>
        <p:spPr bwMode="auto">
          <a:xfrm>
            <a:off x="4419600" y="457200"/>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a:spcBef>
                <a:spcPct val="50000"/>
              </a:spcBef>
            </a:pPr>
            <a:r>
              <a:rPr lang="pt-BR" altLang="pt-BR" sz="3600">
                <a:solidFill>
                  <a:srgbClr val="FF3300"/>
                </a:solidFill>
                <a:latin typeface="Arial" panose="020B0604020202020204" pitchFamily="34" charset="0"/>
              </a:rPr>
              <a:t>Não esqueça...faça exercícios</a:t>
            </a:r>
          </a:p>
        </p:txBody>
      </p:sp>
      <p:sp>
        <p:nvSpPr>
          <p:cNvPr id="95236" name="Text Box 4">
            <a:extLst>
              <a:ext uri="{FF2B5EF4-FFF2-40B4-BE49-F238E27FC236}">
                <a16:creationId xmlns:a16="http://schemas.microsoft.com/office/drawing/2014/main" id="{7F60944E-969F-458D-BB85-D22376F6AC76}"/>
              </a:ext>
            </a:extLst>
          </p:cNvPr>
          <p:cNvSpPr txBox="1">
            <a:spLocks noChangeArrowheads="1"/>
          </p:cNvSpPr>
          <p:nvPr/>
        </p:nvSpPr>
        <p:spPr bwMode="auto">
          <a:xfrm>
            <a:off x="0" y="1447800"/>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...traz bem estar...</a:t>
            </a:r>
          </a:p>
        </p:txBody>
      </p:sp>
      <p:sp>
        <p:nvSpPr>
          <p:cNvPr id="95237" name="Text Box 5">
            <a:extLst>
              <a:ext uri="{FF2B5EF4-FFF2-40B4-BE49-F238E27FC236}">
                <a16:creationId xmlns:a16="http://schemas.microsoft.com/office/drawing/2014/main" id="{582A31A4-0D8D-49BC-84DD-B5BF450EA40E}"/>
              </a:ext>
            </a:extLst>
          </p:cNvPr>
          <p:cNvSpPr txBox="1">
            <a:spLocks noChangeArrowheads="1"/>
          </p:cNvSpPr>
          <p:nvPr/>
        </p:nvSpPr>
        <p:spPr bwMode="auto">
          <a:xfrm>
            <a:off x="0" y="3733800"/>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...aumenta a resistência...</a:t>
            </a:r>
            <a:endParaRPr lang="pt-BR" altLang="pt-BR" sz="3600">
              <a:latin typeface="Arial" panose="020B0604020202020204" pitchFamily="34" charset="0"/>
            </a:endParaRPr>
          </a:p>
        </p:txBody>
      </p:sp>
      <p:sp>
        <p:nvSpPr>
          <p:cNvPr id="95238" name="Text Box 6">
            <a:extLst>
              <a:ext uri="{FF2B5EF4-FFF2-40B4-BE49-F238E27FC236}">
                <a16:creationId xmlns:a16="http://schemas.microsoft.com/office/drawing/2014/main" id="{FF50AA5A-D4BF-4A45-BDD8-84A8F8DA6ACD}"/>
              </a:ext>
            </a:extLst>
          </p:cNvPr>
          <p:cNvSpPr txBox="1">
            <a:spLocks noChangeArrowheads="1"/>
          </p:cNvSpPr>
          <p:nvPr/>
        </p:nvSpPr>
        <p:spPr bwMode="auto">
          <a:xfrm>
            <a:off x="381000" y="5554663"/>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...reduz gorduras...</a:t>
            </a:r>
          </a:p>
        </p:txBody>
      </p:sp>
      <p:sp>
        <p:nvSpPr>
          <p:cNvPr id="95239" name="Text Box 7">
            <a:extLst>
              <a:ext uri="{FF2B5EF4-FFF2-40B4-BE49-F238E27FC236}">
                <a16:creationId xmlns:a16="http://schemas.microsoft.com/office/drawing/2014/main" id="{B214F4BE-39AC-4998-B918-808656DDAB0E}"/>
              </a:ext>
            </a:extLst>
          </p:cNvPr>
          <p:cNvSpPr txBox="1">
            <a:spLocks noChangeArrowheads="1"/>
          </p:cNvSpPr>
          <p:nvPr/>
        </p:nvSpPr>
        <p:spPr bwMode="auto">
          <a:xfrm>
            <a:off x="5334000" y="5097463"/>
            <a:ext cx="335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...melhora sua auto estima.</a:t>
            </a:r>
          </a:p>
        </p:txBody>
      </p:sp>
    </p:spTree>
  </p:cSld>
  <p:clrMapOvr>
    <a:masterClrMapping/>
  </p:clrMapOvr>
  <p:transition>
    <p:sndAc>
      <p:stSnd loop="1">
        <p:snd r:embed="rId2" name="grav_out[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iterate type="wd">
                                    <p:tmPct val="100000"/>
                                  </p:iterate>
                                  <p:childTnLst>
                                    <p:set>
                                      <p:cBhvr>
                                        <p:cTn id="6" dur="1" fill="hold">
                                          <p:stCondLst>
                                            <p:cond delay="0"/>
                                          </p:stCondLst>
                                        </p:cTn>
                                        <p:tgtEl>
                                          <p:spTgt spid="95235"/>
                                        </p:tgtEl>
                                        <p:attrNameLst>
                                          <p:attrName>style.visibility</p:attrName>
                                        </p:attrNameLst>
                                      </p:cBhvr>
                                      <p:to>
                                        <p:strVal val="visible"/>
                                      </p:to>
                                    </p:set>
                                    <p:anim calcmode="lin" valueType="num">
                                      <p:cBhvr>
                                        <p:cTn id="7" dur="300" fill="hold"/>
                                        <p:tgtEl>
                                          <p:spTgt spid="95235"/>
                                        </p:tgtEl>
                                        <p:attrNameLst>
                                          <p:attrName>ppt_w</p:attrName>
                                        </p:attrNameLst>
                                      </p:cBhvr>
                                      <p:tavLst>
                                        <p:tav tm="0">
                                          <p:val>
                                            <p:fltVal val="0"/>
                                          </p:val>
                                        </p:tav>
                                        <p:tav tm="100000">
                                          <p:val>
                                            <p:strVal val="#ppt_w"/>
                                          </p:val>
                                        </p:tav>
                                      </p:tavLst>
                                    </p:anim>
                                    <p:anim calcmode="lin" valueType="num">
                                      <p:cBhvr>
                                        <p:cTn id="8" dur="300" fill="hold"/>
                                        <p:tgtEl>
                                          <p:spTgt spid="95235"/>
                                        </p:tgtEl>
                                        <p:attrNameLst>
                                          <p:attrName>ppt_h</p:attrName>
                                        </p:attrNameLst>
                                      </p:cBhvr>
                                      <p:tavLst>
                                        <p:tav tm="0">
                                          <p:val>
                                            <p:fltVal val="0"/>
                                          </p:val>
                                        </p:tav>
                                        <p:tav tm="100000">
                                          <p:val>
                                            <p:strVal val="#ppt_h"/>
                                          </p:val>
                                        </p:tav>
                                      </p:tavLst>
                                    </p:anim>
                                    <p:anim calcmode="lin" valueType="num">
                                      <p:cBhvr>
                                        <p:cTn id="9" dur="300" fill="hold"/>
                                        <p:tgtEl>
                                          <p:spTgt spid="95235"/>
                                        </p:tgtEl>
                                        <p:attrNameLst>
                                          <p:attrName>ppt_x</p:attrName>
                                        </p:attrNameLst>
                                      </p:cBhvr>
                                      <p:tavLst>
                                        <p:tav tm="0">
                                          <p:val>
                                            <p:fltVal val="0.5"/>
                                          </p:val>
                                        </p:tav>
                                        <p:tav tm="100000">
                                          <p:val>
                                            <p:strVal val="#ppt_x"/>
                                          </p:val>
                                        </p:tav>
                                      </p:tavLst>
                                    </p:anim>
                                    <p:anim calcmode="lin" valueType="num">
                                      <p:cBhvr>
                                        <p:cTn id="10" dur="300" fill="hold"/>
                                        <p:tgtEl>
                                          <p:spTgt spid="9523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2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95236"/>
                                        </p:tgtEl>
                                        <p:attrNameLst>
                                          <p:attrName>style.visibility</p:attrName>
                                        </p:attrNameLst>
                                      </p:cBhvr>
                                      <p:to>
                                        <p:strVal val="visible"/>
                                      </p:to>
                                    </p:set>
                                    <p:anim calcmode="lin" valueType="num">
                                      <p:cBhvr>
                                        <p:cTn id="14" dur="300" fill="hold"/>
                                        <p:tgtEl>
                                          <p:spTgt spid="95236"/>
                                        </p:tgtEl>
                                        <p:attrNameLst>
                                          <p:attrName>ppt_w</p:attrName>
                                        </p:attrNameLst>
                                      </p:cBhvr>
                                      <p:tavLst>
                                        <p:tav tm="0">
                                          <p:val>
                                            <p:fltVal val="0"/>
                                          </p:val>
                                        </p:tav>
                                        <p:tav tm="100000">
                                          <p:val>
                                            <p:strVal val="#ppt_w"/>
                                          </p:val>
                                        </p:tav>
                                      </p:tavLst>
                                    </p:anim>
                                    <p:anim calcmode="lin" valueType="num">
                                      <p:cBhvr>
                                        <p:cTn id="15" dur="300" fill="hold"/>
                                        <p:tgtEl>
                                          <p:spTgt spid="95236"/>
                                        </p:tgtEl>
                                        <p:attrNameLst>
                                          <p:attrName>ppt_h</p:attrName>
                                        </p:attrNameLst>
                                      </p:cBhvr>
                                      <p:tavLst>
                                        <p:tav tm="0">
                                          <p:val>
                                            <p:fltVal val="0"/>
                                          </p:val>
                                        </p:tav>
                                        <p:tav tm="100000">
                                          <p:val>
                                            <p:strVal val="#ppt_h"/>
                                          </p:val>
                                        </p:tav>
                                      </p:tavLst>
                                    </p:anim>
                                    <p:anim calcmode="lin" valueType="num">
                                      <p:cBhvr>
                                        <p:cTn id="16" dur="300" fill="hold"/>
                                        <p:tgtEl>
                                          <p:spTgt spid="95236"/>
                                        </p:tgtEl>
                                        <p:attrNameLst>
                                          <p:attrName>ppt_x</p:attrName>
                                        </p:attrNameLst>
                                      </p:cBhvr>
                                      <p:tavLst>
                                        <p:tav tm="0">
                                          <p:val>
                                            <p:fltVal val="0.5"/>
                                          </p:val>
                                        </p:tav>
                                        <p:tav tm="100000">
                                          <p:val>
                                            <p:strVal val="#ppt_x"/>
                                          </p:val>
                                        </p:tav>
                                      </p:tavLst>
                                    </p:anim>
                                    <p:anim calcmode="lin" valueType="num">
                                      <p:cBhvr>
                                        <p:cTn id="17" dur="300" fill="hold"/>
                                        <p:tgtEl>
                                          <p:spTgt spid="95236"/>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4000"/>
                            </p:stCondLst>
                            <p:childTnLst>
                              <p:par>
                                <p:cTn id="19" presetID="23" presetClass="entr" presetSubtype="528" fill="hold" grpId="0" nodeType="afterEffect">
                                  <p:stCondLst>
                                    <p:cond delay="0"/>
                                  </p:stCondLst>
                                  <p:iterate type="wd">
                                    <p:tmPct val="100000"/>
                                  </p:iterate>
                                  <p:childTnLst>
                                    <p:set>
                                      <p:cBhvr>
                                        <p:cTn id="20" dur="1" fill="hold">
                                          <p:stCondLst>
                                            <p:cond delay="0"/>
                                          </p:stCondLst>
                                        </p:cTn>
                                        <p:tgtEl>
                                          <p:spTgt spid="95237"/>
                                        </p:tgtEl>
                                        <p:attrNameLst>
                                          <p:attrName>style.visibility</p:attrName>
                                        </p:attrNameLst>
                                      </p:cBhvr>
                                      <p:to>
                                        <p:strVal val="visible"/>
                                      </p:to>
                                    </p:set>
                                    <p:anim calcmode="lin" valueType="num">
                                      <p:cBhvr>
                                        <p:cTn id="21" dur="300" fill="hold"/>
                                        <p:tgtEl>
                                          <p:spTgt spid="95237"/>
                                        </p:tgtEl>
                                        <p:attrNameLst>
                                          <p:attrName>ppt_w</p:attrName>
                                        </p:attrNameLst>
                                      </p:cBhvr>
                                      <p:tavLst>
                                        <p:tav tm="0">
                                          <p:val>
                                            <p:fltVal val="0"/>
                                          </p:val>
                                        </p:tav>
                                        <p:tav tm="100000">
                                          <p:val>
                                            <p:strVal val="#ppt_w"/>
                                          </p:val>
                                        </p:tav>
                                      </p:tavLst>
                                    </p:anim>
                                    <p:anim calcmode="lin" valueType="num">
                                      <p:cBhvr>
                                        <p:cTn id="22" dur="300" fill="hold"/>
                                        <p:tgtEl>
                                          <p:spTgt spid="95237"/>
                                        </p:tgtEl>
                                        <p:attrNameLst>
                                          <p:attrName>ppt_h</p:attrName>
                                        </p:attrNameLst>
                                      </p:cBhvr>
                                      <p:tavLst>
                                        <p:tav tm="0">
                                          <p:val>
                                            <p:fltVal val="0"/>
                                          </p:val>
                                        </p:tav>
                                        <p:tav tm="100000">
                                          <p:val>
                                            <p:strVal val="#ppt_h"/>
                                          </p:val>
                                        </p:tav>
                                      </p:tavLst>
                                    </p:anim>
                                    <p:anim calcmode="lin" valueType="num">
                                      <p:cBhvr>
                                        <p:cTn id="23" dur="300" fill="hold"/>
                                        <p:tgtEl>
                                          <p:spTgt spid="95237"/>
                                        </p:tgtEl>
                                        <p:attrNameLst>
                                          <p:attrName>ppt_x</p:attrName>
                                        </p:attrNameLst>
                                      </p:cBhvr>
                                      <p:tavLst>
                                        <p:tav tm="0">
                                          <p:val>
                                            <p:fltVal val="0.5"/>
                                          </p:val>
                                        </p:tav>
                                        <p:tav tm="100000">
                                          <p:val>
                                            <p:strVal val="#ppt_x"/>
                                          </p:val>
                                        </p:tav>
                                      </p:tavLst>
                                    </p:anim>
                                    <p:anim calcmode="lin" valueType="num">
                                      <p:cBhvr>
                                        <p:cTn id="24" dur="300" fill="hold"/>
                                        <p:tgtEl>
                                          <p:spTgt spid="9523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5500"/>
                            </p:stCondLst>
                            <p:childTnLst>
                              <p:par>
                                <p:cTn id="26" presetID="23" presetClass="entr" presetSubtype="528" fill="hold" grpId="0" nodeType="afterEffect">
                                  <p:stCondLst>
                                    <p:cond delay="0"/>
                                  </p:stCondLst>
                                  <p:iterate type="wd">
                                    <p:tmPct val="100000"/>
                                  </p:iterate>
                                  <p:childTnLst>
                                    <p:set>
                                      <p:cBhvr>
                                        <p:cTn id="27" dur="1" fill="hold">
                                          <p:stCondLst>
                                            <p:cond delay="0"/>
                                          </p:stCondLst>
                                        </p:cTn>
                                        <p:tgtEl>
                                          <p:spTgt spid="95238"/>
                                        </p:tgtEl>
                                        <p:attrNameLst>
                                          <p:attrName>style.visibility</p:attrName>
                                        </p:attrNameLst>
                                      </p:cBhvr>
                                      <p:to>
                                        <p:strVal val="visible"/>
                                      </p:to>
                                    </p:set>
                                    <p:anim calcmode="lin" valueType="num">
                                      <p:cBhvr>
                                        <p:cTn id="28" dur="300" fill="hold"/>
                                        <p:tgtEl>
                                          <p:spTgt spid="95238"/>
                                        </p:tgtEl>
                                        <p:attrNameLst>
                                          <p:attrName>ppt_w</p:attrName>
                                        </p:attrNameLst>
                                      </p:cBhvr>
                                      <p:tavLst>
                                        <p:tav tm="0">
                                          <p:val>
                                            <p:fltVal val="0"/>
                                          </p:val>
                                        </p:tav>
                                        <p:tav tm="100000">
                                          <p:val>
                                            <p:strVal val="#ppt_w"/>
                                          </p:val>
                                        </p:tav>
                                      </p:tavLst>
                                    </p:anim>
                                    <p:anim calcmode="lin" valueType="num">
                                      <p:cBhvr>
                                        <p:cTn id="29" dur="300" fill="hold"/>
                                        <p:tgtEl>
                                          <p:spTgt spid="95238"/>
                                        </p:tgtEl>
                                        <p:attrNameLst>
                                          <p:attrName>ppt_h</p:attrName>
                                        </p:attrNameLst>
                                      </p:cBhvr>
                                      <p:tavLst>
                                        <p:tav tm="0">
                                          <p:val>
                                            <p:fltVal val="0"/>
                                          </p:val>
                                        </p:tav>
                                        <p:tav tm="100000">
                                          <p:val>
                                            <p:strVal val="#ppt_h"/>
                                          </p:val>
                                        </p:tav>
                                      </p:tavLst>
                                    </p:anim>
                                    <p:anim calcmode="lin" valueType="num">
                                      <p:cBhvr>
                                        <p:cTn id="30" dur="300" fill="hold"/>
                                        <p:tgtEl>
                                          <p:spTgt spid="95238"/>
                                        </p:tgtEl>
                                        <p:attrNameLst>
                                          <p:attrName>ppt_x</p:attrName>
                                        </p:attrNameLst>
                                      </p:cBhvr>
                                      <p:tavLst>
                                        <p:tav tm="0">
                                          <p:val>
                                            <p:fltVal val="0.5"/>
                                          </p:val>
                                        </p:tav>
                                        <p:tav tm="100000">
                                          <p:val>
                                            <p:strVal val="#ppt_x"/>
                                          </p:val>
                                        </p:tav>
                                      </p:tavLst>
                                    </p:anim>
                                    <p:anim calcmode="lin" valueType="num">
                                      <p:cBhvr>
                                        <p:cTn id="31" dur="300" fill="hold"/>
                                        <p:tgtEl>
                                          <p:spTgt spid="9523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6700"/>
                            </p:stCondLst>
                            <p:childTnLst>
                              <p:par>
                                <p:cTn id="33" presetID="23" presetClass="entr" presetSubtype="528" fill="hold" grpId="0" nodeType="afterEffect">
                                  <p:stCondLst>
                                    <p:cond delay="0"/>
                                  </p:stCondLst>
                                  <p:iterate type="wd">
                                    <p:tmPct val="100000"/>
                                  </p:iterate>
                                  <p:childTnLst>
                                    <p:set>
                                      <p:cBhvr>
                                        <p:cTn id="34" dur="1" fill="hold">
                                          <p:stCondLst>
                                            <p:cond delay="0"/>
                                          </p:stCondLst>
                                        </p:cTn>
                                        <p:tgtEl>
                                          <p:spTgt spid="95239"/>
                                        </p:tgtEl>
                                        <p:attrNameLst>
                                          <p:attrName>style.visibility</p:attrName>
                                        </p:attrNameLst>
                                      </p:cBhvr>
                                      <p:to>
                                        <p:strVal val="visible"/>
                                      </p:to>
                                    </p:set>
                                    <p:anim calcmode="lin" valueType="num">
                                      <p:cBhvr>
                                        <p:cTn id="35" dur="300" fill="hold"/>
                                        <p:tgtEl>
                                          <p:spTgt spid="95239"/>
                                        </p:tgtEl>
                                        <p:attrNameLst>
                                          <p:attrName>ppt_w</p:attrName>
                                        </p:attrNameLst>
                                      </p:cBhvr>
                                      <p:tavLst>
                                        <p:tav tm="0">
                                          <p:val>
                                            <p:fltVal val="0"/>
                                          </p:val>
                                        </p:tav>
                                        <p:tav tm="100000">
                                          <p:val>
                                            <p:strVal val="#ppt_w"/>
                                          </p:val>
                                        </p:tav>
                                      </p:tavLst>
                                    </p:anim>
                                    <p:anim calcmode="lin" valueType="num">
                                      <p:cBhvr>
                                        <p:cTn id="36" dur="300" fill="hold"/>
                                        <p:tgtEl>
                                          <p:spTgt spid="95239"/>
                                        </p:tgtEl>
                                        <p:attrNameLst>
                                          <p:attrName>ppt_h</p:attrName>
                                        </p:attrNameLst>
                                      </p:cBhvr>
                                      <p:tavLst>
                                        <p:tav tm="0">
                                          <p:val>
                                            <p:fltVal val="0"/>
                                          </p:val>
                                        </p:tav>
                                        <p:tav tm="100000">
                                          <p:val>
                                            <p:strVal val="#ppt_h"/>
                                          </p:val>
                                        </p:tav>
                                      </p:tavLst>
                                    </p:anim>
                                    <p:anim calcmode="lin" valueType="num">
                                      <p:cBhvr>
                                        <p:cTn id="37" dur="300" fill="hold"/>
                                        <p:tgtEl>
                                          <p:spTgt spid="95239"/>
                                        </p:tgtEl>
                                        <p:attrNameLst>
                                          <p:attrName>ppt_x</p:attrName>
                                        </p:attrNameLst>
                                      </p:cBhvr>
                                      <p:tavLst>
                                        <p:tav tm="0">
                                          <p:val>
                                            <p:fltVal val="0.5"/>
                                          </p:val>
                                        </p:tav>
                                        <p:tav tm="100000">
                                          <p:val>
                                            <p:strVal val="#ppt_x"/>
                                          </p:val>
                                        </p:tav>
                                      </p:tavLst>
                                    </p:anim>
                                    <p:anim calcmode="lin" valueType="num">
                                      <p:cBhvr>
                                        <p:cTn id="38" dur="300" fill="hold"/>
                                        <p:tgtEl>
                                          <p:spTgt spid="952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P spid="95236" grpId="0" autoUpdateAnimBg="0"/>
      <p:bldP spid="95237" grpId="0" autoUpdateAnimBg="0"/>
      <p:bldP spid="95238" grpId="0" autoUpdateAnimBg="0"/>
      <p:bldP spid="9523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ec">
            <a:extLst>
              <a:ext uri="{FF2B5EF4-FFF2-40B4-BE49-F238E27FC236}">
                <a16:creationId xmlns:a16="http://schemas.microsoft.com/office/drawing/2014/main" id="{087B183E-93EF-46E0-906C-AD26F3D4F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5867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a:extLst>
              <a:ext uri="{FF2B5EF4-FFF2-40B4-BE49-F238E27FC236}">
                <a16:creationId xmlns:a16="http://schemas.microsoft.com/office/drawing/2014/main" id="{67B2DE27-D689-4E97-A3D9-EE43AD2E3667}"/>
              </a:ext>
            </a:extLst>
          </p:cNvPr>
          <p:cNvSpPr txBox="1">
            <a:spLocks noChangeArrowheads="1"/>
          </p:cNvSpPr>
          <p:nvPr/>
        </p:nvSpPr>
        <p:spPr bwMode="auto">
          <a:xfrm>
            <a:off x="228600" y="838200"/>
            <a:ext cx="3429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chemeClr val="accent2"/>
                </a:solidFill>
                <a:latin typeface="Arial" panose="020B0604020202020204" pitchFamily="34" charset="0"/>
              </a:rPr>
              <a:t>Adote uma vida saudável </a:t>
            </a:r>
          </a:p>
        </p:txBody>
      </p:sp>
      <p:sp>
        <p:nvSpPr>
          <p:cNvPr id="96260" name="Text Box 4">
            <a:extLst>
              <a:ext uri="{FF2B5EF4-FFF2-40B4-BE49-F238E27FC236}">
                <a16:creationId xmlns:a16="http://schemas.microsoft.com/office/drawing/2014/main" id="{32D48188-6F38-406E-BE14-DC9577524EAD}"/>
              </a:ext>
            </a:extLst>
          </p:cNvPr>
          <p:cNvSpPr txBox="1">
            <a:spLocks noChangeArrowheads="1"/>
          </p:cNvSpPr>
          <p:nvPr/>
        </p:nvSpPr>
        <p:spPr bwMode="auto">
          <a:xfrm>
            <a:off x="304800" y="2667000"/>
            <a:ext cx="274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00"/>
                </a:solidFill>
                <a:latin typeface="Arial" panose="020B0604020202020204" pitchFamily="34" charset="0"/>
              </a:rPr>
              <a:t>Respire melhor...</a:t>
            </a:r>
            <a:endParaRPr lang="pt-BR" altLang="pt-BR" sz="3600">
              <a:latin typeface="Arial" panose="020B0604020202020204" pitchFamily="34" charset="0"/>
            </a:endParaRPr>
          </a:p>
        </p:txBody>
      </p:sp>
      <p:sp>
        <p:nvSpPr>
          <p:cNvPr id="96261" name="Text Box 5">
            <a:extLst>
              <a:ext uri="{FF2B5EF4-FFF2-40B4-BE49-F238E27FC236}">
                <a16:creationId xmlns:a16="http://schemas.microsoft.com/office/drawing/2014/main" id="{03E9FD8A-0645-47D4-AF9A-CBB058F8484C}"/>
              </a:ext>
            </a:extLst>
          </p:cNvPr>
          <p:cNvSpPr txBox="1">
            <a:spLocks noChangeArrowheads="1"/>
          </p:cNvSpPr>
          <p:nvPr/>
        </p:nvSpPr>
        <p:spPr bwMode="auto">
          <a:xfrm>
            <a:off x="533400" y="5021263"/>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008000"/>
                </a:solidFill>
                <a:latin typeface="Arial" panose="020B0604020202020204" pitchFamily="34" charset="0"/>
              </a:rPr>
              <a:t>Ande descalço...</a:t>
            </a:r>
            <a:endParaRPr lang="pt-BR" altLang="pt-BR" sz="3600">
              <a:latin typeface="Arial" panose="020B0604020202020204" pitchFamily="34" charset="0"/>
            </a:endParaRPr>
          </a:p>
        </p:txBody>
      </p:sp>
      <p:sp>
        <p:nvSpPr>
          <p:cNvPr id="96262" name="Text Box 6">
            <a:extLst>
              <a:ext uri="{FF2B5EF4-FFF2-40B4-BE49-F238E27FC236}">
                <a16:creationId xmlns:a16="http://schemas.microsoft.com/office/drawing/2014/main" id="{0AD769A7-D6F2-4BFD-901B-8144516EBFCE}"/>
              </a:ext>
            </a:extLst>
          </p:cNvPr>
          <p:cNvSpPr txBox="1">
            <a:spLocks noChangeArrowheads="1"/>
          </p:cNvSpPr>
          <p:nvPr/>
        </p:nvSpPr>
        <p:spPr bwMode="auto">
          <a:xfrm>
            <a:off x="6172200" y="906463"/>
            <a:ext cx="274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9933FF"/>
                </a:solidFill>
                <a:latin typeface="Arial" panose="020B0604020202020204" pitchFamily="34" charset="0"/>
              </a:rPr>
              <a:t>Domine a ansiedade...</a:t>
            </a:r>
            <a:endParaRPr lang="pt-BR" altLang="pt-BR" sz="3600">
              <a:latin typeface="Arial" panose="020B0604020202020204" pitchFamily="34" charset="0"/>
            </a:endParaRPr>
          </a:p>
        </p:txBody>
      </p:sp>
      <p:sp>
        <p:nvSpPr>
          <p:cNvPr id="96263" name="Text Box 7">
            <a:extLst>
              <a:ext uri="{FF2B5EF4-FFF2-40B4-BE49-F238E27FC236}">
                <a16:creationId xmlns:a16="http://schemas.microsoft.com/office/drawing/2014/main" id="{FC46C8DA-DD30-41E8-9A10-DFD885CE24C5}"/>
              </a:ext>
            </a:extLst>
          </p:cNvPr>
          <p:cNvSpPr txBox="1">
            <a:spLocks noChangeArrowheads="1"/>
          </p:cNvSpPr>
          <p:nvPr/>
        </p:nvSpPr>
        <p:spPr bwMode="auto">
          <a:xfrm>
            <a:off x="6248400" y="3886200"/>
            <a:ext cx="2438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600">
                <a:solidFill>
                  <a:srgbClr val="FF33CC"/>
                </a:solidFill>
                <a:latin typeface="Arial" panose="020B0604020202020204" pitchFamily="34" charset="0"/>
              </a:rPr>
              <a:t>Mude seu estilo de vida!!!</a:t>
            </a:r>
          </a:p>
        </p:txBody>
      </p:sp>
      <p:pic>
        <p:nvPicPr>
          <p:cNvPr id="96264" name="Picture 8">
            <a:hlinkClick r:id="" action="ppaction://media"/>
            <a:extLst>
              <a:ext uri="{FF2B5EF4-FFF2-40B4-BE49-F238E27FC236}">
                <a16:creationId xmlns:a16="http://schemas.microsoft.com/office/drawing/2014/main" id="{86E5C0DB-27E3-44F3-9646-D38FEA6BA3A0}"/>
              </a:ext>
            </a:extLst>
          </p:cNvPr>
          <p:cNvPicPr>
            <a:picLocks noRot="1" noChangeAspect="1" noChangeArrowheads="1"/>
          </p:cNvPicPr>
          <p:nvPr>
            <a:wavAudioFile r:embed="rId1" name="busininha.wav"/>
          </p:nvPr>
        </p:nvPicPr>
        <p:blipFill>
          <a:blip r:embed="rId4">
            <a:extLst>
              <a:ext uri="{28A0092B-C50C-407E-A947-70E740481C1C}">
                <a14:useLocalDpi xmlns:a14="http://schemas.microsoft.com/office/drawing/2010/main" val="0"/>
              </a:ext>
            </a:extLst>
          </a:blip>
          <a:srcRect/>
          <a:stretch>
            <a:fillRect/>
          </a:stretch>
        </p:blipFill>
        <p:spPr bwMode="auto">
          <a:xfrm>
            <a:off x="1295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9">
            <a:hlinkClick r:id="" action="ppaction://media"/>
            <a:extLst>
              <a:ext uri="{FF2B5EF4-FFF2-40B4-BE49-F238E27FC236}">
                <a16:creationId xmlns:a16="http://schemas.microsoft.com/office/drawing/2014/main" id="{C4A175B4-02AE-4D20-8578-E7CB40C769AD}"/>
              </a:ext>
            </a:extLst>
          </p:cNvPr>
          <p:cNvPicPr>
            <a:picLocks noRot="1" noChangeAspect="1" noChangeArrowheads="1"/>
          </p:cNvPicPr>
          <p:nvPr>
            <a:wavAudioFile r:embed="rId1" name="busininha.wav"/>
          </p:nvPr>
        </p:nvPicPr>
        <p:blipFill>
          <a:blip r:embed="rId4">
            <a:extLst>
              <a:ext uri="{28A0092B-C50C-407E-A947-70E740481C1C}">
                <a14:useLocalDpi xmlns:a14="http://schemas.microsoft.com/office/drawing/2010/main" val="0"/>
              </a:ext>
            </a:extLst>
          </a:blip>
          <a:srcRect/>
          <a:stretch>
            <a:fillRect/>
          </a:stretch>
        </p:blipFill>
        <p:spPr bwMode="auto">
          <a:xfrm>
            <a:off x="1905000" y="68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10">
            <a:hlinkClick r:id="" action="ppaction://media"/>
            <a:extLst>
              <a:ext uri="{FF2B5EF4-FFF2-40B4-BE49-F238E27FC236}">
                <a16:creationId xmlns:a16="http://schemas.microsoft.com/office/drawing/2014/main" id="{302BA561-A165-4B1E-B6CE-B40975982A6E}"/>
              </a:ext>
            </a:extLst>
          </p:cNvPr>
          <p:cNvPicPr>
            <a:picLocks noRot="1" noChangeAspect="1" noChangeArrowheads="1"/>
          </p:cNvPicPr>
          <p:nvPr>
            <a:wavAudioFile r:embed="rId1" name="busininha.wav"/>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7" name="Picture 11">
            <a:hlinkClick r:id="" action="ppaction://media"/>
            <a:extLst>
              <a:ext uri="{FF2B5EF4-FFF2-40B4-BE49-F238E27FC236}">
                <a16:creationId xmlns:a16="http://schemas.microsoft.com/office/drawing/2014/main" id="{1BD27FBB-9578-4BD8-8120-BB7A3D39ADCC}"/>
              </a:ext>
            </a:extLst>
          </p:cNvPr>
          <p:cNvPicPr>
            <a:picLocks noRot="1" noChangeAspect="1" noChangeArrowheads="1"/>
          </p:cNvPicPr>
          <p:nvPr>
            <a:wavAudioFile r:embed="rId1" name="busininha.wav"/>
          </p:nvPr>
        </p:nvPicPr>
        <p:blipFill>
          <a:blip r:embed="rId4">
            <a:extLst>
              <a:ext uri="{28A0092B-C50C-407E-A947-70E740481C1C}">
                <a14:useLocalDpi xmlns:a14="http://schemas.microsoft.com/office/drawing/2010/main" val="0"/>
              </a:ext>
            </a:extLst>
          </a:blip>
          <a:srcRect/>
          <a:stretch>
            <a:fillRect/>
          </a:stretch>
        </p:blipFill>
        <p:spPr bwMode="auto">
          <a:xfrm>
            <a:off x="70866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8" name="Picture 12">
            <a:hlinkClick r:id="" action="ppaction://media"/>
            <a:extLst>
              <a:ext uri="{FF2B5EF4-FFF2-40B4-BE49-F238E27FC236}">
                <a16:creationId xmlns:a16="http://schemas.microsoft.com/office/drawing/2014/main" id="{E5DBDD90-ABA6-496C-AD8A-DA7C1A681A1F}"/>
              </a:ext>
            </a:extLst>
          </p:cNvPr>
          <p:cNvPicPr>
            <a:picLocks noRot="1" noChangeAspect="1" noChangeArrowheads="1"/>
          </p:cNvPicPr>
          <p:nvPr>
            <a:wavAudioFile r:embed="rId1" name="busininha.wav"/>
          </p:nvPr>
        </p:nvPicPr>
        <p:blipFill>
          <a:blip r:embed="rId4">
            <a:extLst>
              <a:ext uri="{28A0092B-C50C-407E-A947-70E740481C1C}">
                <a14:useLocalDpi xmlns:a14="http://schemas.microsoft.com/office/drawing/2010/main" val="0"/>
              </a:ext>
            </a:extLst>
          </a:blip>
          <a:srcRect/>
          <a:stretch>
            <a:fillRect/>
          </a:stretch>
        </p:blipFill>
        <p:spPr bwMode="auto">
          <a:xfrm>
            <a:off x="7315200" y="3200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6265"/>
                                        </p:tgtEl>
                                        <p:attrNameLst>
                                          <p:attrName>style.visibility</p:attrName>
                                        </p:attrNameLst>
                                      </p:cBhvr>
                                      <p:to>
                                        <p:strVal val="visible"/>
                                      </p:to>
                                    </p:set>
                                    <p:anim calcmode="lin" valueType="num">
                                      <p:cBhvr additive="base">
                                        <p:cTn id="7" dur="500" fill="hold"/>
                                        <p:tgtEl>
                                          <p:spTgt spid="96265"/>
                                        </p:tgtEl>
                                        <p:attrNameLst>
                                          <p:attrName>ppt_x</p:attrName>
                                        </p:attrNameLst>
                                      </p:cBhvr>
                                      <p:tavLst>
                                        <p:tav tm="0">
                                          <p:val>
                                            <p:strVal val="0-#ppt_w/2"/>
                                          </p:val>
                                        </p:tav>
                                        <p:tav tm="100000">
                                          <p:val>
                                            <p:strVal val="#ppt_x"/>
                                          </p:val>
                                        </p:tav>
                                      </p:tavLst>
                                    </p:anim>
                                    <p:anim calcmode="lin" valueType="num">
                                      <p:cBhvr additive="base">
                                        <p:cTn id="8" dur="500" fill="hold"/>
                                        <p:tgtEl>
                                          <p:spTgt spid="962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92" fill="hold"/>
                                        <p:tgtEl>
                                          <p:spTgt spid="96265"/>
                                        </p:tgtEl>
                                      </p:cBhvr>
                                    </p:cmd>
                                  </p:childTnLst>
                                </p:cTn>
                              </p:par>
                            </p:childTnLst>
                          </p:cTn>
                        </p:par>
                        <p:par>
                          <p:cTn id="12" fill="hold" nodeType="afterGroup">
                            <p:stCondLst>
                              <p:cond delay="692"/>
                            </p:stCondLst>
                            <p:childTnLst>
                              <p:par>
                                <p:cTn id="13" presetID="23" presetClass="entr" presetSubtype="528" fill="hold" grpId="0" nodeType="afterEffect">
                                  <p:stCondLst>
                                    <p:cond delay="1000"/>
                                  </p:stCondLst>
                                  <p:iterate type="wd">
                                    <p:tmPct val="100000"/>
                                  </p:iterate>
                                  <p:childTnLst>
                                    <p:set>
                                      <p:cBhvr>
                                        <p:cTn id="14" dur="1" fill="hold">
                                          <p:stCondLst>
                                            <p:cond delay="0"/>
                                          </p:stCondLst>
                                        </p:cTn>
                                        <p:tgtEl>
                                          <p:spTgt spid="96259"/>
                                        </p:tgtEl>
                                        <p:attrNameLst>
                                          <p:attrName>style.visibility</p:attrName>
                                        </p:attrNameLst>
                                      </p:cBhvr>
                                      <p:to>
                                        <p:strVal val="visible"/>
                                      </p:to>
                                    </p:set>
                                    <p:anim calcmode="lin" valueType="num">
                                      <p:cBhvr>
                                        <p:cTn id="15" dur="300" fill="hold"/>
                                        <p:tgtEl>
                                          <p:spTgt spid="96259"/>
                                        </p:tgtEl>
                                        <p:attrNameLst>
                                          <p:attrName>ppt_w</p:attrName>
                                        </p:attrNameLst>
                                      </p:cBhvr>
                                      <p:tavLst>
                                        <p:tav tm="0">
                                          <p:val>
                                            <p:fltVal val="0"/>
                                          </p:val>
                                        </p:tav>
                                        <p:tav tm="100000">
                                          <p:val>
                                            <p:strVal val="#ppt_w"/>
                                          </p:val>
                                        </p:tav>
                                      </p:tavLst>
                                    </p:anim>
                                    <p:anim calcmode="lin" valueType="num">
                                      <p:cBhvr>
                                        <p:cTn id="16" dur="300" fill="hold"/>
                                        <p:tgtEl>
                                          <p:spTgt spid="96259"/>
                                        </p:tgtEl>
                                        <p:attrNameLst>
                                          <p:attrName>ppt_h</p:attrName>
                                        </p:attrNameLst>
                                      </p:cBhvr>
                                      <p:tavLst>
                                        <p:tav tm="0">
                                          <p:val>
                                            <p:fltVal val="0"/>
                                          </p:val>
                                        </p:tav>
                                        <p:tav tm="100000">
                                          <p:val>
                                            <p:strVal val="#ppt_h"/>
                                          </p:val>
                                        </p:tav>
                                      </p:tavLst>
                                    </p:anim>
                                    <p:anim calcmode="lin" valueType="num">
                                      <p:cBhvr>
                                        <p:cTn id="17" dur="300" fill="hold"/>
                                        <p:tgtEl>
                                          <p:spTgt spid="96259"/>
                                        </p:tgtEl>
                                        <p:attrNameLst>
                                          <p:attrName>ppt_x</p:attrName>
                                        </p:attrNameLst>
                                      </p:cBhvr>
                                      <p:tavLst>
                                        <p:tav tm="0">
                                          <p:val>
                                            <p:fltVal val="0.5"/>
                                          </p:val>
                                        </p:tav>
                                        <p:tav tm="100000">
                                          <p:val>
                                            <p:strVal val="#ppt_x"/>
                                          </p:val>
                                        </p:tav>
                                      </p:tavLst>
                                    </p:anim>
                                    <p:anim calcmode="lin" valueType="num">
                                      <p:cBhvr>
                                        <p:cTn id="18" dur="300" fill="hold"/>
                                        <p:tgtEl>
                                          <p:spTgt spid="96259"/>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3192"/>
                            </p:stCondLst>
                            <p:childTnLst>
                              <p:par>
                                <p:cTn id="20" presetID="2" presetClass="entr" presetSubtype="8" fill="hold" nodeType="afterEffect">
                                  <p:stCondLst>
                                    <p:cond delay="0"/>
                                  </p:stCondLst>
                                  <p:childTnLst>
                                    <p:set>
                                      <p:cBhvr>
                                        <p:cTn id="21" dur="1" fill="hold">
                                          <p:stCondLst>
                                            <p:cond delay="0"/>
                                          </p:stCondLst>
                                        </p:cTn>
                                        <p:tgtEl>
                                          <p:spTgt spid="96266"/>
                                        </p:tgtEl>
                                        <p:attrNameLst>
                                          <p:attrName>style.visibility</p:attrName>
                                        </p:attrNameLst>
                                      </p:cBhvr>
                                      <p:to>
                                        <p:strVal val="visible"/>
                                      </p:to>
                                    </p:set>
                                    <p:anim calcmode="lin" valueType="num">
                                      <p:cBhvr additive="base">
                                        <p:cTn id="22" dur="500" fill="hold"/>
                                        <p:tgtEl>
                                          <p:spTgt spid="96266"/>
                                        </p:tgtEl>
                                        <p:attrNameLst>
                                          <p:attrName>ppt_x</p:attrName>
                                        </p:attrNameLst>
                                      </p:cBhvr>
                                      <p:tavLst>
                                        <p:tav tm="0">
                                          <p:val>
                                            <p:strVal val="0-#ppt_w/2"/>
                                          </p:val>
                                        </p:tav>
                                        <p:tav tm="100000">
                                          <p:val>
                                            <p:strVal val="#ppt_x"/>
                                          </p:val>
                                        </p:tav>
                                      </p:tavLst>
                                    </p:anim>
                                    <p:anim calcmode="lin" valueType="num">
                                      <p:cBhvr additive="base">
                                        <p:cTn id="23" dur="500" fill="hold"/>
                                        <p:tgtEl>
                                          <p:spTgt spid="9626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692"/>
                            </p:stCondLst>
                            <p:childTnLst>
                              <p:par>
                                <p:cTn id="25" presetID="1" presetClass="mediacall" presetSubtype="0" fill="hold" nodeType="afterEffect">
                                  <p:stCondLst>
                                    <p:cond delay="0"/>
                                  </p:stCondLst>
                                  <p:childTnLst>
                                    <p:cmd type="call" cmd="playFrom(0.0)">
                                      <p:cBhvr>
                                        <p:cTn id="26" dur="192" fill="hold"/>
                                        <p:tgtEl>
                                          <p:spTgt spid="96266"/>
                                        </p:tgtEl>
                                      </p:cBhvr>
                                    </p:cmd>
                                  </p:childTnLst>
                                </p:cTn>
                              </p:par>
                            </p:childTnLst>
                          </p:cTn>
                        </p:par>
                        <p:par>
                          <p:cTn id="27" fill="hold" nodeType="afterGroup">
                            <p:stCondLst>
                              <p:cond delay="3884"/>
                            </p:stCondLst>
                            <p:childTnLst>
                              <p:par>
                                <p:cTn id="28" presetID="23" presetClass="entr" presetSubtype="528" fill="hold" grpId="0" nodeType="afterEffect">
                                  <p:stCondLst>
                                    <p:cond delay="0"/>
                                  </p:stCondLst>
                                  <p:iterate type="wd">
                                    <p:tmPct val="100000"/>
                                  </p:iterate>
                                  <p:childTnLst>
                                    <p:set>
                                      <p:cBhvr>
                                        <p:cTn id="29" dur="1" fill="hold">
                                          <p:stCondLst>
                                            <p:cond delay="0"/>
                                          </p:stCondLst>
                                        </p:cTn>
                                        <p:tgtEl>
                                          <p:spTgt spid="96260"/>
                                        </p:tgtEl>
                                        <p:attrNameLst>
                                          <p:attrName>style.visibility</p:attrName>
                                        </p:attrNameLst>
                                      </p:cBhvr>
                                      <p:to>
                                        <p:strVal val="visible"/>
                                      </p:to>
                                    </p:set>
                                    <p:anim calcmode="lin" valueType="num">
                                      <p:cBhvr>
                                        <p:cTn id="30" dur="300" fill="hold"/>
                                        <p:tgtEl>
                                          <p:spTgt spid="96260"/>
                                        </p:tgtEl>
                                        <p:attrNameLst>
                                          <p:attrName>ppt_w</p:attrName>
                                        </p:attrNameLst>
                                      </p:cBhvr>
                                      <p:tavLst>
                                        <p:tav tm="0">
                                          <p:val>
                                            <p:fltVal val="0"/>
                                          </p:val>
                                        </p:tav>
                                        <p:tav tm="100000">
                                          <p:val>
                                            <p:strVal val="#ppt_w"/>
                                          </p:val>
                                        </p:tav>
                                      </p:tavLst>
                                    </p:anim>
                                    <p:anim calcmode="lin" valueType="num">
                                      <p:cBhvr>
                                        <p:cTn id="31" dur="300" fill="hold"/>
                                        <p:tgtEl>
                                          <p:spTgt spid="96260"/>
                                        </p:tgtEl>
                                        <p:attrNameLst>
                                          <p:attrName>ppt_h</p:attrName>
                                        </p:attrNameLst>
                                      </p:cBhvr>
                                      <p:tavLst>
                                        <p:tav tm="0">
                                          <p:val>
                                            <p:fltVal val="0"/>
                                          </p:val>
                                        </p:tav>
                                        <p:tav tm="100000">
                                          <p:val>
                                            <p:strVal val="#ppt_h"/>
                                          </p:val>
                                        </p:tav>
                                      </p:tavLst>
                                    </p:anim>
                                    <p:anim calcmode="lin" valueType="num">
                                      <p:cBhvr>
                                        <p:cTn id="32" dur="300" fill="hold"/>
                                        <p:tgtEl>
                                          <p:spTgt spid="96260"/>
                                        </p:tgtEl>
                                        <p:attrNameLst>
                                          <p:attrName>ppt_x</p:attrName>
                                        </p:attrNameLst>
                                      </p:cBhvr>
                                      <p:tavLst>
                                        <p:tav tm="0">
                                          <p:val>
                                            <p:fltVal val="0.5"/>
                                          </p:val>
                                        </p:tav>
                                        <p:tav tm="100000">
                                          <p:val>
                                            <p:strVal val="#ppt_x"/>
                                          </p:val>
                                        </p:tav>
                                      </p:tavLst>
                                    </p:anim>
                                    <p:anim calcmode="lin" valueType="num">
                                      <p:cBhvr>
                                        <p:cTn id="33" dur="300" fill="hold"/>
                                        <p:tgtEl>
                                          <p:spTgt spid="96260"/>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4784"/>
                            </p:stCondLst>
                            <p:childTnLst>
                              <p:par>
                                <p:cTn id="35" presetID="2" presetClass="entr" presetSubtype="8" fill="hold" nodeType="afterEffect">
                                  <p:stCondLst>
                                    <p:cond delay="0"/>
                                  </p:stCondLst>
                                  <p:childTnLst>
                                    <p:set>
                                      <p:cBhvr>
                                        <p:cTn id="36" dur="1" fill="hold">
                                          <p:stCondLst>
                                            <p:cond delay="0"/>
                                          </p:stCondLst>
                                        </p:cTn>
                                        <p:tgtEl>
                                          <p:spTgt spid="96264"/>
                                        </p:tgtEl>
                                        <p:attrNameLst>
                                          <p:attrName>style.visibility</p:attrName>
                                        </p:attrNameLst>
                                      </p:cBhvr>
                                      <p:to>
                                        <p:strVal val="visible"/>
                                      </p:to>
                                    </p:set>
                                    <p:anim calcmode="lin" valueType="num">
                                      <p:cBhvr additive="base">
                                        <p:cTn id="37" dur="500" fill="hold"/>
                                        <p:tgtEl>
                                          <p:spTgt spid="96264"/>
                                        </p:tgtEl>
                                        <p:attrNameLst>
                                          <p:attrName>ppt_x</p:attrName>
                                        </p:attrNameLst>
                                      </p:cBhvr>
                                      <p:tavLst>
                                        <p:tav tm="0">
                                          <p:val>
                                            <p:strVal val="0-#ppt_w/2"/>
                                          </p:val>
                                        </p:tav>
                                        <p:tav tm="100000">
                                          <p:val>
                                            <p:strVal val="#ppt_x"/>
                                          </p:val>
                                        </p:tav>
                                      </p:tavLst>
                                    </p:anim>
                                    <p:anim calcmode="lin" valueType="num">
                                      <p:cBhvr additive="base">
                                        <p:cTn id="38" dur="500" fill="hold"/>
                                        <p:tgtEl>
                                          <p:spTgt spid="9626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284"/>
                            </p:stCondLst>
                            <p:childTnLst>
                              <p:par>
                                <p:cTn id="40" presetID="1" presetClass="mediacall" presetSubtype="0" fill="hold" nodeType="afterEffect">
                                  <p:stCondLst>
                                    <p:cond delay="0"/>
                                  </p:stCondLst>
                                  <p:childTnLst>
                                    <p:cmd type="call" cmd="playFrom(0.0)">
                                      <p:cBhvr>
                                        <p:cTn id="41" dur="192" fill="hold"/>
                                        <p:tgtEl>
                                          <p:spTgt spid="96264"/>
                                        </p:tgtEl>
                                      </p:cBhvr>
                                    </p:cmd>
                                  </p:childTnLst>
                                </p:cTn>
                              </p:par>
                            </p:childTnLst>
                          </p:cTn>
                        </p:par>
                        <p:par>
                          <p:cTn id="42" fill="hold" nodeType="afterGroup">
                            <p:stCondLst>
                              <p:cond delay="5476"/>
                            </p:stCondLst>
                            <p:childTnLst>
                              <p:par>
                                <p:cTn id="43" presetID="23" presetClass="entr" presetSubtype="528" fill="hold" grpId="0" nodeType="afterEffect">
                                  <p:stCondLst>
                                    <p:cond delay="0"/>
                                  </p:stCondLst>
                                  <p:iterate type="wd">
                                    <p:tmPct val="100000"/>
                                  </p:iterate>
                                  <p:childTnLst>
                                    <p:set>
                                      <p:cBhvr>
                                        <p:cTn id="44" dur="1" fill="hold">
                                          <p:stCondLst>
                                            <p:cond delay="0"/>
                                          </p:stCondLst>
                                        </p:cTn>
                                        <p:tgtEl>
                                          <p:spTgt spid="96261"/>
                                        </p:tgtEl>
                                        <p:attrNameLst>
                                          <p:attrName>style.visibility</p:attrName>
                                        </p:attrNameLst>
                                      </p:cBhvr>
                                      <p:to>
                                        <p:strVal val="visible"/>
                                      </p:to>
                                    </p:set>
                                    <p:anim calcmode="lin" valueType="num">
                                      <p:cBhvr>
                                        <p:cTn id="45" dur="300" fill="hold"/>
                                        <p:tgtEl>
                                          <p:spTgt spid="96261"/>
                                        </p:tgtEl>
                                        <p:attrNameLst>
                                          <p:attrName>ppt_w</p:attrName>
                                        </p:attrNameLst>
                                      </p:cBhvr>
                                      <p:tavLst>
                                        <p:tav tm="0">
                                          <p:val>
                                            <p:fltVal val="0"/>
                                          </p:val>
                                        </p:tav>
                                        <p:tav tm="100000">
                                          <p:val>
                                            <p:strVal val="#ppt_w"/>
                                          </p:val>
                                        </p:tav>
                                      </p:tavLst>
                                    </p:anim>
                                    <p:anim calcmode="lin" valueType="num">
                                      <p:cBhvr>
                                        <p:cTn id="46" dur="300" fill="hold"/>
                                        <p:tgtEl>
                                          <p:spTgt spid="96261"/>
                                        </p:tgtEl>
                                        <p:attrNameLst>
                                          <p:attrName>ppt_h</p:attrName>
                                        </p:attrNameLst>
                                      </p:cBhvr>
                                      <p:tavLst>
                                        <p:tav tm="0">
                                          <p:val>
                                            <p:fltVal val="0"/>
                                          </p:val>
                                        </p:tav>
                                        <p:tav tm="100000">
                                          <p:val>
                                            <p:strVal val="#ppt_h"/>
                                          </p:val>
                                        </p:tav>
                                      </p:tavLst>
                                    </p:anim>
                                    <p:anim calcmode="lin" valueType="num">
                                      <p:cBhvr>
                                        <p:cTn id="47" dur="300" fill="hold"/>
                                        <p:tgtEl>
                                          <p:spTgt spid="96261"/>
                                        </p:tgtEl>
                                        <p:attrNameLst>
                                          <p:attrName>ppt_x</p:attrName>
                                        </p:attrNameLst>
                                      </p:cBhvr>
                                      <p:tavLst>
                                        <p:tav tm="0">
                                          <p:val>
                                            <p:fltVal val="0.5"/>
                                          </p:val>
                                        </p:tav>
                                        <p:tav tm="100000">
                                          <p:val>
                                            <p:strVal val="#ppt_x"/>
                                          </p:val>
                                        </p:tav>
                                      </p:tavLst>
                                    </p:anim>
                                    <p:anim calcmode="lin" valueType="num">
                                      <p:cBhvr>
                                        <p:cTn id="48" dur="300" fill="hold"/>
                                        <p:tgtEl>
                                          <p:spTgt spid="96261"/>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6376"/>
                            </p:stCondLst>
                            <p:childTnLst>
                              <p:par>
                                <p:cTn id="50" presetID="2" presetClass="entr" presetSubtype="8" fill="hold" nodeType="afterEffect">
                                  <p:stCondLst>
                                    <p:cond delay="0"/>
                                  </p:stCondLst>
                                  <p:childTnLst>
                                    <p:set>
                                      <p:cBhvr>
                                        <p:cTn id="51" dur="1" fill="hold">
                                          <p:stCondLst>
                                            <p:cond delay="0"/>
                                          </p:stCondLst>
                                        </p:cTn>
                                        <p:tgtEl>
                                          <p:spTgt spid="96267"/>
                                        </p:tgtEl>
                                        <p:attrNameLst>
                                          <p:attrName>style.visibility</p:attrName>
                                        </p:attrNameLst>
                                      </p:cBhvr>
                                      <p:to>
                                        <p:strVal val="visible"/>
                                      </p:to>
                                    </p:set>
                                    <p:anim calcmode="lin" valueType="num">
                                      <p:cBhvr additive="base">
                                        <p:cTn id="52" dur="500" fill="hold"/>
                                        <p:tgtEl>
                                          <p:spTgt spid="96267"/>
                                        </p:tgtEl>
                                        <p:attrNameLst>
                                          <p:attrName>ppt_x</p:attrName>
                                        </p:attrNameLst>
                                      </p:cBhvr>
                                      <p:tavLst>
                                        <p:tav tm="0">
                                          <p:val>
                                            <p:strVal val="0-#ppt_w/2"/>
                                          </p:val>
                                        </p:tav>
                                        <p:tav tm="100000">
                                          <p:val>
                                            <p:strVal val="#ppt_x"/>
                                          </p:val>
                                        </p:tav>
                                      </p:tavLst>
                                    </p:anim>
                                    <p:anim calcmode="lin" valueType="num">
                                      <p:cBhvr additive="base">
                                        <p:cTn id="53" dur="500" fill="hold"/>
                                        <p:tgtEl>
                                          <p:spTgt spid="9626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6876"/>
                            </p:stCondLst>
                            <p:childTnLst>
                              <p:par>
                                <p:cTn id="55" presetID="1" presetClass="mediacall" presetSubtype="0" fill="hold" nodeType="afterEffect">
                                  <p:stCondLst>
                                    <p:cond delay="0"/>
                                  </p:stCondLst>
                                  <p:childTnLst>
                                    <p:cmd type="call" cmd="playFrom(0.0)">
                                      <p:cBhvr>
                                        <p:cTn id="56" dur="192" fill="hold"/>
                                        <p:tgtEl>
                                          <p:spTgt spid="96267"/>
                                        </p:tgtEl>
                                      </p:cBhvr>
                                    </p:cmd>
                                  </p:childTnLst>
                                </p:cTn>
                              </p:par>
                            </p:childTnLst>
                          </p:cTn>
                        </p:par>
                        <p:par>
                          <p:cTn id="57" fill="hold" nodeType="afterGroup">
                            <p:stCondLst>
                              <p:cond delay="7068"/>
                            </p:stCondLst>
                            <p:childTnLst>
                              <p:par>
                                <p:cTn id="58" presetID="23" presetClass="entr" presetSubtype="528" fill="hold" grpId="0" nodeType="afterEffect">
                                  <p:stCondLst>
                                    <p:cond delay="0"/>
                                  </p:stCondLst>
                                  <p:iterate type="wd">
                                    <p:tmPct val="100000"/>
                                  </p:iterate>
                                  <p:childTnLst>
                                    <p:set>
                                      <p:cBhvr>
                                        <p:cTn id="59" dur="1" fill="hold">
                                          <p:stCondLst>
                                            <p:cond delay="0"/>
                                          </p:stCondLst>
                                        </p:cTn>
                                        <p:tgtEl>
                                          <p:spTgt spid="96262"/>
                                        </p:tgtEl>
                                        <p:attrNameLst>
                                          <p:attrName>style.visibility</p:attrName>
                                        </p:attrNameLst>
                                      </p:cBhvr>
                                      <p:to>
                                        <p:strVal val="visible"/>
                                      </p:to>
                                    </p:set>
                                    <p:anim calcmode="lin" valueType="num">
                                      <p:cBhvr>
                                        <p:cTn id="60" dur="300" fill="hold"/>
                                        <p:tgtEl>
                                          <p:spTgt spid="96262"/>
                                        </p:tgtEl>
                                        <p:attrNameLst>
                                          <p:attrName>ppt_w</p:attrName>
                                        </p:attrNameLst>
                                      </p:cBhvr>
                                      <p:tavLst>
                                        <p:tav tm="0">
                                          <p:val>
                                            <p:fltVal val="0"/>
                                          </p:val>
                                        </p:tav>
                                        <p:tav tm="100000">
                                          <p:val>
                                            <p:strVal val="#ppt_w"/>
                                          </p:val>
                                        </p:tav>
                                      </p:tavLst>
                                    </p:anim>
                                    <p:anim calcmode="lin" valueType="num">
                                      <p:cBhvr>
                                        <p:cTn id="61" dur="300" fill="hold"/>
                                        <p:tgtEl>
                                          <p:spTgt spid="96262"/>
                                        </p:tgtEl>
                                        <p:attrNameLst>
                                          <p:attrName>ppt_h</p:attrName>
                                        </p:attrNameLst>
                                      </p:cBhvr>
                                      <p:tavLst>
                                        <p:tav tm="0">
                                          <p:val>
                                            <p:fltVal val="0"/>
                                          </p:val>
                                        </p:tav>
                                        <p:tav tm="100000">
                                          <p:val>
                                            <p:strVal val="#ppt_h"/>
                                          </p:val>
                                        </p:tav>
                                      </p:tavLst>
                                    </p:anim>
                                    <p:anim calcmode="lin" valueType="num">
                                      <p:cBhvr>
                                        <p:cTn id="62" dur="300" fill="hold"/>
                                        <p:tgtEl>
                                          <p:spTgt spid="96262"/>
                                        </p:tgtEl>
                                        <p:attrNameLst>
                                          <p:attrName>ppt_x</p:attrName>
                                        </p:attrNameLst>
                                      </p:cBhvr>
                                      <p:tavLst>
                                        <p:tav tm="0">
                                          <p:val>
                                            <p:fltVal val="0.5"/>
                                          </p:val>
                                        </p:tav>
                                        <p:tav tm="100000">
                                          <p:val>
                                            <p:strVal val="#ppt_x"/>
                                          </p:val>
                                        </p:tav>
                                      </p:tavLst>
                                    </p:anim>
                                    <p:anim calcmode="lin" valueType="num">
                                      <p:cBhvr>
                                        <p:cTn id="63" dur="300" fill="hold"/>
                                        <p:tgtEl>
                                          <p:spTgt spid="96262"/>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8268"/>
                            </p:stCondLst>
                            <p:childTnLst>
                              <p:par>
                                <p:cTn id="65" presetID="2" presetClass="entr" presetSubtype="8" fill="hold" nodeType="afterEffect">
                                  <p:stCondLst>
                                    <p:cond delay="0"/>
                                  </p:stCondLst>
                                  <p:childTnLst>
                                    <p:set>
                                      <p:cBhvr>
                                        <p:cTn id="66" dur="1" fill="hold">
                                          <p:stCondLst>
                                            <p:cond delay="0"/>
                                          </p:stCondLst>
                                        </p:cTn>
                                        <p:tgtEl>
                                          <p:spTgt spid="96268"/>
                                        </p:tgtEl>
                                        <p:attrNameLst>
                                          <p:attrName>style.visibility</p:attrName>
                                        </p:attrNameLst>
                                      </p:cBhvr>
                                      <p:to>
                                        <p:strVal val="visible"/>
                                      </p:to>
                                    </p:set>
                                    <p:anim calcmode="lin" valueType="num">
                                      <p:cBhvr additive="base">
                                        <p:cTn id="67" dur="500" fill="hold"/>
                                        <p:tgtEl>
                                          <p:spTgt spid="96268"/>
                                        </p:tgtEl>
                                        <p:attrNameLst>
                                          <p:attrName>ppt_x</p:attrName>
                                        </p:attrNameLst>
                                      </p:cBhvr>
                                      <p:tavLst>
                                        <p:tav tm="0">
                                          <p:val>
                                            <p:strVal val="0-#ppt_w/2"/>
                                          </p:val>
                                        </p:tav>
                                        <p:tav tm="100000">
                                          <p:val>
                                            <p:strVal val="#ppt_x"/>
                                          </p:val>
                                        </p:tav>
                                      </p:tavLst>
                                    </p:anim>
                                    <p:anim calcmode="lin" valueType="num">
                                      <p:cBhvr additive="base">
                                        <p:cTn id="68" dur="500" fill="hold"/>
                                        <p:tgtEl>
                                          <p:spTgt spid="96268"/>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8768"/>
                            </p:stCondLst>
                            <p:childTnLst>
                              <p:par>
                                <p:cTn id="70" presetID="1" presetClass="mediacall" presetSubtype="0" fill="hold" nodeType="afterEffect">
                                  <p:stCondLst>
                                    <p:cond delay="0"/>
                                  </p:stCondLst>
                                  <p:childTnLst>
                                    <p:cmd type="call" cmd="playFrom(0.0)">
                                      <p:cBhvr>
                                        <p:cTn id="71" dur="192" fill="hold"/>
                                        <p:tgtEl>
                                          <p:spTgt spid="96268"/>
                                        </p:tgtEl>
                                      </p:cBhvr>
                                    </p:cmd>
                                  </p:childTnLst>
                                </p:cTn>
                              </p:par>
                            </p:childTnLst>
                          </p:cTn>
                        </p:par>
                        <p:par>
                          <p:cTn id="72" fill="hold" nodeType="afterGroup">
                            <p:stCondLst>
                              <p:cond delay="8960"/>
                            </p:stCondLst>
                            <p:childTnLst>
                              <p:par>
                                <p:cTn id="73" presetID="23" presetClass="entr" presetSubtype="528" fill="hold" grpId="0" nodeType="afterEffect">
                                  <p:stCondLst>
                                    <p:cond delay="0"/>
                                  </p:stCondLst>
                                  <p:iterate type="wd">
                                    <p:tmPct val="100000"/>
                                  </p:iterate>
                                  <p:childTnLst>
                                    <p:set>
                                      <p:cBhvr>
                                        <p:cTn id="74" dur="1" fill="hold">
                                          <p:stCondLst>
                                            <p:cond delay="0"/>
                                          </p:stCondLst>
                                        </p:cTn>
                                        <p:tgtEl>
                                          <p:spTgt spid="96263"/>
                                        </p:tgtEl>
                                        <p:attrNameLst>
                                          <p:attrName>style.visibility</p:attrName>
                                        </p:attrNameLst>
                                      </p:cBhvr>
                                      <p:to>
                                        <p:strVal val="visible"/>
                                      </p:to>
                                    </p:set>
                                    <p:anim calcmode="lin" valueType="num">
                                      <p:cBhvr>
                                        <p:cTn id="75" dur="300" fill="hold"/>
                                        <p:tgtEl>
                                          <p:spTgt spid="96263"/>
                                        </p:tgtEl>
                                        <p:attrNameLst>
                                          <p:attrName>ppt_w</p:attrName>
                                        </p:attrNameLst>
                                      </p:cBhvr>
                                      <p:tavLst>
                                        <p:tav tm="0">
                                          <p:val>
                                            <p:fltVal val="0"/>
                                          </p:val>
                                        </p:tav>
                                        <p:tav tm="100000">
                                          <p:val>
                                            <p:strVal val="#ppt_w"/>
                                          </p:val>
                                        </p:tav>
                                      </p:tavLst>
                                    </p:anim>
                                    <p:anim calcmode="lin" valueType="num">
                                      <p:cBhvr>
                                        <p:cTn id="76" dur="300" fill="hold"/>
                                        <p:tgtEl>
                                          <p:spTgt spid="96263"/>
                                        </p:tgtEl>
                                        <p:attrNameLst>
                                          <p:attrName>ppt_h</p:attrName>
                                        </p:attrNameLst>
                                      </p:cBhvr>
                                      <p:tavLst>
                                        <p:tav tm="0">
                                          <p:val>
                                            <p:fltVal val="0"/>
                                          </p:val>
                                        </p:tav>
                                        <p:tav tm="100000">
                                          <p:val>
                                            <p:strVal val="#ppt_h"/>
                                          </p:val>
                                        </p:tav>
                                      </p:tavLst>
                                    </p:anim>
                                    <p:anim calcmode="lin" valueType="num">
                                      <p:cBhvr>
                                        <p:cTn id="77" dur="300" fill="hold"/>
                                        <p:tgtEl>
                                          <p:spTgt spid="96263"/>
                                        </p:tgtEl>
                                        <p:attrNameLst>
                                          <p:attrName>ppt_x</p:attrName>
                                        </p:attrNameLst>
                                      </p:cBhvr>
                                      <p:tavLst>
                                        <p:tav tm="0">
                                          <p:val>
                                            <p:fltVal val="0.5"/>
                                          </p:val>
                                        </p:tav>
                                        <p:tav tm="100000">
                                          <p:val>
                                            <p:strVal val="#ppt_x"/>
                                          </p:val>
                                        </p:tav>
                                      </p:tavLst>
                                    </p:anim>
                                    <p:anim calcmode="lin" valueType="num">
                                      <p:cBhvr>
                                        <p:cTn id="78" dur="300" fill="hold"/>
                                        <p:tgtEl>
                                          <p:spTgt spid="962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9" fill="hold" display="0">
                  <p:stCondLst>
                    <p:cond delay="indefinite"/>
                  </p:stCondLst>
                  <p:endCondLst>
                    <p:cond evt="onNext" delay="0">
                      <p:tgtEl>
                        <p:sldTgt/>
                      </p:tgtEl>
                    </p:cond>
                    <p:cond evt="onPrev" delay="0">
                      <p:tgtEl>
                        <p:sldTgt/>
                      </p:tgtEl>
                    </p:cond>
                    <p:cond evt="onStopAudio" delay="0">
                      <p:tgtEl>
                        <p:sldTgt/>
                      </p:tgtEl>
                    </p:cond>
                  </p:endCondLst>
                </p:cTn>
                <p:tgtEl>
                  <p:spTgt spid="96265"/>
                </p:tgtEl>
              </p:cMediaNode>
            </p:audio>
            <p:audio>
              <p:cMediaNode showWhenStopped="0">
                <p:cTn id="80" fill="hold" display="0">
                  <p:stCondLst>
                    <p:cond delay="indefinite"/>
                  </p:stCondLst>
                  <p:endCondLst>
                    <p:cond evt="onNext" delay="0">
                      <p:tgtEl>
                        <p:sldTgt/>
                      </p:tgtEl>
                    </p:cond>
                    <p:cond evt="onPrev" delay="0">
                      <p:tgtEl>
                        <p:sldTgt/>
                      </p:tgtEl>
                    </p:cond>
                    <p:cond evt="onStopAudio" delay="0">
                      <p:tgtEl>
                        <p:sldTgt/>
                      </p:tgtEl>
                    </p:cond>
                  </p:endCondLst>
                </p:cTn>
                <p:tgtEl>
                  <p:spTgt spid="96266"/>
                </p:tgtEl>
              </p:cMediaNode>
            </p:audio>
            <p:audio>
              <p:cMediaNode showWhenStopped="0">
                <p:cTn id="81" fill="hold" display="0">
                  <p:stCondLst>
                    <p:cond delay="indefinite"/>
                  </p:stCondLst>
                  <p:endCondLst>
                    <p:cond evt="onNext" delay="0">
                      <p:tgtEl>
                        <p:sldTgt/>
                      </p:tgtEl>
                    </p:cond>
                    <p:cond evt="onPrev" delay="0">
                      <p:tgtEl>
                        <p:sldTgt/>
                      </p:tgtEl>
                    </p:cond>
                    <p:cond evt="onStopAudio" delay="0">
                      <p:tgtEl>
                        <p:sldTgt/>
                      </p:tgtEl>
                    </p:cond>
                  </p:endCondLst>
                </p:cTn>
                <p:tgtEl>
                  <p:spTgt spid="96264"/>
                </p:tgtEl>
              </p:cMediaNode>
            </p:audio>
            <p:audio>
              <p:cMediaNode showWhenStopped="0">
                <p:cTn id="82" fill="hold" display="0">
                  <p:stCondLst>
                    <p:cond delay="indefinite"/>
                  </p:stCondLst>
                  <p:endCondLst>
                    <p:cond evt="onNext" delay="0">
                      <p:tgtEl>
                        <p:sldTgt/>
                      </p:tgtEl>
                    </p:cond>
                    <p:cond evt="onPrev" delay="0">
                      <p:tgtEl>
                        <p:sldTgt/>
                      </p:tgtEl>
                    </p:cond>
                    <p:cond evt="onStopAudio" delay="0">
                      <p:tgtEl>
                        <p:sldTgt/>
                      </p:tgtEl>
                    </p:cond>
                  </p:endCondLst>
                </p:cTn>
                <p:tgtEl>
                  <p:spTgt spid="96267"/>
                </p:tgtEl>
              </p:cMediaNode>
            </p:audio>
            <p:audio>
              <p:cMediaNode showWhenStopped="0">
                <p:cTn id="83" fill="hold" display="0">
                  <p:stCondLst>
                    <p:cond delay="indefinite"/>
                  </p:stCondLst>
                  <p:endCondLst>
                    <p:cond evt="onNext" delay="0">
                      <p:tgtEl>
                        <p:sldTgt/>
                      </p:tgtEl>
                    </p:cond>
                    <p:cond evt="onPrev" delay="0">
                      <p:tgtEl>
                        <p:sldTgt/>
                      </p:tgtEl>
                    </p:cond>
                    <p:cond evt="onStopAudio" delay="0">
                      <p:tgtEl>
                        <p:sldTgt/>
                      </p:tgtEl>
                    </p:cond>
                  </p:endCondLst>
                </p:cTn>
                <p:tgtEl>
                  <p:spTgt spid="96268"/>
                </p:tgtEl>
              </p:cMediaNode>
            </p:audio>
          </p:childTnLst>
        </p:cTn>
      </p:par>
    </p:tnLst>
    <p:bldLst>
      <p:bldP spid="96259" grpId="0" autoUpdateAnimBg="0"/>
      <p:bldP spid="96260" grpId="0" autoUpdateAnimBg="0"/>
      <p:bldP spid="96261" grpId="0" autoUpdateAnimBg="0"/>
      <p:bldP spid="96262" grpId="0" autoUpdateAnimBg="0"/>
      <p:bldP spid="9626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a:extLst>
              <a:ext uri="{FF2B5EF4-FFF2-40B4-BE49-F238E27FC236}">
                <a16:creationId xmlns:a16="http://schemas.microsoft.com/office/drawing/2014/main" id="{A60FE27B-B974-4F89-92CA-40EBB9E580BC}"/>
              </a:ext>
            </a:extLst>
          </p:cNvPr>
          <p:cNvSpPr txBox="1">
            <a:spLocks noChangeArrowheads="1"/>
          </p:cNvSpPr>
          <p:nvPr/>
        </p:nvSpPr>
        <p:spPr bwMode="auto">
          <a:xfrm>
            <a:off x="0" y="0"/>
            <a:ext cx="1371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2000"/>
              <a:t>Não coma fora de hora.</a:t>
            </a:r>
          </a:p>
        </p:txBody>
      </p:sp>
      <p:sp>
        <p:nvSpPr>
          <p:cNvPr id="97283" name="Text Box 3">
            <a:extLst>
              <a:ext uri="{FF2B5EF4-FFF2-40B4-BE49-F238E27FC236}">
                <a16:creationId xmlns:a16="http://schemas.microsoft.com/office/drawing/2014/main" id="{291CF85C-F91B-46F4-B5CC-EE709148F60D}"/>
              </a:ext>
            </a:extLst>
          </p:cNvPr>
          <p:cNvSpPr txBox="1">
            <a:spLocks noChangeArrowheads="1"/>
          </p:cNvSpPr>
          <p:nvPr/>
        </p:nvSpPr>
        <p:spPr bwMode="auto">
          <a:xfrm>
            <a:off x="0" y="2349500"/>
            <a:ext cx="381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r>
              <a:rPr lang="pt-BR" altLang="pt-BR" sz="2000"/>
              <a:t>Integrais em sua vida.</a:t>
            </a:r>
          </a:p>
          <a:p>
            <a:r>
              <a:rPr lang="pt-BR" altLang="pt-BR" sz="2000"/>
              <a:t>Procure gostar deles. A fibra é um remédio preventivo</a:t>
            </a:r>
          </a:p>
        </p:txBody>
      </p:sp>
      <p:sp>
        <p:nvSpPr>
          <p:cNvPr id="97284" name="Text Box 4">
            <a:extLst>
              <a:ext uri="{FF2B5EF4-FFF2-40B4-BE49-F238E27FC236}">
                <a16:creationId xmlns:a16="http://schemas.microsoft.com/office/drawing/2014/main" id="{5CE47425-C579-4BB3-8CBD-9C4A95878C2D}"/>
              </a:ext>
            </a:extLst>
          </p:cNvPr>
          <p:cNvSpPr txBox="1">
            <a:spLocks noChangeArrowheads="1"/>
          </p:cNvSpPr>
          <p:nvPr/>
        </p:nvSpPr>
        <p:spPr bwMode="auto">
          <a:xfrm>
            <a:off x="1258888" y="0"/>
            <a:ext cx="23542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r>
              <a:rPr lang="pt-BR" altLang="pt-BR" sz="2000"/>
              <a:t>Não coma demais. </a:t>
            </a:r>
          </a:p>
          <a:p>
            <a:pPr algn="ctr"/>
            <a:r>
              <a:rPr lang="pt-BR" altLang="pt-BR" sz="2000"/>
              <a:t>Além de não comer demais, escolha o que vai comer.</a:t>
            </a:r>
          </a:p>
        </p:txBody>
      </p:sp>
      <p:sp>
        <p:nvSpPr>
          <p:cNvPr id="97285" name="Text Box 5">
            <a:extLst>
              <a:ext uri="{FF2B5EF4-FFF2-40B4-BE49-F238E27FC236}">
                <a16:creationId xmlns:a16="http://schemas.microsoft.com/office/drawing/2014/main" id="{4BB54F3A-3B1E-4E8B-936D-945DD124F38F}"/>
              </a:ext>
            </a:extLst>
          </p:cNvPr>
          <p:cNvSpPr txBox="1">
            <a:spLocks noChangeArrowheads="1"/>
          </p:cNvSpPr>
          <p:nvPr/>
        </p:nvSpPr>
        <p:spPr bwMode="auto">
          <a:xfrm>
            <a:off x="3419475" y="0"/>
            <a:ext cx="28082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r>
              <a:rPr lang="pt-BR" altLang="pt-BR" sz="2000"/>
              <a:t>   Faça exercício.</a:t>
            </a:r>
          </a:p>
          <a:p>
            <a:pPr algn="ctr"/>
            <a:r>
              <a:rPr lang="pt-BR" altLang="pt-BR" sz="2000"/>
              <a:t>O exercício vai gerar endorfinas, essa substância misteriosa...</a:t>
            </a:r>
          </a:p>
        </p:txBody>
      </p:sp>
      <p:sp>
        <p:nvSpPr>
          <p:cNvPr id="97286" name="Text Box 6">
            <a:extLst>
              <a:ext uri="{FF2B5EF4-FFF2-40B4-BE49-F238E27FC236}">
                <a16:creationId xmlns:a16="http://schemas.microsoft.com/office/drawing/2014/main" id="{BD9ADBBB-9B7D-4A54-8344-90EC7C07ED1B}"/>
              </a:ext>
            </a:extLst>
          </p:cNvPr>
          <p:cNvSpPr txBox="1">
            <a:spLocks noChangeArrowheads="1"/>
          </p:cNvSpPr>
          <p:nvPr/>
        </p:nvSpPr>
        <p:spPr bwMode="auto">
          <a:xfrm>
            <a:off x="5940425" y="0"/>
            <a:ext cx="32035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r>
              <a:rPr lang="pt-BR" altLang="pt-BR" sz="2000"/>
              <a:t>              Água.</a:t>
            </a:r>
          </a:p>
          <a:p>
            <a:pPr algn="r"/>
            <a:r>
              <a:rPr lang="pt-BR" altLang="pt-BR" sz="2000"/>
              <a:t>A desidratação promove o   envelhecimento das células, não se esqueça de tomar água.</a:t>
            </a:r>
          </a:p>
        </p:txBody>
      </p:sp>
      <p:sp>
        <p:nvSpPr>
          <p:cNvPr id="97287" name="Text Box 7">
            <a:extLst>
              <a:ext uri="{FF2B5EF4-FFF2-40B4-BE49-F238E27FC236}">
                <a16:creationId xmlns:a16="http://schemas.microsoft.com/office/drawing/2014/main" id="{10A8999D-B3CC-4464-A055-0371CB07A5EC}"/>
              </a:ext>
            </a:extLst>
          </p:cNvPr>
          <p:cNvSpPr txBox="1">
            <a:spLocks noChangeArrowheads="1"/>
          </p:cNvSpPr>
          <p:nvPr/>
        </p:nvSpPr>
        <p:spPr bwMode="auto">
          <a:xfrm>
            <a:off x="4211638" y="1989138"/>
            <a:ext cx="4114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a:r>
              <a:rPr lang="pt-BR" altLang="pt-BR" sz="2000"/>
              <a:t> Seja feliz.</a:t>
            </a:r>
          </a:p>
          <a:p>
            <a:pPr algn="ctr"/>
            <a:r>
              <a:rPr lang="pt-BR" altLang="pt-BR" sz="2000"/>
              <a:t>Felicidade é abrigar pensamentos positivos a maior parte do tempo.</a:t>
            </a:r>
          </a:p>
          <a:p>
            <a:pPr algn="ctr"/>
            <a:r>
              <a:rPr lang="pt-BR" altLang="pt-BR" sz="2000"/>
              <a:t>Lembre-se que o encanto da vida está também num coração cheio de amor</a:t>
            </a:r>
          </a:p>
        </p:txBody>
      </p:sp>
      <p:sp>
        <p:nvSpPr>
          <p:cNvPr id="97288" name="Text Box 8">
            <a:extLst>
              <a:ext uri="{FF2B5EF4-FFF2-40B4-BE49-F238E27FC236}">
                <a16:creationId xmlns:a16="http://schemas.microsoft.com/office/drawing/2014/main" id="{A2147DB0-2EBB-4A53-AE88-241D5D597DE1}"/>
              </a:ext>
            </a:extLst>
          </p:cNvPr>
          <p:cNvSpPr txBox="1">
            <a:spLocks noChangeArrowheads="1"/>
          </p:cNvSpPr>
          <p:nvPr/>
        </p:nvSpPr>
        <p:spPr bwMode="auto">
          <a:xfrm>
            <a:off x="0" y="4149725"/>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r>
              <a:rPr lang="pt-BR" altLang="pt-BR" sz="2000"/>
              <a:t>         Sorria.</a:t>
            </a:r>
          </a:p>
          <a:p>
            <a:r>
              <a:rPr lang="pt-BR" altLang="pt-BR" sz="2000"/>
              <a:t>Nada melhor do que sorrir se você quiser que a passagem das horas seja mais </a:t>
            </a:r>
          </a:p>
          <a:p>
            <a:r>
              <a:rPr lang="pt-BR" altLang="pt-BR" sz="2000"/>
              <a:t>suave possível.</a:t>
            </a:r>
          </a:p>
          <a:p>
            <a:pPr>
              <a:spcBef>
                <a:spcPct val="50000"/>
              </a:spcBef>
            </a:pPr>
            <a:endParaRPr lang="pt-BR" altLang="pt-BR" sz="2000"/>
          </a:p>
        </p:txBody>
      </p:sp>
      <p:sp>
        <p:nvSpPr>
          <p:cNvPr id="97289" name="Text Box 9">
            <a:extLst>
              <a:ext uri="{FF2B5EF4-FFF2-40B4-BE49-F238E27FC236}">
                <a16:creationId xmlns:a16="http://schemas.microsoft.com/office/drawing/2014/main" id="{410DD538-453F-4DCE-BDF9-DC73AFDD2E60}"/>
              </a:ext>
            </a:extLst>
          </p:cNvPr>
          <p:cNvSpPr txBox="1">
            <a:spLocks noChangeArrowheads="1"/>
          </p:cNvSpPr>
          <p:nvPr/>
        </p:nvSpPr>
        <p:spPr bwMode="auto">
          <a:xfrm>
            <a:off x="3124200" y="4937125"/>
            <a:ext cx="6019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r"/>
            <a:r>
              <a:rPr lang="pt-BR" altLang="pt-BR" sz="2000"/>
              <a:t>Adotando uma vida saudável você vai dominar mais facilmente a ansiedade. Vai trabalhar com mais prazer. Seu humor vai melhorar..Faça de sua cozinha sua grande aliada.  Goste do que é saudável.</a:t>
            </a:r>
          </a:p>
          <a:p>
            <a:pPr algn="r"/>
            <a:r>
              <a:rPr lang="pt-BR" altLang="pt-BR" sz="2000"/>
              <a:t>“A Ciência do Bom Viver” – E. G. White </a:t>
            </a:r>
          </a:p>
          <a:p>
            <a:pPr algn="r"/>
            <a:endParaRPr lang="pt-BR" altLang="pt-BR" sz="2000"/>
          </a:p>
        </p:txBody>
      </p:sp>
      <p:sp>
        <p:nvSpPr>
          <p:cNvPr id="97290" name="Text Box 10">
            <a:extLst>
              <a:ext uri="{FF2B5EF4-FFF2-40B4-BE49-F238E27FC236}">
                <a16:creationId xmlns:a16="http://schemas.microsoft.com/office/drawing/2014/main" id="{9376F693-6733-48B4-BF7C-7FF8DD0A1FB6}"/>
              </a:ext>
            </a:extLst>
          </p:cNvPr>
          <p:cNvSpPr txBox="1">
            <a:spLocks noChangeArrowheads="1"/>
          </p:cNvSpPr>
          <p:nvPr/>
        </p:nvSpPr>
        <p:spPr bwMode="auto">
          <a:xfrm>
            <a:off x="3132138" y="4292600"/>
            <a:ext cx="60118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spcBef>
                <a:spcPct val="50000"/>
              </a:spcBef>
            </a:pPr>
            <a:r>
              <a:rPr lang="pt-BR" altLang="pt-BR" sz="3200"/>
              <a:t>Mude o Estilo de Vida</a:t>
            </a:r>
          </a:p>
          <a:p>
            <a:pPr>
              <a:spcBef>
                <a:spcPct val="50000"/>
              </a:spcBef>
            </a:pPr>
            <a:endParaRPr lang="pt-BR" altLang="pt-BR" sz="3200"/>
          </a:p>
        </p:txBody>
      </p:sp>
      <p:pic>
        <p:nvPicPr>
          <p:cNvPr id="97291" name="Picture 11">
            <a:hlinkClick r:id="" action="ppaction://media"/>
            <a:extLst>
              <a:ext uri="{FF2B5EF4-FFF2-40B4-BE49-F238E27FC236}">
                <a16:creationId xmlns:a16="http://schemas.microsoft.com/office/drawing/2014/main" id="{3C66C8B2-4AE8-4C07-998C-7B0DE6F82739}"/>
              </a:ext>
            </a:extLst>
          </p:cNvPr>
          <p:cNvPicPr>
            <a:picLocks noRot="1" noChangeAspect="1" noChangeArrowheads="1"/>
          </p:cNvPicPr>
          <p:nvPr>
            <a:wavAudioFile r:embed="rId1" name="s_flute[1].wav"/>
          </p:nvPr>
        </p:nvPicPr>
        <p:blipFill>
          <a:blip r:embed="rId4">
            <a:extLst>
              <a:ext uri="{28A0092B-C50C-407E-A947-70E740481C1C}">
                <a14:useLocalDpi xmlns:a14="http://schemas.microsoft.com/office/drawing/2010/main" val="0"/>
              </a:ext>
            </a:extLst>
          </a:blip>
          <a:srcRect/>
          <a:stretch>
            <a:fillRect/>
          </a:stretch>
        </p:blipFill>
        <p:spPr bwMode="auto">
          <a:xfrm>
            <a:off x="34290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2" name="Picture 12">
            <a:hlinkClick r:id="" action="ppaction://media"/>
            <a:extLst>
              <a:ext uri="{FF2B5EF4-FFF2-40B4-BE49-F238E27FC236}">
                <a16:creationId xmlns:a16="http://schemas.microsoft.com/office/drawing/2014/main" id="{B89085BF-D404-4A32-835F-D1189B005B3A}"/>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83820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Picture 13">
            <a:hlinkClick r:id="" action="ppaction://media"/>
            <a:extLst>
              <a:ext uri="{FF2B5EF4-FFF2-40B4-BE49-F238E27FC236}">
                <a16:creationId xmlns:a16="http://schemas.microsoft.com/office/drawing/2014/main" id="{A2EBFD1E-9605-4451-9908-A9C3423C9A7E}"/>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14">
            <a:hlinkClick r:id="" action="ppaction://media"/>
            <a:extLst>
              <a:ext uri="{FF2B5EF4-FFF2-40B4-BE49-F238E27FC236}">
                <a16:creationId xmlns:a16="http://schemas.microsoft.com/office/drawing/2014/main" id="{88AF180E-F327-43DC-9351-05D1252C594E}"/>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33528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5" name="Picture 15">
            <a:hlinkClick r:id="" action="ppaction://media"/>
            <a:extLst>
              <a:ext uri="{FF2B5EF4-FFF2-40B4-BE49-F238E27FC236}">
                <a16:creationId xmlns:a16="http://schemas.microsoft.com/office/drawing/2014/main" id="{850343B6-6390-4A70-8EF6-84FD84C266CA}"/>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16764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6" name="Picture 16">
            <a:hlinkClick r:id="" action="ppaction://media"/>
            <a:extLst>
              <a:ext uri="{FF2B5EF4-FFF2-40B4-BE49-F238E27FC236}">
                <a16:creationId xmlns:a16="http://schemas.microsoft.com/office/drawing/2014/main" id="{544FAFB7-D994-4091-984F-3D66737D4AF0}"/>
              </a:ext>
            </a:extLst>
          </p:cNvPr>
          <p:cNvPicPr>
            <a:picLocks noRot="1" noChangeAspect="1" noChangeArrowheads="1"/>
          </p:cNvPicPr>
          <p:nvPr>
            <a:wavAudioFile r:embed="rId2" name="Música - Maximizar.wav"/>
          </p:nvPr>
        </p:nvPicPr>
        <p:blipFill>
          <a:blip r:embed="rId5">
            <a:extLst>
              <a:ext uri="{28A0092B-C50C-407E-A947-70E740481C1C}">
                <a14:useLocalDpi xmlns:a14="http://schemas.microsoft.com/office/drawing/2010/main" val="0"/>
              </a:ext>
            </a:extLst>
          </a:blip>
          <a:srcRect/>
          <a:stretch>
            <a:fillRect/>
          </a:stretch>
        </p:blipFill>
        <p:spPr bwMode="auto">
          <a:xfrm>
            <a:off x="2133600" y="6858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7" name="Picture 17">
            <a:hlinkClick r:id="" action="ppaction://media"/>
            <a:extLst>
              <a:ext uri="{FF2B5EF4-FFF2-40B4-BE49-F238E27FC236}">
                <a16:creationId xmlns:a16="http://schemas.microsoft.com/office/drawing/2014/main" id="{2074952E-9B33-42C9-B971-C20EA98274C8}"/>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8153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8" name="Picture 18">
            <a:hlinkClick r:id="" action="ppaction://media"/>
            <a:extLst>
              <a:ext uri="{FF2B5EF4-FFF2-40B4-BE49-F238E27FC236}">
                <a16:creationId xmlns:a16="http://schemas.microsoft.com/office/drawing/2014/main" id="{8943CCF1-CB7E-4656-97E7-A7F55CAE17A4}"/>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2438400" y="495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9" name="Picture 19">
            <a:hlinkClick r:id="" action="ppaction://media"/>
            <a:extLst>
              <a:ext uri="{FF2B5EF4-FFF2-40B4-BE49-F238E27FC236}">
                <a16:creationId xmlns:a16="http://schemas.microsoft.com/office/drawing/2014/main" id="{06D9915B-DDD6-4BDF-930B-6C1B958849C6}"/>
              </a:ext>
            </a:extLst>
          </p:cNvPr>
          <p:cNvPicPr>
            <a:picLocks noRot="1" noChangeAspect="1" noChangeArrowheads="1"/>
          </p:cNvPicPr>
          <p:nvPr>
            <a:wavAudioFile r:embed="rId2" name="Música - Maximizar.wav"/>
          </p:nvPr>
        </p:nvPicPr>
        <p:blipFill>
          <a:blip r:embed="rId4">
            <a:extLst>
              <a:ext uri="{28A0092B-C50C-407E-A947-70E740481C1C}">
                <a14:useLocalDpi xmlns:a14="http://schemas.microsoft.com/office/drawing/2010/main" val="0"/>
              </a:ext>
            </a:extLst>
          </a:blip>
          <a:srcRect/>
          <a:stretch>
            <a:fillRect/>
          </a:stretch>
        </p:blipFill>
        <p:spPr bwMode="auto">
          <a:xfrm>
            <a:off x="83058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8" fill="hold"/>
                                        <p:tgtEl>
                                          <p:spTgt spid="97292"/>
                                        </p:tgtEl>
                                      </p:cBhvr>
                                    </p:cmd>
                                  </p:childTnLst>
                                </p:cTn>
                              </p:par>
                            </p:childTnLst>
                          </p:cTn>
                        </p:par>
                        <p:par>
                          <p:cTn id="7" fill="hold" nodeType="afterGroup">
                            <p:stCondLst>
                              <p:cond delay="298"/>
                            </p:stCondLst>
                            <p:childTnLst>
                              <p:par>
                                <p:cTn id="8" presetID="23" presetClass="entr" presetSubtype="528" fill="hold" grpId="0" nodeType="afterEffect">
                                  <p:stCondLst>
                                    <p:cond delay="0"/>
                                  </p:stCondLst>
                                  <p:iterate type="wd">
                                    <p:tmPct val="100000"/>
                                  </p:iterate>
                                  <p:childTnLst>
                                    <p:set>
                                      <p:cBhvr>
                                        <p:cTn id="9" dur="1" fill="hold">
                                          <p:stCondLst>
                                            <p:cond delay="0"/>
                                          </p:stCondLst>
                                        </p:cTn>
                                        <p:tgtEl>
                                          <p:spTgt spid="97282"/>
                                        </p:tgtEl>
                                        <p:attrNameLst>
                                          <p:attrName>style.visibility</p:attrName>
                                        </p:attrNameLst>
                                      </p:cBhvr>
                                      <p:to>
                                        <p:strVal val="visible"/>
                                      </p:to>
                                    </p:set>
                                    <p:anim calcmode="lin" valueType="num">
                                      <p:cBhvr>
                                        <p:cTn id="10" dur="300" fill="hold"/>
                                        <p:tgtEl>
                                          <p:spTgt spid="97282"/>
                                        </p:tgtEl>
                                        <p:attrNameLst>
                                          <p:attrName>ppt_w</p:attrName>
                                        </p:attrNameLst>
                                      </p:cBhvr>
                                      <p:tavLst>
                                        <p:tav tm="0">
                                          <p:val>
                                            <p:fltVal val="0"/>
                                          </p:val>
                                        </p:tav>
                                        <p:tav tm="100000">
                                          <p:val>
                                            <p:strVal val="#ppt_w"/>
                                          </p:val>
                                        </p:tav>
                                      </p:tavLst>
                                    </p:anim>
                                    <p:anim calcmode="lin" valueType="num">
                                      <p:cBhvr>
                                        <p:cTn id="11" dur="300" fill="hold"/>
                                        <p:tgtEl>
                                          <p:spTgt spid="97282"/>
                                        </p:tgtEl>
                                        <p:attrNameLst>
                                          <p:attrName>ppt_h</p:attrName>
                                        </p:attrNameLst>
                                      </p:cBhvr>
                                      <p:tavLst>
                                        <p:tav tm="0">
                                          <p:val>
                                            <p:fltVal val="0"/>
                                          </p:val>
                                        </p:tav>
                                        <p:tav tm="100000">
                                          <p:val>
                                            <p:strVal val="#ppt_h"/>
                                          </p:val>
                                        </p:tav>
                                      </p:tavLst>
                                    </p:anim>
                                    <p:anim calcmode="lin" valueType="num">
                                      <p:cBhvr>
                                        <p:cTn id="12" dur="300" fill="hold"/>
                                        <p:tgtEl>
                                          <p:spTgt spid="97282"/>
                                        </p:tgtEl>
                                        <p:attrNameLst>
                                          <p:attrName>ppt_x</p:attrName>
                                        </p:attrNameLst>
                                      </p:cBhvr>
                                      <p:tavLst>
                                        <p:tav tm="0">
                                          <p:val>
                                            <p:fltVal val="0.5"/>
                                          </p:val>
                                        </p:tav>
                                        <p:tav tm="100000">
                                          <p:val>
                                            <p:strVal val="#ppt_x"/>
                                          </p:val>
                                        </p:tav>
                                      </p:tavLst>
                                    </p:anim>
                                    <p:anim calcmode="lin" valueType="num">
                                      <p:cBhvr>
                                        <p:cTn id="13" dur="300" fill="hold"/>
                                        <p:tgtEl>
                                          <p:spTgt spid="97282"/>
                                        </p:tgtEl>
                                        <p:attrNameLst>
                                          <p:attrName>ppt_y</p:attrName>
                                        </p:attrNameLst>
                                      </p:cBhvr>
                                      <p:tavLst>
                                        <p:tav tm="0">
                                          <p:val>
                                            <p:fltVal val="0.5"/>
                                          </p:val>
                                        </p:tav>
                                        <p:tav tm="100000">
                                          <p:val>
                                            <p:strVal val="#ppt_y"/>
                                          </p:val>
                                        </p:tav>
                                      </p:tavLst>
                                    </p:anim>
                                  </p:childTnLst>
                                </p:cTn>
                              </p:par>
                            </p:childTnLst>
                          </p:cTn>
                        </p:par>
                        <p:par>
                          <p:cTn id="14" fill="hold" nodeType="afterGroup">
                            <p:stCondLst>
                              <p:cond delay="2098"/>
                            </p:stCondLst>
                            <p:childTnLst>
                              <p:par>
                                <p:cTn id="15" presetID="1" presetClass="mediacall" presetSubtype="0" fill="hold" nodeType="afterEffect">
                                  <p:stCondLst>
                                    <p:cond delay="0"/>
                                  </p:stCondLst>
                                  <p:childTnLst>
                                    <p:cmd type="call" cmd="playFrom(0.0)">
                                      <p:cBhvr>
                                        <p:cTn id="16" dur="298" fill="hold"/>
                                        <p:tgtEl>
                                          <p:spTgt spid="97293"/>
                                        </p:tgtEl>
                                      </p:cBhvr>
                                    </p:cmd>
                                  </p:childTnLst>
                                </p:cTn>
                              </p:par>
                            </p:childTnLst>
                          </p:cTn>
                        </p:par>
                        <p:par>
                          <p:cTn id="17" fill="hold" nodeType="afterGroup">
                            <p:stCondLst>
                              <p:cond delay="2396"/>
                            </p:stCondLst>
                            <p:childTnLst>
                              <p:par>
                                <p:cTn id="18" presetID="23" presetClass="entr" presetSubtype="528" fill="hold" grpId="0" nodeType="afterEffect">
                                  <p:stCondLst>
                                    <p:cond delay="0"/>
                                  </p:stCondLst>
                                  <p:iterate type="wd">
                                    <p:tmPct val="100000"/>
                                  </p:iterate>
                                  <p:childTnLst>
                                    <p:set>
                                      <p:cBhvr>
                                        <p:cTn id="19" dur="1" fill="hold">
                                          <p:stCondLst>
                                            <p:cond delay="0"/>
                                          </p:stCondLst>
                                        </p:cTn>
                                        <p:tgtEl>
                                          <p:spTgt spid="97284"/>
                                        </p:tgtEl>
                                        <p:attrNameLst>
                                          <p:attrName>style.visibility</p:attrName>
                                        </p:attrNameLst>
                                      </p:cBhvr>
                                      <p:to>
                                        <p:strVal val="visible"/>
                                      </p:to>
                                    </p:set>
                                    <p:anim calcmode="lin" valueType="num">
                                      <p:cBhvr>
                                        <p:cTn id="20" dur="300" fill="hold"/>
                                        <p:tgtEl>
                                          <p:spTgt spid="97284"/>
                                        </p:tgtEl>
                                        <p:attrNameLst>
                                          <p:attrName>ppt_w</p:attrName>
                                        </p:attrNameLst>
                                      </p:cBhvr>
                                      <p:tavLst>
                                        <p:tav tm="0">
                                          <p:val>
                                            <p:fltVal val="0"/>
                                          </p:val>
                                        </p:tav>
                                        <p:tav tm="100000">
                                          <p:val>
                                            <p:strVal val="#ppt_w"/>
                                          </p:val>
                                        </p:tav>
                                      </p:tavLst>
                                    </p:anim>
                                    <p:anim calcmode="lin" valueType="num">
                                      <p:cBhvr>
                                        <p:cTn id="21" dur="300" fill="hold"/>
                                        <p:tgtEl>
                                          <p:spTgt spid="97284"/>
                                        </p:tgtEl>
                                        <p:attrNameLst>
                                          <p:attrName>ppt_h</p:attrName>
                                        </p:attrNameLst>
                                      </p:cBhvr>
                                      <p:tavLst>
                                        <p:tav tm="0">
                                          <p:val>
                                            <p:fltVal val="0"/>
                                          </p:val>
                                        </p:tav>
                                        <p:tav tm="100000">
                                          <p:val>
                                            <p:strVal val="#ppt_h"/>
                                          </p:val>
                                        </p:tav>
                                      </p:tavLst>
                                    </p:anim>
                                    <p:anim calcmode="lin" valueType="num">
                                      <p:cBhvr>
                                        <p:cTn id="22" dur="300" fill="hold"/>
                                        <p:tgtEl>
                                          <p:spTgt spid="97284"/>
                                        </p:tgtEl>
                                        <p:attrNameLst>
                                          <p:attrName>ppt_x</p:attrName>
                                        </p:attrNameLst>
                                      </p:cBhvr>
                                      <p:tavLst>
                                        <p:tav tm="0">
                                          <p:val>
                                            <p:fltVal val="0.5"/>
                                          </p:val>
                                        </p:tav>
                                        <p:tav tm="100000">
                                          <p:val>
                                            <p:strVal val="#ppt_x"/>
                                          </p:val>
                                        </p:tav>
                                      </p:tavLst>
                                    </p:anim>
                                    <p:anim calcmode="lin" valueType="num">
                                      <p:cBhvr>
                                        <p:cTn id="23" dur="300" fill="hold"/>
                                        <p:tgtEl>
                                          <p:spTgt spid="97284"/>
                                        </p:tgtEl>
                                        <p:attrNameLst>
                                          <p:attrName>ppt_y</p:attrName>
                                        </p:attrNameLst>
                                      </p:cBhvr>
                                      <p:tavLst>
                                        <p:tav tm="0">
                                          <p:val>
                                            <p:fltVal val="0.5"/>
                                          </p:val>
                                        </p:tav>
                                        <p:tav tm="100000">
                                          <p:val>
                                            <p:strVal val="#ppt_y"/>
                                          </p:val>
                                        </p:tav>
                                      </p:tavLst>
                                    </p:anim>
                                  </p:childTnLst>
                                </p:cTn>
                              </p:par>
                            </p:childTnLst>
                          </p:cTn>
                        </p:par>
                        <p:par>
                          <p:cTn id="24" fill="hold" nodeType="afterGroup">
                            <p:stCondLst>
                              <p:cond delay="7496"/>
                            </p:stCondLst>
                            <p:childTnLst>
                              <p:par>
                                <p:cTn id="25" presetID="1" presetClass="mediacall" presetSubtype="0" fill="hold" nodeType="afterEffect">
                                  <p:stCondLst>
                                    <p:cond delay="0"/>
                                  </p:stCondLst>
                                  <p:childTnLst>
                                    <p:cmd type="call" cmd="playFrom(0.0)">
                                      <p:cBhvr>
                                        <p:cTn id="26" dur="298" fill="hold"/>
                                        <p:tgtEl>
                                          <p:spTgt spid="97294"/>
                                        </p:tgtEl>
                                      </p:cBhvr>
                                    </p:cmd>
                                  </p:childTnLst>
                                </p:cTn>
                              </p:par>
                            </p:childTnLst>
                          </p:cTn>
                        </p:par>
                        <p:par>
                          <p:cTn id="27" fill="hold" nodeType="afterGroup">
                            <p:stCondLst>
                              <p:cond delay="7794"/>
                            </p:stCondLst>
                            <p:childTnLst>
                              <p:par>
                                <p:cTn id="28" presetID="23" presetClass="entr" presetSubtype="528" fill="hold" grpId="0" nodeType="afterEffect">
                                  <p:stCondLst>
                                    <p:cond delay="0"/>
                                  </p:stCondLst>
                                  <p:iterate type="wd">
                                    <p:tmPct val="100000"/>
                                  </p:iterate>
                                  <p:childTnLst>
                                    <p:set>
                                      <p:cBhvr>
                                        <p:cTn id="29" dur="1" fill="hold">
                                          <p:stCondLst>
                                            <p:cond delay="0"/>
                                          </p:stCondLst>
                                        </p:cTn>
                                        <p:tgtEl>
                                          <p:spTgt spid="97285"/>
                                        </p:tgtEl>
                                        <p:attrNameLst>
                                          <p:attrName>style.visibility</p:attrName>
                                        </p:attrNameLst>
                                      </p:cBhvr>
                                      <p:to>
                                        <p:strVal val="visible"/>
                                      </p:to>
                                    </p:set>
                                    <p:anim calcmode="lin" valueType="num">
                                      <p:cBhvr>
                                        <p:cTn id="30" dur="300" fill="hold"/>
                                        <p:tgtEl>
                                          <p:spTgt spid="97285"/>
                                        </p:tgtEl>
                                        <p:attrNameLst>
                                          <p:attrName>ppt_w</p:attrName>
                                        </p:attrNameLst>
                                      </p:cBhvr>
                                      <p:tavLst>
                                        <p:tav tm="0">
                                          <p:val>
                                            <p:fltVal val="0"/>
                                          </p:val>
                                        </p:tav>
                                        <p:tav tm="100000">
                                          <p:val>
                                            <p:strVal val="#ppt_w"/>
                                          </p:val>
                                        </p:tav>
                                      </p:tavLst>
                                    </p:anim>
                                    <p:anim calcmode="lin" valueType="num">
                                      <p:cBhvr>
                                        <p:cTn id="31" dur="300" fill="hold"/>
                                        <p:tgtEl>
                                          <p:spTgt spid="97285"/>
                                        </p:tgtEl>
                                        <p:attrNameLst>
                                          <p:attrName>ppt_h</p:attrName>
                                        </p:attrNameLst>
                                      </p:cBhvr>
                                      <p:tavLst>
                                        <p:tav tm="0">
                                          <p:val>
                                            <p:fltVal val="0"/>
                                          </p:val>
                                        </p:tav>
                                        <p:tav tm="100000">
                                          <p:val>
                                            <p:strVal val="#ppt_h"/>
                                          </p:val>
                                        </p:tav>
                                      </p:tavLst>
                                    </p:anim>
                                    <p:anim calcmode="lin" valueType="num">
                                      <p:cBhvr>
                                        <p:cTn id="32" dur="300" fill="hold"/>
                                        <p:tgtEl>
                                          <p:spTgt spid="97285"/>
                                        </p:tgtEl>
                                        <p:attrNameLst>
                                          <p:attrName>ppt_x</p:attrName>
                                        </p:attrNameLst>
                                      </p:cBhvr>
                                      <p:tavLst>
                                        <p:tav tm="0">
                                          <p:val>
                                            <p:fltVal val="0.5"/>
                                          </p:val>
                                        </p:tav>
                                        <p:tav tm="100000">
                                          <p:val>
                                            <p:strVal val="#ppt_x"/>
                                          </p:val>
                                        </p:tav>
                                      </p:tavLst>
                                    </p:anim>
                                    <p:anim calcmode="lin" valueType="num">
                                      <p:cBhvr>
                                        <p:cTn id="33" dur="300" fill="hold"/>
                                        <p:tgtEl>
                                          <p:spTgt spid="97285"/>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11694"/>
                            </p:stCondLst>
                            <p:childTnLst>
                              <p:par>
                                <p:cTn id="35" presetID="1" presetClass="mediacall" presetSubtype="0" fill="hold" nodeType="afterEffect">
                                  <p:stCondLst>
                                    <p:cond delay="0"/>
                                  </p:stCondLst>
                                  <p:childTnLst>
                                    <p:cmd type="call" cmd="playFrom(0.0)">
                                      <p:cBhvr>
                                        <p:cTn id="36" dur="298" fill="hold"/>
                                        <p:tgtEl>
                                          <p:spTgt spid="97295"/>
                                        </p:tgtEl>
                                      </p:cBhvr>
                                    </p:cmd>
                                  </p:childTnLst>
                                </p:cTn>
                              </p:par>
                            </p:childTnLst>
                          </p:cTn>
                        </p:par>
                        <p:par>
                          <p:cTn id="37" fill="hold" nodeType="afterGroup">
                            <p:stCondLst>
                              <p:cond delay="11992"/>
                            </p:stCondLst>
                            <p:childTnLst>
                              <p:par>
                                <p:cTn id="38" presetID="23" presetClass="entr" presetSubtype="528" fill="hold" grpId="0" nodeType="afterEffect">
                                  <p:stCondLst>
                                    <p:cond delay="0"/>
                                  </p:stCondLst>
                                  <p:iterate type="wd">
                                    <p:tmPct val="100000"/>
                                  </p:iterate>
                                  <p:childTnLst>
                                    <p:set>
                                      <p:cBhvr>
                                        <p:cTn id="39" dur="1" fill="hold">
                                          <p:stCondLst>
                                            <p:cond delay="0"/>
                                          </p:stCondLst>
                                        </p:cTn>
                                        <p:tgtEl>
                                          <p:spTgt spid="97283"/>
                                        </p:tgtEl>
                                        <p:attrNameLst>
                                          <p:attrName>style.visibility</p:attrName>
                                        </p:attrNameLst>
                                      </p:cBhvr>
                                      <p:to>
                                        <p:strVal val="visible"/>
                                      </p:to>
                                    </p:set>
                                    <p:anim calcmode="lin" valueType="num">
                                      <p:cBhvr>
                                        <p:cTn id="40" dur="300" fill="hold"/>
                                        <p:tgtEl>
                                          <p:spTgt spid="97283"/>
                                        </p:tgtEl>
                                        <p:attrNameLst>
                                          <p:attrName>ppt_w</p:attrName>
                                        </p:attrNameLst>
                                      </p:cBhvr>
                                      <p:tavLst>
                                        <p:tav tm="0">
                                          <p:val>
                                            <p:fltVal val="0"/>
                                          </p:val>
                                        </p:tav>
                                        <p:tav tm="100000">
                                          <p:val>
                                            <p:strVal val="#ppt_w"/>
                                          </p:val>
                                        </p:tav>
                                      </p:tavLst>
                                    </p:anim>
                                    <p:anim calcmode="lin" valueType="num">
                                      <p:cBhvr>
                                        <p:cTn id="41" dur="300" fill="hold"/>
                                        <p:tgtEl>
                                          <p:spTgt spid="97283"/>
                                        </p:tgtEl>
                                        <p:attrNameLst>
                                          <p:attrName>ppt_h</p:attrName>
                                        </p:attrNameLst>
                                      </p:cBhvr>
                                      <p:tavLst>
                                        <p:tav tm="0">
                                          <p:val>
                                            <p:fltVal val="0"/>
                                          </p:val>
                                        </p:tav>
                                        <p:tav tm="100000">
                                          <p:val>
                                            <p:strVal val="#ppt_h"/>
                                          </p:val>
                                        </p:tav>
                                      </p:tavLst>
                                    </p:anim>
                                    <p:anim calcmode="lin" valueType="num">
                                      <p:cBhvr>
                                        <p:cTn id="42" dur="300" fill="hold"/>
                                        <p:tgtEl>
                                          <p:spTgt spid="97283"/>
                                        </p:tgtEl>
                                        <p:attrNameLst>
                                          <p:attrName>ppt_x</p:attrName>
                                        </p:attrNameLst>
                                      </p:cBhvr>
                                      <p:tavLst>
                                        <p:tav tm="0">
                                          <p:val>
                                            <p:fltVal val="0.5"/>
                                          </p:val>
                                        </p:tav>
                                        <p:tav tm="100000">
                                          <p:val>
                                            <p:strVal val="#ppt_x"/>
                                          </p:val>
                                        </p:tav>
                                      </p:tavLst>
                                    </p:anim>
                                    <p:anim calcmode="lin" valueType="num">
                                      <p:cBhvr>
                                        <p:cTn id="43" dur="300" fill="hold"/>
                                        <p:tgtEl>
                                          <p:spTgt spid="97283"/>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16492"/>
                            </p:stCondLst>
                            <p:childTnLst>
                              <p:par>
                                <p:cTn id="45" presetID="1" presetClass="mediacall" presetSubtype="0" fill="hold" nodeType="afterEffect">
                                  <p:stCondLst>
                                    <p:cond delay="0"/>
                                  </p:stCondLst>
                                  <p:childTnLst>
                                    <p:cmd type="call" cmd="playFrom(0.0)">
                                      <p:cBhvr>
                                        <p:cTn id="46" dur="298" fill="hold"/>
                                        <p:tgtEl>
                                          <p:spTgt spid="97296"/>
                                        </p:tgtEl>
                                      </p:cBhvr>
                                    </p:cmd>
                                  </p:childTnLst>
                                </p:cTn>
                              </p:par>
                            </p:childTnLst>
                          </p:cTn>
                        </p:par>
                        <p:par>
                          <p:cTn id="47" fill="hold" nodeType="afterGroup">
                            <p:stCondLst>
                              <p:cond delay="16790"/>
                            </p:stCondLst>
                            <p:childTnLst>
                              <p:par>
                                <p:cTn id="48" presetID="23" presetClass="entr" presetSubtype="528" fill="hold" grpId="0" nodeType="afterEffect">
                                  <p:stCondLst>
                                    <p:cond delay="0"/>
                                  </p:stCondLst>
                                  <p:iterate type="wd">
                                    <p:tmPct val="100000"/>
                                  </p:iterate>
                                  <p:childTnLst>
                                    <p:set>
                                      <p:cBhvr>
                                        <p:cTn id="49" dur="1" fill="hold">
                                          <p:stCondLst>
                                            <p:cond delay="0"/>
                                          </p:stCondLst>
                                        </p:cTn>
                                        <p:tgtEl>
                                          <p:spTgt spid="97286"/>
                                        </p:tgtEl>
                                        <p:attrNameLst>
                                          <p:attrName>style.visibility</p:attrName>
                                        </p:attrNameLst>
                                      </p:cBhvr>
                                      <p:to>
                                        <p:strVal val="visible"/>
                                      </p:to>
                                    </p:set>
                                    <p:anim calcmode="lin" valueType="num">
                                      <p:cBhvr>
                                        <p:cTn id="50" dur="300" fill="hold"/>
                                        <p:tgtEl>
                                          <p:spTgt spid="97286"/>
                                        </p:tgtEl>
                                        <p:attrNameLst>
                                          <p:attrName>ppt_w</p:attrName>
                                        </p:attrNameLst>
                                      </p:cBhvr>
                                      <p:tavLst>
                                        <p:tav tm="0">
                                          <p:val>
                                            <p:fltVal val="0"/>
                                          </p:val>
                                        </p:tav>
                                        <p:tav tm="100000">
                                          <p:val>
                                            <p:strVal val="#ppt_w"/>
                                          </p:val>
                                        </p:tav>
                                      </p:tavLst>
                                    </p:anim>
                                    <p:anim calcmode="lin" valueType="num">
                                      <p:cBhvr>
                                        <p:cTn id="51" dur="300" fill="hold"/>
                                        <p:tgtEl>
                                          <p:spTgt spid="97286"/>
                                        </p:tgtEl>
                                        <p:attrNameLst>
                                          <p:attrName>ppt_h</p:attrName>
                                        </p:attrNameLst>
                                      </p:cBhvr>
                                      <p:tavLst>
                                        <p:tav tm="0">
                                          <p:val>
                                            <p:fltVal val="0"/>
                                          </p:val>
                                        </p:tav>
                                        <p:tav tm="100000">
                                          <p:val>
                                            <p:strVal val="#ppt_h"/>
                                          </p:val>
                                        </p:tav>
                                      </p:tavLst>
                                    </p:anim>
                                    <p:anim calcmode="lin" valueType="num">
                                      <p:cBhvr>
                                        <p:cTn id="52" dur="300" fill="hold"/>
                                        <p:tgtEl>
                                          <p:spTgt spid="97286"/>
                                        </p:tgtEl>
                                        <p:attrNameLst>
                                          <p:attrName>ppt_x</p:attrName>
                                        </p:attrNameLst>
                                      </p:cBhvr>
                                      <p:tavLst>
                                        <p:tav tm="0">
                                          <p:val>
                                            <p:fltVal val="0.5"/>
                                          </p:val>
                                        </p:tav>
                                        <p:tav tm="100000">
                                          <p:val>
                                            <p:strVal val="#ppt_x"/>
                                          </p:val>
                                        </p:tav>
                                      </p:tavLst>
                                    </p:anim>
                                    <p:anim calcmode="lin" valueType="num">
                                      <p:cBhvr>
                                        <p:cTn id="53" dur="300" fill="hold"/>
                                        <p:tgtEl>
                                          <p:spTgt spid="97286"/>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21890"/>
                            </p:stCondLst>
                            <p:childTnLst>
                              <p:par>
                                <p:cTn id="55" presetID="1" presetClass="mediacall" presetSubtype="0" fill="hold" nodeType="afterEffect">
                                  <p:stCondLst>
                                    <p:cond delay="0"/>
                                  </p:stCondLst>
                                  <p:childTnLst>
                                    <p:cmd type="call" cmd="playFrom(0.0)">
                                      <p:cBhvr>
                                        <p:cTn id="56" dur="298" fill="hold"/>
                                        <p:tgtEl>
                                          <p:spTgt spid="97297"/>
                                        </p:tgtEl>
                                      </p:cBhvr>
                                    </p:cmd>
                                  </p:childTnLst>
                                </p:cTn>
                              </p:par>
                            </p:childTnLst>
                          </p:cTn>
                        </p:par>
                        <p:par>
                          <p:cTn id="57" fill="hold" nodeType="afterGroup">
                            <p:stCondLst>
                              <p:cond delay="22188"/>
                            </p:stCondLst>
                            <p:childTnLst>
                              <p:par>
                                <p:cTn id="58" presetID="23" presetClass="entr" presetSubtype="528" fill="hold" grpId="0" nodeType="afterEffect">
                                  <p:stCondLst>
                                    <p:cond delay="0"/>
                                  </p:stCondLst>
                                  <p:iterate type="wd">
                                    <p:tmPct val="100000"/>
                                  </p:iterate>
                                  <p:childTnLst>
                                    <p:set>
                                      <p:cBhvr>
                                        <p:cTn id="59" dur="1" fill="hold">
                                          <p:stCondLst>
                                            <p:cond delay="0"/>
                                          </p:stCondLst>
                                        </p:cTn>
                                        <p:tgtEl>
                                          <p:spTgt spid="97288"/>
                                        </p:tgtEl>
                                        <p:attrNameLst>
                                          <p:attrName>style.visibility</p:attrName>
                                        </p:attrNameLst>
                                      </p:cBhvr>
                                      <p:to>
                                        <p:strVal val="visible"/>
                                      </p:to>
                                    </p:set>
                                    <p:anim calcmode="lin" valueType="num">
                                      <p:cBhvr>
                                        <p:cTn id="60" dur="300" fill="hold"/>
                                        <p:tgtEl>
                                          <p:spTgt spid="97288"/>
                                        </p:tgtEl>
                                        <p:attrNameLst>
                                          <p:attrName>ppt_w</p:attrName>
                                        </p:attrNameLst>
                                      </p:cBhvr>
                                      <p:tavLst>
                                        <p:tav tm="0">
                                          <p:val>
                                            <p:fltVal val="0"/>
                                          </p:val>
                                        </p:tav>
                                        <p:tav tm="100000">
                                          <p:val>
                                            <p:strVal val="#ppt_w"/>
                                          </p:val>
                                        </p:tav>
                                      </p:tavLst>
                                    </p:anim>
                                    <p:anim calcmode="lin" valueType="num">
                                      <p:cBhvr>
                                        <p:cTn id="61" dur="300" fill="hold"/>
                                        <p:tgtEl>
                                          <p:spTgt spid="97288"/>
                                        </p:tgtEl>
                                        <p:attrNameLst>
                                          <p:attrName>ppt_h</p:attrName>
                                        </p:attrNameLst>
                                      </p:cBhvr>
                                      <p:tavLst>
                                        <p:tav tm="0">
                                          <p:val>
                                            <p:fltVal val="0"/>
                                          </p:val>
                                        </p:tav>
                                        <p:tav tm="100000">
                                          <p:val>
                                            <p:strVal val="#ppt_h"/>
                                          </p:val>
                                        </p:tav>
                                      </p:tavLst>
                                    </p:anim>
                                    <p:anim calcmode="lin" valueType="num">
                                      <p:cBhvr>
                                        <p:cTn id="62" dur="300" fill="hold"/>
                                        <p:tgtEl>
                                          <p:spTgt spid="97288"/>
                                        </p:tgtEl>
                                        <p:attrNameLst>
                                          <p:attrName>ppt_x</p:attrName>
                                        </p:attrNameLst>
                                      </p:cBhvr>
                                      <p:tavLst>
                                        <p:tav tm="0">
                                          <p:val>
                                            <p:fltVal val="0.5"/>
                                          </p:val>
                                        </p:tav>
                                        <p:tav tm="100000">
                                          <p:val>
                                            <p:strVal val="#ppt_x"/>
                                          </p:val>
                                        </p:tav>
                                      </p:tavLst>
                                    </p:anim>
                                    <p:anim calcmode="lin" valueType="num">
                                      <p:cBhvr>
                                        <p:cTn id="63" dur="300" fill="hold"/>
                                        <p:tgtEl>
                                          <p:spTgt spid="97288"/>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28488"/>
                            </p:stCondLst>
                            <p:childTnLst>
                              <p:par>
                                <p:cTn id="65" presetID="1" presetClass="mediacall" presetSubtype="0" fill="hold" nodeType="afterEffect">
                                  <p:stCondLst>
                                    <p:cond delay="0"/>
                                  </p:stCondLst>
                                  <p:childTnLst>
                                    <p:cmd type="call" cmd="playFrom(0.0)">
                                      <p:cBhvr>
                                        <p:cTn id="66" dur="298" fill="hold"/>
                                        <p:tgtEl>
                                          <p:spTgt spid="97298"/>
                                        </p:tgtEl>
                                      </p:cBhvr>
                                    </p:cmd>
                                  </p:childTnLst>
                                </p:cTn>
                              </p:par>
                            </p:childTnLst>
                          </p:cTn>
                        </p:par>
                        <p:par>
                          <p:cTn id="67" fill="hold" nodeType="afterGroup">
                            <p:stCondLst>
                              <p:cond delay="28786"/>
                            </p:stCondLst>
                            <p:childTnLst>
                              <p:par>
                                <p:cTn id="68" presetID="23" presetClass="entr" presetSubtype="528" fill="hold" grpId="0" nodeType="afterEffect">
                                  <p:stCondLst>
                                    <p:cond delay="0"/>
                                  </p:stCondLst>
                                  <p:iterate type="wd">
                                    <p:tmPct val="100000"/>
                                  </p:iterate>
                                  <p:childTnLst>
                                    <p:set>
                                      <p:cBhvr>
                                        <p:cTn id="69" dur="1" fill="hold">
                                          <p:stCondLst>
                                            <p:cond delay="0"/>
                                          </p:stCondLst>
                                        </p:cTn>
                                        <p:tgtEl>
                                          <p:spTgt spid="97287"/>
                                        </p:tgtEl>
                                        <p:attrNameLst>
                                          <p:attrName>style.visibility</p:attrName>
                                        </p:attrNameLst>
                                      </p:cBhvr>
                                      <p:to>
                                        <p:strVal val="visible"/>
                                      </p:to>
                                    </p:set>
                                    <p:anim calcmode="lin" valueType="num">
                                      <p:cBhvr>
                                        <p:cTn id="70" dur="300" fill="hold"/>
                                        <p:tgtEl>
                                          <p:spTgt spid="97287"/>
                                        </p:tgtEl>
                                        <p:attrNameLst>
                                          <p:attrName>ppt_w</p:attrName>
                                        </p:attrNameLst>
                                      </p:cBhvr>
                                      <p:tavLst>
                                        <p:tav tm="0">
                                          <p:val>
                                            <p:fltVal val="0"/>
                                          </p:val>
                                        </p:tav>
                                        <p:tav tm="100000">
                                          <p:val>
                                            <p:strVal val="#ppt_w"/>
                                          </p:val>
                                        </p:tav>
                                      </p:tavLst>
                                    </p:anim>
                                    <p:anim calcmode="lin" valueType="num">
                                      <p:cBhvr>
                                        <p:cTn id="71" dur="300" fill="hold"/>
                                        <p:tgtEl>
                                          <p:spTgt spid="97287"/>
                                        </p:tgtEl>
                                        <p:attrNameLst>
                                          <p:attrName>ppt_h</p:attrName>
                                        </p:attrNameLst>
                                      </p:cBhvr>
                                      <p:tavLst>
                                        <p:tav tm="0">
                                          <p:val>
                                            <p:fltVal val="0"/>
                                          </p:val>
                                        </p:tav>
                                        <p:tav tm="100000">
                                          <p:val>
                                            <p:strVal val="#ppt_h"/>
                                          </p:val>
                                        </p:tav>
                                      </p:tavLst>
                                    </p:anim>
                                    <p:anim calcmode="lin" valueType="num">
                                      <p:cBhvr>
                                        <p:cTn id="72" dur="300" fill="hold"/>
                                        <p:tgtEl>
                                          <p:spTgt spid="97287"/>
                                        </p:tgtEl>
                                        <p:attrNameLst>
                                          <p:attrName>ppt_x</p:attrName>
                                        </p:attrNameLst>
                                      </p:cBhvr>
                                      <p:tavLst>
                                        <p:tav tm="0">
                                          <p:val>
                                            <p:fltVal val="0.5"/>
                                          </p:val>
                                        </p:tav>
                                        <p:tav tm="100000">
                                          <p:val>
                                            <p:strVal val="#ppt_x"/>
                                          </p:val>
                                        </p:tav>
                                      </p:tavLst>
                                    </p:anim>
                                    <p:anim calcmode="lin" valueType="num">
                                      <p:cBhvr>
                                        <p:cTn id="73" dur="300" fill="hold"/>
                                        <p:tgtEl>
                                          <p:spTgt spid="97287"/>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36886"/>
                            </p:stCondLst>
                            <p:childTnLst>
                              <p:par>
                                <p:cTn id="75" presetID="1" presetClass="mediacall" presetSubtype="0" fill="hold" nodeType="afterEffect">
                                  <p:stCondLst>
                                    <p:cond delay="0"/>
                                  </p:stCondLst>
                                  <p:childTnLst>
                                    <p:cmd type="call" cmd="playFrom(0.0)">
                                      <p:cBhvr>
                                        <p:cTn id="76" dur="298" fill="hold"/>
                                        <p:tgtEl>
                                          <p:spTgt spid="97299"/>
                                        </p:tgtEl>
                                      </p:cBhvr>
                                    </p:cmd>
                                  </p:childTnLst>
                                </p:cTn>
                              </p:par>
                            </p:childTnLst>
                          </p:cTn>
                        </p:par>
                        <p:par>
                          <p:cTn id="77" fill="hold" nodeType="afterGroup">
                            <p:stCondLst>
                              <p:cond delay="37184"/>
                            </p:stCondLst>
                            <p:childTnLst>
                              <p:par>
                                <p:cTn id="78" presetID="23" presetClass="entr" presetSubtype="528" fill="hold" grpId="0" nodeType="afterEffect">
                                  <p:stCondLst>
                                    <p:cond delay="0"/>
                                  </p:stCondLst>
                                  <p:iterate type="wd">
                                    <p:tmPct val="100000"/>
                                  </p:iterate>
                                  <p:childTnLst>
                                    <p:set>
                                      <p:cBhvr>
                                        <p:cTn id="79" dur="1" fill="hold">
                                          <p:stCondLst>
                                            <p:cond delay="0"/>
                                          </p:stCondLst>
                                        </p:cTn>
                                        <p:tgtEl>
                                          <p:spTgt spid="97289"/>
                                        </p:tgtEl>
                                        <p:attrNameLst>
                                          <p:attrName>style.visibility</p:attrName>
                                        </p:attrNameLst>
                                      </p:cBhvr>
                                      <p:to>
                                        <p:strVal val="visible"/>
                                      </p:to>
                                    </p:set>
                                    <p:anim calcmode="lin" valueType="num">
                                      <p:cBhvr>
                                        <p:cTn id="80" dur="300" fill="hold"/>
                                        <p:tgtEl>
                                          <p:spTgt spid="97289"/>
                                        </p:tgtEl>
                                        <p:attrNameLst>
                                          <p:attrName>ppt_w</p:attrName>
                                        </p:attrNameLst>
                                      </p:cBhvr>
                                      <p:tavLst>
                                        <p:tav tm="0">
                                          <p:val>
                                            <p:fltVal val="0"/>
                                          </p:val>
                                        </p:tav>
                                        <p:tav tm="100000">
                                          <p:val>
                                            <p:strVal val="#ppt_w"/>
                                          </p:val>
                                        </p:tav>
                                      </p:tavLst>
                                    </p:anim>
                                    <p:anim calcmode="lin" valueType="num">
                                      <p:cBhvr>
                                        <p:cTn id="81" dur="300" fill="hold"/>
                                        <p:tgtEl>
                                          <p:spTgt spid="97289"/>
                                        </p:tgtEl>
                                        <p:attrNameLst>
                                          <p:attrName>ppt_h</p:attrName>
                                        </p:attrNameLst>
                                      </p:cBhvr>
                                      <p:tavLst>
                                        <p:tav tm="0">
                                          <p:val>
                                            <p:fltVal val="0"/>
                                          </p:val>
                                        </p:tav>
                                        <p:tav tm="100000">
                                          <p:val>
                                            <p:strVal val="#ppt_h"/>
                                          </p:val>
                                        </p:tav>
                                      </p:tavLst>
                                    </p:anim>
                                    <p:anim calcmode="lin" valueType="num">
                                      <p:cBhvr>
                                        <p:cTn id="82" dur="300" fill="hold"/>
                                        <p:tgtEl>
                                          <p:spTgt spid="97289"/>
                                        </p:tgtEl>
                                        <p:attrNameLst>
                                          <p:attrName>ppt_x</p:attrName>
                                        </p:attrNameLst>
                                      </p:cBhvr>
                                      <p:tavLst>
                                        <p:tav tm="0">
                                          <p:val>
                                            <p:fltVal val="0.5"/>
                                          </p:val>
                                        </p:tav>
                                        <p:tav tm="100000">
                                          <p:val>
                                            <p:strVal val="#ppt_x"/>
                                          </p:val>
                                        </p:tav>
                                      </p:tavLst>
                                    </p:anim>
                                    <p:anim calcmode="lin" valueType="num">
                                      <p:cBhvr>
                                        <p:cTn id="83" dur="300" fill="hold"/>
                                        <p:tgtEl>
                                          <p:spTgt spid="97289"/>
                                        </p:tgtEl>
                                        <p:attrNameLst>
                                          <p:attrName>ppt_y</p:attrName>
                                        </p:attrNameLst>
                                      </p:cBhvr>
                                      <p:tavLst>
                                        <p:tav tm="0">
                                          <p:val>
                                            <p:fltVal val="0.5"/>
                                          </p:val>
                                        </p:tav>
                                        <p:tav tm="100000">
                                          <p:val>
                                            <p:strVal val="#ppt_y"/>
                                          </p:val>
                                        </p:tav>
                                      </p:tavLst>
                                    </p:anim>
                                  </p:childTnLst>
                                </p:cTn>
                              </p:par>
                            </p:childTnLst>
                          </p:cTn>
                        </p:par>
                        <p:par>
                          <p:cTn id="84" fill="hold" nodeType="afterGroup">
                            <p:stCondLst>
                              <p:cond delay="52484"/>
                            </p:stCondLst>
                            <p:childTnLst>
                              <p:par>
                                <p:cTn id="85" presetID="24" presetClass="entr" presetSubtype="0" fill="hold" grpId="0" nodeType="afterEffect">
                                  <p:stCondLst>
                                    <p:cond delay="0"/>
                                  </p:stCondLst>
                                  <p:childTnLst>
                                    <p:set>
                                      <p:cBhvr>
                                        <p:cTn id="86" dur="1" fill="hold">
                                          <p:stCondLst>
                                            <p:cond delay="499"/>
                                          </p:stCondLst>
                                        </p:cTn>
                                        <p:tgtEl>
                                          <p:spTgt spid="97290"/>
                                        </p:tgtEl>
                                        <p:attrNameLst>
                                          <p:attrName>style.visibility</p:attrName>
                                        </p:attrNameLst>
                                      </p:cBhvr>
                                      <p:to>
                                        <p:strVal val="visible"/>
                                      </p:to>
                                    </p:set>
                                    <p:anim to="" calcmode="lin" valueType="num">
                                      <p:cBhvr>
                                        <p:cTn id="87" dur="1" fill="hold"/>
                                        <p:tgtEl>
                                          <p:spTgt spid="97290"/>
                                        </p:tgtEl>
                                        <p:attrNameLst>
                                          <p:attrName/>
                                        </p:attrNameLst>
                                      </p:cBhvr>
                                    </p:anim>
                                  </p:childTnLst>
                                </p:cTn>
                              </p:par>
                            </p:childTnLst>
                          </p:cTn>
                        </p:par>
                        <p:par>
                          <p:cTn id="88" fill="hold" nodeType="afterGroup">
                            <p:stCondLst>
                              <p:cond delay="52984"/>
                            </p:stCondLst>
                            <p:childTnLst>
                              <p:par>
                                <p:cTn id="89" presetID="1" presetClass="mediacall" presetSubtype="0" fill="hold" nodeType="afterEffect">
                                  <p:stCondLst>
                                    <p:cond delay="0"/>
                                  </p:stCondLst>
                                  <p:childTnLst>
                                    <p:cmd type="call" cmd="playFrom(0.0)">
                                      <p:cBhvr>
                                        <p:cTn id="90" dur="8734" fill="hold"/>
                                        <p:tgtEl>
                                          <p:spTgt spid="972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1" fill="hold" display="0">
                  <p:stCondLst>
                    <p:cond delay="indefinite"/>
                  </p:stCondLst>
                  <p:endCondLst>
                    <p:cond evt="onNext" delay="0">
                      <p:tgtEl>
                        <p:sldTgt/>
                      </p:tgtEl>
                    </p:cond>
                    <p:cond evt="onPrev" delay="0">
                      <p:tgtEl>
                        <p:sldTgt/>
                      </p:tgtEl>
                    </p:cond>
                    <p:cond evt="onStopAudio" delay="0">
                      <p:tgtEl>
                        <p:sldTgt/>
                      </p:tgtEl>
                    </p:cond>
                  </p:endCondLst>
                </p:cTn>
                <p:tgtEl>
                  <p:spTgt spid="97292"/>
                </p:tgtEl>
              </p:cMediaNode>
            </p:audio>
            <p:audio>
              <p:cMediaNode showWhenStopped="0">
                <p:cTn id="92" fill="hold" display="0">
                  <p:stCondLst>
                    <p:cond delay="indefinite"/>
                  </p:stCondLst>
                  <p:endCondLst>
                    <p:cond evt="onNext" delay="0">
                      <p:tgtEl>
                        <p:sldTgt/>
                      </p:tgtEl>
                    </p:cond>
                    <p:cond evt="onPrev" delay="0">
                      <p:tgtEl>
                        <p:sldTgt/>
                      </p:tgtEl>
                    </p:cond>
                    <p:cond evt="onStopAudio" delay="0">
                      <p:tgtEl>
                        <p:sldTgt/>
                      </p:tgtEl>
                    </p:cond>
                  </p:endCondLst>
                </p:cTn>
                <p:tgtEl>
                  <p:spTgt spid="97293"/>
                </p:tgtEl>
              </p:cMediaNode>
            </p:audio>
            <p:audio>
              <p:cMediaNode showWhenStopped="0">
                <p:cTn id="93" fill="hold" display="0">
                  <p:stCondLst>
                    <p:cond delay="indefinite"/>
                  </p:stCondLst>
                  <p:endCondLst>
                    <p:cond evt="onNext" delay="0">
                      <p:tgtEl>
                        <p:sldTgt/>
                      </p:tgtEl>
                    </p:cond>
                    <p:cond evt="onPrev" delay="0">
                      <p:tgtEl>
                        <p:sldTgt/>
                      </p:tgtEl>
                    </p:cond>
                    <p:cond evt="onStopAudio" delay="0">
                      <p:tgtEl>
                        <p:sldTgt/>
                      </p:tgtEl>
                    </p:cond>
                  </p:endCondLst>
                </p:cTn>
                <p:tgtEl>
                  <p:spTgt spid="97294"/>
                </p:tgtEl>
              </p:cMediaNode>
            </p:audio>
            <p:audio>
              <p:cMediaNode showWhenStopped="0">
                <p:cTn id="94" fill="hold" display="0">
                  <p:stCondLst>
                    <p:cond delay="indefinite"/>
                  </p:stCondLst>
                  <p:endCondLst>
                    <p:cond evt="onNext" delay="0">
                      <p:tgtEl>
                        <p:sldTgt/>
                      </p:tgtEl>
                    </p:cond>
                    <p:cond evt="onPrev" delay="0">
                      <p:tgtEl>
                        <p:sldTgt/>
                      </p:tgtEl>
                    </p:cond>
                    <p:cond evt="onStopAudio" delay="0">
                      <p:tgtEl>
                        <p:sldTgt/>
                      </p:tgtEl>
                    </p:cond>
                  </p:endCondLst>
                </p:cTn>
                <p:tgtEl>
                  <p:spTgt spid="97295"/>
                </p:tgtEl>
              </p:cMediaNode>
            </p:audio>
            <p:audio>
              <p:cMediaNode showWhenStopped="0">
                <p:cTn id="95" fill="hold" display="0">
                  <p:stCondLst>
                    <p:cond delay="indefinite"/>
                  </p:stCondLst>
                  <p:endCondLst>
                    <p:cond evt="onNext" delay="0">
                      <p:tgtEl>
                        <p:sldTgt/>
                      </p:tgtEl>
                    </p:cond>
                    <p:cond evt="onPrev" delay="0">
                      <p:tgtEl>
                        <p:sldTgt/>
                      </p:tgtEl>
                    </p:cond>
                    <p:cond evt="onStopAudio" delay="0">
                      <p:tgtEl>
                        <p:sldTgt/>
                      </p:tgtEl>
                    </p:cond>
                  </p:endCondLst>
                </p:cTn>
                <p:tgtEl>
                  <p:spTgt spid="97296"/>
                </p:tgtEl>
              </p:cMediaNode>
            </p:audio>
            <p:audio>
              <p:cMediaNode showWhenStopped="0">
                <p:cTn id="96" fill="hold" display="0">
                  <p:stCondLst>
                    <p:cond delay="indefinite"/>
                  </p:stCondLst>
                  <p:endCondLst>
                    <p:cond evt="onNext" delay="0">
                      <p:tgtEl>
                        <p:sldTgt/>
                      </p:tgtEl>
                    </p:cond>
                    <p:cond evt="onPrev" delay="0">
                      <p:tgtEl>
                        <p:sldTgt/>
                      </p:tgtEl>
                    </p:cond>
                    <p:cond evt="onStopAudio" delay="0">
                      <p:tgtEl>
                        <p:sldTgt/>
                      </p:tgtEl>
                    </p:cond>
                  </p:endCondLst>
                </p:cTn>
                <p:tgtEl>
                  <p:spTgt spid="97297"/>
                </p:tgtEl>
              </p:cMediaNode>
            </p:audio>
            <p:audio>
              <p:cMediaNode showWhenStopped="0">
                <p:cTn id="97" fill="hold" display="0">
                  <p:stCondLst>
                    <p:cond delay="indefinite"/>
                  </p:stCondLst>
                  <p:endCondLst>
                    <p:cond evt="onNext" delay="0">
                      <p:tgtEl>
                        <p:sldTgt/>
                      </p:tgtEl>
                    </p:cond>
                    <p:cond evt="onPrev" delay="0">
                      <p:tgtEl>
                        <p:sldTgt/>
                      </p:tgtEl>
                    </p:cond>
                    <p:cond evt="onStopAudio" delay="0">
                      <p:tgtEl>
                        <p:sldTgt/>
                      </p:tgtEl>
                    </p:cond>
                  </p:endCondLst>
                </p:cTn>
                <p:tgtEl>
                  <p:spTgt spid="97298"/>
                </p:tgtEl>
              </p:cMediaNode>
            </p:audio>
            <p:audio>
              <p:cMediaNode showWhenStopped="0">
                <p:cTn id="98" fill="hold" display="0">
                  <p:stCondLst>
                    <p:cond delay="indefinite"/>
                  </p:stCondLst>
                  <p:endCondLst>
                    <p:cond evt="onNext" delay="0">
                      <p:tgtEl>
                        <p:sldTgt/>
                      </p:tgtEl>
                    </p:cond>
                    <p:cond evt="onPrev" delay="0">
                      <p:tgtEl>
                        <p:sldTgt/>
                      </p:tgtEl>
                    </p:cond>
                    <p:cond evt="onStopAudio" delay="0">
                      <p:tgtEl>
                        <p:sldTgt/>
                      </p:tgtEl>
                    </p:cond>
                  </p:endCondLst>
                </p:cTn>
                <p:tgtEl>
                  <p:spTgt spid="97299"/>
                </p:tgtEl>
              </p:cMediaNode>
            </p:audio>
            <p:audio>
              <p:cMediaNode showWhenStopped="0">
                <p:cTn id="99" fill="hold" display="0">
                  <p:stCondLst>
                    <p:cond delay="indefinite"/>
                  </p:stCondLst>
                  <p:endCondLst>
                    <p:cond evt="onNext" delay="0">
                      <p:tgtEl>
                        <p:sldTgt/>
                      </p:tgtEl>
                    </p:cond>
                    <p:cond evt="onPrev" delay="0">
                      <p:tgtEl>
                        <p:sldTgt/>
                      </p:tgtEl>
                    </p:cond>
                    <p:cond evt="onStopAudio" delay="0">
                      <p:tgtEl>
                        <p:sldTgt/>
                      </p:tgtEl>
                    </p:cond>
                  </p:endCondLst>
                </p:cTn>
                <p:tgtEl>
                  <p:spTgt spid="97291"/>
                </p:tgtEl>
              </p:cMediaNode>
            </p:audio>
          </p:childTnLst>
        </p:cTn>
      </p:par>
    </p:tnLst>
    <p:bldLst>
      <p:bldP spid="97282" grpId="0" autoUpdateAnimBg="0"/>
      <p:bldP spid="97283" grpId="0" autoUpdateAnimBg="0"/>
      <p:bldP spid="97284" grpId="0" autoUpdateAnimBg="0"/>
      <p:bldP spid="97285" grpId="0" autoUpdateAnimBg="0"/>
      <p:bldP spid="97286" grpId="0" autoUpdateAnimBg="0"/>
      <p:bldP spid="97287" grpId="0" autoUpdateAnimBg="0"/>
      <p:bldP spid="97288" grpId="0" autoUpdateAnimBg="0"/>
      <p:bldP spid="97289" grpId="0" autoUpdateAnimBg="0"/>
      <p:bldP spid="9729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vege1">
            <a:extLst>
              <a:ext uri="{FF2B5EF4-FFF2-40B4-BE49-F238E27FC236}">
                <a16:creationId xmlns:a16="http://schemas.microsoft.com/office/drawing/2014/main" id="{F19BE68B-7887-4428-891F-88A273C05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5" descr="vaquinha">
            <a:extLst>
              <a:ext uri="{FF2B5EF4-FFF2-40B4-BE49-F238E27FC236}">
                <a16:creationId xmlns:a16="http://schemas.microsoft.com/office/drawing/2014/main" id="{80F1B09A-A438-4450-8654-F58F70BEF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038725"/>
            <a:ext cx="18954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rcanoe_017">
            <a:extLst>
              <a:ext uri="{FF2B5EF4-FFF2-40B4-BE49-F238E27FC236}">
                <a16:creationId xmlns:a16="http://schemas.microsoft.com/office/drawing/2014/main" id="{34B7854C-A975-407B-8E08-5E7BDA488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0"/>
            <a:ext cx="4716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a:extLst>
              <a:ext uri="{FF2B5EF4-FFF2-40B4-BE49-F238E27FC236}">
                <a16:creationId xmlns:a16="http://schemas.microsoft.com/office/drawing/2014/main" id="{D1C9F32E-7537-4DF9-A394-4301E6707D66}"/>
              </a:ext>
            </a:extLst>
          </p:cNvPr>
          <p:cNvSpPr txBox="1">
            <a:spLocks noChangeArrowheads="1"/>
          </p:cNvSpPr>
          <p:nvPr/>
        </p:nvSpPr>
        <p:spPr bwMode="auto">
          <a:xfrm>
            <a:off x="0" y="47625"/>
            <a:ext cx="346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t>E após o dilúvio?</a:t>
            </a:r>
          </a:p>
        </p:txBody>
      </p:sp>
      <p:sp>
        <p:nvSpPr>
          <p:cNvPr id="41990" name="Text Box 6">
            <a:extLst>
              <a:ext uri="{FF2B5EF4-FFF2-40B4-BE49-F238E27FC236}">
                <a16:creationId xmlns:a16="http://schemas.microsoft.com/office/drawing/2014/main" id="{00CFB921-7002-4C68-A17A-CC2330666229}"/>
              </a:ext>
            </a:extLst>
          </p:cNvPr>
          <p:cNvSpPr txBox="1">
            <a:spLocks noChangeArrowheads="1"/>
          </p:cNvSpPr>
          <p:nvPr/>
        </p:nvSpPr>
        <p:spPr bwMode="auto">
          <a:xfrm>
            <a:off x="107950" y="-26988"/>
            <a:ext cx="446405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2800">
                <a:solidFill>
                  <a:srgbClr val="0000FF"/>
                </a:solidFill>
              </a:rPr>
              <a:t>Lev. 20: 25</a:t>
            </a:r>
            <a:r>
              <a:rPr lang="pt-BR" altLang="pt-BR" sz="2800"/>
              <a:t> – “Fareis, pois, diferença entre os animais limpos e os imundos, e entre as aves imundas e as limpas; e não fareis abomináveis as vossas almas por causa de animais, ou de aves, ou de qualquer coisa de tudo de que está cheia a terra, as quais coisas apartei de vós como imundas.”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2000"/>
                                        <p:tgtEl>
                                          <p:spTgt spid="41989"/>
                                        </p:tgtEl>
                                      </p:cBhvr>
                                    </p:animEffect>
                                  </p:childTnLst>
                                  <p:subTnLst>
                                    <p:set>
                                      <p:cBhvr override="childStyle">
                                        <p:cTn dur="1" fill="hold" display="0" masterRel="nextClick" afterEffect="1"/>
                                        <p:tgtEl>
                                          <p:spTgt spid="4198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dissolve">
                                      <p:cBhvr>
                                        <p:cTn id="12"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a:extLst>
              <a:ext uri="{FF2B5EF4-FFF2-40B4-BE49-F238E27FC236}">
                <a16:creationId xmlns:a16="http://schemas.microsoft.com/office/drawing/2014/main" id="{4FE224EF-C9C4-4AB4-AC40-C23B46FBB6A1}"/>
              </a:ext>
            </a:extLst>
          </p:cNvPr>
          <p:cNvSpPr txBox="1">
            <a:spLocks noChangeArrowheads="1"/>
          </p:cNvSpPr>
          <p:nvPr/>
        </p:nvSpPr>
        <p:spPr bwMode="auto">
          <a:xfrm>
            <a:off x="0" y="0"/>
            <a:ext cx="9036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sz="3200"/>
              <a:t>Quais animais foram permitidos comer?</a:t>
            </a:r>
          </a:p>
        </p:txBody>
      </p:sp>
      <p:pic>
        <p:nvPicPr>
          <p:cNvPr id="12291" name="Picture 5" descr="boi">
            <a:extLst>
              <a:ext uri="{FF2B5EF4-FFF2-40B4-BE49-F238E27FC236}">
                <a16:creationId xmlns:a16="http://schemas.microsoft.com/office/drawing/2014/main" id="{8EF6E190-F038-41EB-B897-4CC3BF896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2700338"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a:extLst>
              <a:ext uri="{FF2B5EF4-FFF2-40B4-BE49-F238E27FC236}">
                <a16:creationId xmlns:a16="http://schemas.microsoft.com/office/drawing/2014/main" id="{398DD22D-E457-4A4A-86B9-1FFBC072D52D}"/>
              </a:ext>
            </a:extLst>
          </p:cNvPr>
          <p:cNvSpPr txBox="1">
            <a:spLocks noChangeArrowheads="1"/>
          </p:cNvSpPr>
          <p:nvPr/>
        </p:nvSpPr>
        <p:spPr bwMode="auto">
          <a:xfrm>
            <a:off x="0" y="4203700"/>
            <a:ext cx="92360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algn="ctr" eaLnBrk="1" hangingPunct="1"/>
            <a:r>
              <a:rPr lang="pt-BR" altLang="pt-BR" sz="2800">
                <a:solidFill>
                  <a:srgbClr val="0000FF"/>
                </a:solidFill>
              </a:rPr>
              <a:t>Lev. 11: 1-30-</a:t>
            </a:r>
            <a:r>
              <a:rPr lang="pt-BR" altLang="pt-BR" sz="2800"/>
              <a:t> ” Estes são os animais que podereis comer dentre todos os animais que há sobre a terra: dentre os animais, todo o que tem a unha fendida, de sorte que se divide em duas, o que rumina, esse podereis comer.” </a:t>
            </a:r>
          </a:p>
        </p:txBody>
      </p:sp>
      <p:sp>
        <p:nvSpPr>
          <p:cNvPr id="44039" name="Text Box 7">
            <a:extLst>
              <a:ext uri="{FF2B5EF4-FFF2-40B4-BE49-F238E27FC236}">
                <a16:creationId xmlns:a16="http://schemas.microsoft.com/office/drawing/2014/main" id="{C302EB19-C185-4FBE-832A-D39877AE9988}"/>
              </a:ext>
            </a:extLst>
          </p:cNvPr>
          <p:cNvSpPr txBox="1">
            <a:spLocks noChangeArrowheads="1"/>
          </p:cNvSpPr>
          <p:nvPr/>
        </p:nvSpPr>
        <p:spPr bwMode="auto">
          <a:xfrm>
            <a:off x="1187450" y="549275"/>
            <a:ext cx="721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Black" panose="020B0A04020102020204" pitchFamily="34" charset="0"/>
              </a:defRPr>
            </a:lvl1pPr>
            <a:lvl2pPr marL="742950" indent="-285750" eaLnBrk="0" hangingPunct="0">
              <a:defRPr sz="2400">
                <a:solidFill>
                  <a:schemeClr val="tx1"/>
                </a:solidFill>
                <a:latin typeface="Arial Black" panose="020B0A04020102020204" pitchFamily="34" charset="0"/>
              </a:defRPr>
            </a:lvl2pPr>
            <a:lvl3pPr marL="1143000" indent="-228600" eaLnBrk="0" hangingPunct="0">
              <a:defRPr sz="2400">
                <a:solidFill>
                  <a:schemeClr val="tx1"/>
                </a:solidFill>
                <a:latin typeface="Arial Black" panose="020B0A04020102020204" pitchFamily="34" charset="0"/>
              </a:defRPr>
            </a:lvl3pPr>
            <a:lvl4pPr marL="1600200" indent="-228600" eaLnBrk="0" hangingPunct="0">
              <a:defRPr sz="2400">
                <a:solidFill>
                  <a:schemeClr val="tx1"/>
                </a:solidFill>
                <a:latin typeface="Arial Black" panose="020B0A04020102020204" pitchFamily="34" charset="0"/>
              </a:defRPr>
            </a:lvl4pPr>
            <a:lvl5pPr marL="2057400" indent="-228600" eaLnBrk="0" hangingPunct="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pPr eaLnBrk="1" hangingPunct="1"/>
            <a:r>
              <a:rPr lang="pt-BR" altLang="pt-BR">
                <a:solidFill>
                  <a:srgbClr val="0000FF"/>
                </a:solidFill>
              </a:rPr>
              <a:t>Os que têm a unha fendida e que ruminam</a:t>
            </a:r>
          </a:p>
        </p:txBody>
      </p:sp>
      <p:pic>
        <p:nvPicPr>
          <p:cNvPr id="12294" name="Picture 8" descr="animais_017">
            <a:extLst>
              <a:ext uri="{FF2B5EF4-FFF2-40B4-BE49-F238E27FC236}">
                <a16:creationId xmlns:a16="http://schemas.microsoft.com/office/drawing/2014/main" id="{5DC78A36-5CA0-4F33-B86F-05990CF5C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052513"/>
            <a:ext cx="31321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cabra">
            <a:extLst>
              <a:ext uri="{FF2B5EF4-FFF2-40B4-BE49-F238E27FC236}">
                <a16:creationId xmlns:a16="http://schemas.microsoft.com/office/drawing/2014/main" id="{CDEB4A8C-4C92-4F15-BB05-7587EAD4D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125538"/>
            <a:ext cx="26654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fade">
                                      <p:cBhvr>
                                        <p:cTn id="12" dur="2000"/>
                                        <p:tgtEl>
                                          <p:spTgt spid="44039"/>
                                        </p:tgtEl>
                                      </p:cBhvr>
                                    </p:animEffect>
                                    <p:anim calcmode="lin" valueType="num">
                                      <p:cBhvr>
                                        <p:cTn id="13" dur="2000" fill="hold"/>
                                        <p:tgtEl>
                                          <p:spTgt spid="44039"/>
                                        </p:tgtEl>
                                        <p:attrNameLst>
                                          <p:attrName>style.rotation</p:attrName>
                                        </p:attrNameLst>
                                      </p:cBhvr>
                                      <p:tavLst>
                                        <p:tav tm="0">
                                          <p:val>
                                            <p:fltVal val="720"/>
                                          </p:val>
                                        </p:tav>
                                        <p:tav tm="100000">
                                          <p:val>
                                            <p:fltVal val="0"/>
                                          </p:val>
                                        </p:tav>
                                      </p:tavLst>
                                    </p:anim>
                                    <p:anim calcmode="lin" valueType="num">
                                      <p:cBhvr>
                                        <p:cTn id="14" dur="2000" fill="hold"/>
                                        <p:tgtEl>
                                          <p:spTgt spid="44039"/>
                                        </p:tgtEl>
                                        <p:attrNameLst>
                                          <p:attrName>ppt_h</p:attrName>
                                        </p:attrNameLst>
                                      </p:cBhvr>
                                      <p:tavLst>
                                        <p:tav tm="0">
                                          <p:val>
                                            <p:fltVal val="0"/>
                                          </p:val>
                                        </p:tav>
                                        <p:tav tm="100000">
                                          <p:val>
                                            <p:strVal val="#ppt_h"/>
                                          </p:val>
                                        </p:tav>
                                      </p:tavLst>
                                    </p:anim>
                                    <p:anim calcmode="lin" valueType="num">
                                      <p:cBhvr>
                                        <p:cTn id="15" dur="2000" fill="hold"/>
                                        <p:tgtEl>
                                          <p:spTgt spid="44039"/>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4038"/>
                                        </p:tgtEl>
                                        <p:attrNameLst>
                                          <p:attrName>style.visibility</p:attrName>
                                        </p:attrNameLst>
                                      </p:cBhvr>
                                      <p:to>
                                        <p:strVal val="visible"/>
                                      </p:to>
                                    </p:set>
                                    <p:anim calcmode="lin" valueType="num">
                                      <p:cBhvr>
                                        <p:cTn id="20" dur="500" fill="hold"/>
                                        <p:tgtEl>
                                          <p:spTgt spid="44038"/>
                                        </p:tgtEl>
                                        <p:attrNameLst>
                                          <p:attrName>ppt_w</p:attrName>
                                        </p:attrNameLst>
                                      </p:cBhvr>
                                      <p:tavLst>
                                        <p:tav tm="0">
                                          <p:val>
                                            <p:fltVal val="0"/>
                                          </p:val>
                                        </p:tav>
                                        <p:tav tm="100000">
                                          <p:val>
                                            <p:strVal val="#ppt_w"/>
                                          </p:val>
                                        </p:tav>
                                      </p:tavLst>
                                    </p:anim>
                                    <p:anim calcmode="lin" valueType="num">
                                      <p:cBhvr>
                                        <p:cTn id="21" dur="500" fill="hold"/>
                                        <p:tgtEl>
                                          <p:spTgt spid="44038"/>
                                        </p:tgtEl>
                                        <p:attrNameLst>
                                          <p:attrName>ppt_h</p:attrName>
                                        </p:attrNameLst>
                                      </p:cBhvr>
                                      <p:tavLst>
                                        <p:tav tm="0">
                                          <p:val>
                                            <p:fltVal val="0"/>
                                          </p:val>
                                        </p:tav>
                                        <p:tav tm="100000">
                                          <p:val>
                                            <p:strVal val="#ppt_h"/>
                                          </p:val>
                                        </p:tav>
                                      </p:tavLst>
                                    </p:anim>
                                    <p:animEffect transition="in" filter="fade">
                                      <p:cBhvr>
                                        <p:cTn id="22"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8" grpId="0"/>
      <p:bldP spid="44039" grpId="0"/>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imono">
  <a:themeElements>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Quimon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Qu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Qu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Qu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Qu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Qu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690</TotalTime>
  <Words>2686</Words>
  <Application>Microsoft Office PowerPoint</Application>
  <PresentationFormat>Apresentação na tela (4:3)</PresentationFormat>
  <Paragraphs>175</Paragraphs>
  <Slides>74</Slides>
  <Notes>0</Notes>
  <HiddenSlides>0</HiddenSlides>
  <MMClips>32</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74</vt:i4>
      </vt:variant>
    </vt:vector>
  </HeadingPairs>
  <TitlesOfParts>
    <vt:vector size="79" baseType="lpstr">
      <vt:lpstr>Times New Roman</vt:lpstr>
      <vt:lpstr>Arial Black</vt:lpstr>
      <vt:lpstr>Arial</vt:lpstr>
      <vt:lpstr>Design padrão</vt:lpstr>
      <vt:lpstr>Quimono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MORDOMIA CRISTÃ</dc:subject>
  <dc:creator>Pr. MARCELO AUGUSTO DE CARVALHO; Andréa do Amaral Souza</dc:creator>
  <cp:keywords>www.4tons.com.br</cp:keywords>
  <dc:description>COMÉRCIO PROIBIDO. USO PESSOAL</dc:description>
  <cp:lastModifiedBy>UCB - Marcelo Augusto de Carvalho</cp:lastModifiedBy>
  <cp:revision>130</cp:revision>
  <dcterms:created xsi:type="dcterms:W3CDTF">2004-11-20T00:13:06Z</dcterms:created>
  <dcterms:modified xsi:type="dcterms:W3CDTF">2020-12-17T12:58:33Z</dcterms:modified>
</cp:coreProperties>
</file>