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65" r:id="rId3"/>
    <p:sldId id="390" r:id="rId4"/>
    <p:sldId id="408" r:id="rId5"/>
    <p:sldId id="409" r:id="rId6"/>
    <p:sldId id="420" r:id="rId7"/>
    <p:sldId id="410" r:id="rId8"/>
    <p:sldId id="421" r:id="rId9"/>
    <p:sldId id="411" r:id="rId10"/>
    <p:sldId id="412" r:id="rId11"/>
    <p:sldId id="413" r:id="rId12"/>
    <p:sldId id="414" r:id="rId13"/>
    <p:sldId id="415" r:id="rId14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54"/>
    <a:srgbClr val="003399"/>
    <a:srgbClr val="1D1D59"/>
    <a:srgbClr val="333399"/>
    <a:srgbClr val="001746"/>
    <a:srgbClr val="002164"/>
    <a:srgbClr val="002570"/>
    <a:srgbClr val="003192"/>
    <a:srgbClr val="003FBC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310" autoAdjust="0"/>
  </p:normalViewPr>
  <p:slideViewPr>
    <p:cSldViewPr>
      <p:cViewPr varScale="1">
        <p:scale>
          <a:sx n="47" d="100"/>
          <a:sy n="47" d="100"/>
        </p:scale>
        <p:origin x="1392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C1E21F3-EA84-4921-94DD-04A211CB28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FE7E0D-F9F8-47B7-A275-F9734D4925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CB32EF-2A78-48F5-BB2B-E07C20A3FD90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1673CE53-A880-4A65-9CBB-F64C341D3D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8F70E84F-F4E5-431F-A9BA-28916E9B0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0CC446-3544-4368-9EE5-DD672D437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62B0BB-BF4F-48AC-8BCC-D97CB3538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A422CC4-D56C-4270-8EEA-65443C07225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>
            <a:extLst>
              <a:ext uri="{FF2B5EF4-FFF2-40B4-BE49-F238E27FC236}">
                <a16:creationId xmlns:a16="http://schemas.microsoft.com/office/drawing/2014/main" id="{51E1A3A5-CE5D-4D41-986A-2A97DD6723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>
            <a:extLst>
              <a:ext uri="{FF2B5EF4-FFF2-40B4-BE49-F238E27FC236}">
                <a16:creationId xmlns:a16="http://schemas.microsoft.com/office/drawing/2014/main" id="{D38F6EC6-29E1-4057-A078-F33435F48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www.4tons.com.br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Fonte: Lição da Escola Sabatina, jul-ago-set-2021, CPB.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Autores: Gerald </a:t>
            </a:r>
            <a:r>
              <a:rPr lang="pt-BR" sz="2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r>
              <a:rPr lang="pt-BR" sz="2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Chantal </a:t>
            </a:r>
            <a:r>
              <a:rPr lang="pt-BR" sz="20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endParaRPr lang="pt-BR" sz="20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Adaptação: Pr. </a:t>
            </a:r>
            <a:r>
              <a:rPr lang="pt-BR" sz="20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Marcelo Augusto de Carvalho 27/08/2021 Artur Nogueira SP</a:t>
            </a: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</p:txBody>
      </p:sp>
      <p:sp>
        <p:nvSpPr>
          <p:cNvPr id="4100" name="Espaço Reservado para Número de Slide 3">
            <a:extLst>
              <a:ext uri="{FF2B5EF4-FFF2-40B4-BE49-F238E27FC236}">
                <a16:creationId xmlns:a16="http://schemas.microsoft.com/office/drawing/2014/main" id="{71817647-F91F-418B-8933-2F9D75F9B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743134-7DAB-451D-9963-B4BEEDB08F8F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algn="just" eaLnBrk="1" hangingPunct="1"/>
            <a:r>
              <a:rPr lang="pt-BR" altLang="pt-BR" sz="2000" b="1" dirty="0"/>
              <a:t>EM QUE MOMENTOS DEUS DETERMINOU QUE DESCANSÁSSEMOS?</a:t>
            </a:r>
          </a:p>
          <a:p>
            <a:pPr algn="just" eaLnBrk="1" hangingPunct="1"/>
            <a:r>
              <a:rPr lang="pt-BR" altLang="pt-BR" sz="2000" b="1" dirty="0"/>
              <a:t>Descanso diário, semanal, anual, e na aposentadoria!</a:t>
            </a:r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Aquele convite não expirou quando o homem foi expulso do Éden. Deus queria garantir que o convite resistiria ao teste do tempo e, portanto, desde o início, o Senhor colocou o descanso sabático na estrutura do tempo. Sempre haveria o convite a uma tranquila celebração da criação a cada sete dias.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92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pt-BR" altLang="pt-BR" sz="2000" b="1" dirty="0"/>
              <a:t>PORQUE DESCANSAR É IMPORTANTE? 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Mc 6:31;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Sl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4:8;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Êx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23:12;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Dt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5:14; 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Mt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11:28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56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algn="just" eaLnBrk="1" hangingPunct="1"/>
            <a:r>
              <a:rPr lang="pt-BR" altLang="pt-BR" sz="2000" b="1" dirty="0"/>
              <a:t>NÃO NOS ESQUEÇAMOS QUE ACEITAR JESUS COMO SENHOR EXIGE ACEITAR DESCANSAR!</a:t>
            </a:r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O Criador sabia que precisaríamos de descanso. Ele formou ciclos no tempo – as noites e o sábado – para nos dar a chance do repouso. Aceitar Jesus como Senhor da vida significa reservar tempo para descansar. Afinal, o mandamento do sábado não é apenas uma sugestão!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934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pt-BR" altLang="pt-BR" sz="2000" b="1" dirty="0"/>
              <a:t>APELO</a:t>
            </a:r>
          </a:p>
          <a:p>
            <a:pPr algn="just" eaLnBrk="1" hangingPunct="1"/>
            <a:r>
              <a:rPr lang="pt-BR" altLang="pt-BR" sz="2000" b="1" dirty="0"/>
              <a:t>Mostre sua fé em Jesus aceitando seu convite: “Vinde à parte e repousai um pouco”. Marcos 6.31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9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pt-BR" altLang="pt-BR" sz="2000" b="1" dirty="0"/>
              <a:t>GÊNESIS 8.20-22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2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algn="just" eaLnBrk="1" hangingPunct="1"/>
            <a:r>
              <a:rPr lang="pt-BR" altLang="pt-BR" sz="2000" b="1" dirty="0"/>
              <a:t>A VIDA MODERNA! – GOVERNADA POR HORÁRIOS + COMPROMISSOS!</a:t>
            </a:r>
          </a:p>
          <a:p>
            <a:pPr algn="just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Tique-taque; tique-taque; tique-taque. O relógio funcionava regularmente e de modo implacável. Faltavam duas horas para o início do sábado. Maria suspirou ao examinar o apartamento. Os brinquedos das crianças ainda estavam espalhados pela sala; a cozinha estava uma bagunça; Sara, a filha mais nova, estava deitada na cama com febre; e Maria tinha concordado que no dia seguinte serviria como recepcionista em sua igreja, o que significava que todos teriam que sair de casa 30 minutos mais cedo. “Eu gostaria de encontrar sossego amanhã”, Maria pensou melancolicamente.</a:t>
            </a:r>
          </a:p>
          <a:p>
            <a:pPr algn="just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Do outro lado da cidade, Josué, marido de Maria, estava na fila para pagar por suas compras. O trânsito havia sido um pesadelo. A fila do caixa era longa. “Eu preciso descansar. Não posso continuar assim”, Josué gemeu interiormente. “A vida não deve se resumir a isso”.</a:t>
            </a:r>
          </a:p>
          <a:p>
            <a:pPr algn="just"/>
            <a:r>
              <a:rPr lang="pt-BR" sz="3200" b="1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Nossa vida é governada por horários de pico no trânsito, horas de trabalho, consultas médicas, conversas pelas redes sociais, compras e atividades escolares. Quer usemos transporte público, pilotemos uma motocicleta ou dirijamos um carro para transportar nossa família, o envolvimento com o mundo ao redor ameaça sufocar o que é realmente importante.</a:t>
            </a:r>
          </a:p>
          <a:p>
            <a:pPr algn="just"/>
            <a:endParaRPr lang="pt-BR" sz="3200" b="0" i="0" dirty="0">
              <a:solidFill>
                <a:srgbClr val="767777"/>
              </a:solidFill>
              <a:effectLst/>
              <a:latin typeface="Roboto" panose="02000000000000000000" pitchFamily="2" charset="0"/>
            </a:endParaRPr>
          </a:p>
          <a:p>
            <a:pPr algn="just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Como podemos encontrar descanso em meio a tanta agitação?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r>
              <a:rPr lang="pt-BR" altLang="pt-BR" sz="2000" b="1" dirty="0"/>
              <a:t>O RESULTADO DESSA NOSSA SITUAÇÃO: EXAUSTOS E CANSADOS!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844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algn="just" eaLnBrk="1" hangingPunct="1"/>
            <a:r>
              <a:rPr lang="pt-BR" altLang="pt-BR" sz="2000" b="1" dirty="0"/>
              <a:t>ERA PRA SER DIFERENTE</a:t>
            </a:r>
          </a:p>
          <a:p>
            <a:pPr algn="just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Com todos os nossos dispositivos para economizar tempo de trabalho, hoje deveríamos estar menos cansados do que as pessoas que viveram nos séculos passados. No entanto, o descanso parece estar em falta. Mesmo quando não estamos trabalhando, somos envolvidos por atividades frenéticas. Sempre parece que, de alguma forma, estamos atrasados; por mais que consigamos fazer as coisas, sempre há mais a fazer.</a:t>
            </a:r>
          </a:p>
          <a:p>
            <a:pPr algn="just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Pesquisas mostram que dormimos menos e que muitos dependem da cafeína para continuar suas atividades. Temos telefones celulares mais rápidos, computadores mais rápidos, conexões de internet mais rápidas, mas parece que nunca temos tempo suficiente.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16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EM RESUMO, O QUE TEMOS É: </a:t>
            </a:r>
          </a:p>
          <a:p>
            <a:pPr algn="just" eaLnBrk="1" hangingPunct="1"/>
            <a:r>
              <a:rPr lang="pt-BR" altLang="pt-BR" sz="2000" b="1" dirty="0"/>
              <a:t>Atividades em excesso</a:t>
            </a:r>
          </a:p>
          <a:p>
            <a:pPr algn="just" eaLnBrk="1" hangingPunct="1"/>
            <a:r>
              <a:rPr lang="pt-BR" altLang="pt-BR" sz="2000" b="1" dirty="0"/>
              <a:t>Desnecessárias</a:t>
            </a:r>
          </a:p>
          <a:p>
            <a:pPr algn="just" eaLnBrk="1" hangingPunct="1"/>
            <a:r>
              <a:rPr lang="pt-BR" altLang="pt-BR" sz="2000" b="1" dirty="0"/>
              <a:t>Não naturais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200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algn="just" eaLnBrk="1" hangingPunct="1"/>
            <a:r>
              <a:rPr lang="pt-BR" sz="3200" b="1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O ERRO DOS ESCRIBAS NO TEMPO DE JESUS!</a:t>
            </a:r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“ Na opinião dos rabinos, o mais alto grau da religião consistia em contínua e agitada atividade. Dependiam de uma prática externa para mostrar sua devoção superior. Assim separavam-se de Deus, apoiando-se na autossuficiência. O mesmo perigo existe ainda hoje. À medida que aumenta a atividade e as pessoas são bem-sucedidas em realizar alguma obra para Deus, há o risco de confiar em planos e métodos humanos. Surge a tendência de orar menos e ter menos fé. Como os discípulos, nos arriscamos a perder de vista nossa dependência de Deus e fazer de nossa atividade um salvador. Necessitamos olhar continuamente para Jesus, compreendendo que é Seu poder que realiza a obra. Embora devamos trabalhar ativamente pela salvação dos perdidos, precisamos também dedicar tempo à meditação, à oração e ao estudo da Palavra de Deus. Somente o trabalho realizado com muita oração e santificado pelos méritos de Cristo mostrará, no final das contas, ter sido eficaz” (Ellen G. White, </a:t>
            </a:r>
            <a:r>
              <a:rPr lang="pt-BR" sz="3200" b="0" i="1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O Desejado de Todas as Nações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, p. 362).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6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algn="just" eaLnBrk="1" hangingPunct="1"/>
            <a:r>
              <a:rPr lang="pt-BR" sz="3200" b="1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Gênesis 2:1-3: POR QUE DEUS CRIOU UM DIA DE DESCANSO ANTES MESMO QUE ALGUÉM FICASSE CANSADO?</a:t>
            </a:r>
          </a:p>
          <a:p>
            <a:pPr algn="just" eaLnBrk="1" hangingPunct="1"/>
            <a:r>
              <a:rPr lang="pt-BR" altLang="pt-BR" sz="3200" b="1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Incrível: o DESCANSO não veio por causa do pecado, mas porque ele é uma NECESSIDADE!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71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algn="just" eaLnBrk="1" hangingPunct="1"/>
            <a:r>
              <a:rPr lang="pt-BR" altLang="pt-BR" sz="2000" b="1" dirty="0"/>
              <a:t>PARA QUÊ O SÁBADO FOI CRIADO?</a:t>
            </a:r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Antes que o homem passasse a viver de modo estressante, Deus estabeleceu um marco, uma forma viva de estimular nossa memória: um dia para dar uma pausa e deliberadamente aproveitar a vida, um tempo para ser e não fazer, para celebrar especialmente a dádiva da relva, do ar, da vida selvagem, da água, das pessoas e, acima de tudo, do Criador de toda boa dádiva. Aquele convite não expirou quando o homem foi expulso do Éden. Deus queria garantir que o convite resistiria ao teste do tempo e, portanto, desde o início, o Senhor colocou o descanso sabático na estrutura do tempo. Sempre haveria o convite a uma tranquila celebração da criação a cada sete dias.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10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7AD82-A2E2-4DCA-A321-75616E08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6E76-2019-4AE7-8506-FDA4E89EE4C0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38580-60C0-4089-8EFC-E64FB631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76F790-38AB-4BA4-BC05-4949B1C3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1D0A8-2C9F-4CBA-9539-C6E9135212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102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6A2D16-248D-4E92-90A1-9F3C34A3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979E-C051-4473-8447-11717877F528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B272FD-A0C6-403D-BDCA-B9003110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FAD201-7BE0-4B98-BFB1-779EA73A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DA849-385C-4E49-B6F2-50DE005ACE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069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15C45F-1AED-4B01-B512-595BD13B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EC2B-6D39-4D81-8D93-7DD67D040199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657B60-5AA0-44AE-9943-8A7D56F4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25830B-D798-4031-B019-4086CBE7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18B3E-2DC0-4B2F-A7E7-20AF0AF23B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530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F585D2-69F4-4D7A-BC97-8E59ECE6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9D1B0-F60C-4B5E-AE29-7D9FFA3A5488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6802E7-A6DA-411D-8067-A70C1ED5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FCF2A8-DF12-463A-B7B6-5B4CD5A8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D935-65EF-496C-ADEF-DF442B678A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852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CD67EF-8F31-4156-B3DE-E0EC014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A709C-ECE4-41C6-B9D6-3AF03C179342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5410CA-76D2-4ED2-8827-ED11E9CC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5E3084-3599-4183-A982-94928B96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5022-3D50-4C60-B0CA-32C28F94C3C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034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CD9A543-2E0B-4355-AE43-62E49DD7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1172D-5F99-4E2A-9D36-6B6E83091326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D74E65A-0753-4401-A656-12AB14F4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D23D562-2EF5-4209-809C-624DAAE2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D2F5-5C75-4D00-927F-AE9C065359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161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1F5512A1-4873-4C76-AC4C-CDC28B2A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B617B-16EC-4880-90CA-9AB70BCB8107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131BC29-AF46-463E-AEB6-141B7A82D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DA493887-78BD-4F16-85D0-E206CFFA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4D7B6-19E3-437E-836E-0DC6BFAAC2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12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14BF8AE5-7773-403B-8132-EB820545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38E4-38AE-4228-92CC-E480136A4A01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6F83FB53-133F-4185-96BB-0D6E8C99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3D20766C-4CFA-48C3-99E8-F359F55B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45E4-9CFC-4FB9-A5ED-0CAA9BE402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073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747D08CC-97AA-4F5E-A769-9A63ABFB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FA34-27AF-4169-884A-AFB5DAA8FDCF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008BD3EA-2E70-4171-9E7E-007C291A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D5317CA7-EA75-4146-B317-CB1E7473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1A250-8ED8-41E0-89EE-E5281FD16F0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751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4605914-4C6E-4C98-AF47-A240AFF8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A069-067F-4C12-89C7-2FF829E75F7E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42ECDD7-670F-48F8-B418-95874BEF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E6C2ADA0-6A85-48FB-BB38-FAA52EF5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8890-8A1A-4151-9384-022D570DAD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301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87F1229-C20D-487F-95C1-F217509C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B16D-6BD6-4F16-84C9-F6E129CA1014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E533CD2-6303-46C2-B690-A1D00DCE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0AB98D6-AF28-421B-9C56-A48BBFDC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42FB0-C3B8-45C3-8CAD-F2A3A21B15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236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FF246004-4B27-4C96-8A1C-301966E157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B80727FE-3C3C-4C86-A499-D88086D8FB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4A2262-104D-4948-B898-7068BFCC0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0CCCCC-0B4B-41C5-8AFA-8375B0187DDE}" type="datetimeFigureOut">
              <a:rPr lang="pt-BR"/>
              <a:pPr>
                <a:defRPr/>
              </a:pPr>
              <a:t>28/09/2021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49F88D-8C4F-4B35-8F72-F19B5EBFA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AFC19D-903E-4E76-A9FA-CE01DE2BF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50BC43-2823-45B5-8D2F-169D22CF1B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8B9A1C1-75DA-4CB8-A2A4-A9E466DEB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474F6AA-BD0B-46B0-AD6C-11089032ECAC}"/>
              </a:ext>
            </a:extLst>
          </p:cNvPr>
          <p:cNvSpPr txBox="1">
            <a:spLocks/>
          </p:cNvSpPr>
          <p:nvPr/>
        </p:nvSpPr>
        <p:spPr>
          <a:xfrm>
            <a:off x="0" y="692696"/>
            <a:ext cx="12192000" cy="1152128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Vivendo Numa Sociedade Que Não Para</a:t>
            </a:r>
          </a:p>
          <a:p>
            <a:pPr algn="ctr" eaLnBrk="1" hangingPunct="1"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Pr. Marcelo Augusto De Carvalho</a:t>
            </a:r>
            <a:endParaRPr lang="pt-BR" sz="60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ato em cima de superfície branca&#10;&#10;Descrição gerada automaticamente">
            <a:extLst>
              <a:ext uri="{FF2B5EF4-FFF2-40B4-BE49-F238E27FC236}">
                <a16:creationId xmlns:a16="http://schemas.microsoft.com/office/drawing/2014/main" id="{96EDD97C-4860-49CB-8C09-94B3301D31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Quando descansar?</a:t>
            </a:r>
          </a:p>
        </p:txBody>
      </p:sp>
    </p:spTree>
    <p:extLst>
      <p:ext uri="{BB962C8B-B14F-4D97-AF65-F5344CB8AC3E}">
        <p14:creationId xmlns:p14="http://schemas.microsoft.com/office/powerpoint/2010/main" val="3943619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829558C-4532-44A6-822B-376DA63FC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61454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descansar é importante?</a:t>
            </a:r>
          </a:p>
          <a:p>
            <a:pPr algn="ctr" eaLnBrk="1" hangingPunct="1">
              <a:defRPr/>
            </a:pP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Sl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4.5,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Ex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23.12, </a:t>
            </a:r>
            <a:r>
              <a:rPr lang="pt-BR" sz="5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Mt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 11.28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147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C5D379-DED2-45ED-B5AF-33D613F8F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Aceitar Jesus é aceitar descansar!</a:t>
            </a:r>
          </a:p>
        </p:txBody>
      </p:sp>
    </p:spTree>
    <p:extLst>
      <p:ext uri="{BB962C8B-B14F-4D97-AF65-F5344CB8AC3E}">
        <p14:creationId xmlns:p14="http://schemas.microsoft.com/office/powerpoint/2010/main" val="3056943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mmock, legs, sneakers, rest">
            <a:extLst>
              <a:ext uri="{FF2B5EF4-FFF2-40B4-BE49-F238E27FC236}">
                <a16:creationId xmlns:a16="http://schemas.microsoft.com/office/drawing/2014/main" id="{2F6573B8-6B4D-4E89-ABA4-3D4E2874E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51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3E81CC-12E3-4F08-8710-772D261A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3451"/>
            <a:ext cx="12192000" cy="8724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1991544" y="5385990"/>
            <a:ext cx="813690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Salmo 84.2</a:t>
            </a:r>
          </a:p>
        </p:txBody>
      </p:sp>
    </p:spTree>
    <p:extLst>
      <p:ext uri="{BB962C8B-B14F-4D97-AF65-F5344CB8AC3E}">
        <p14:creationId xmlns:p14="http://schemas.microsoft.com/office/powerpoint/2010/main" val="96663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E4857EF-DCE0-4C3A-BC98-B6F26D9E4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88"/>
          <a:stretch/>
        </p:blipFill>
        <p:spPr>
          <a:xfrm>
            <a:off x="-38871" y="0"/>
            <a:ext cx="12255551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Vida Moderna: horários + compromissos</a:t>
            </a:r>
          </a:p>
        </p:txBody>
      </p:sp>
    </p:spTree>
    <p:extLst>
      <p:ext uri="{BB962C8B-B14F-4D97-AF65-F5344CB8AC3E}">
        <p14:creationId xmlns:p14="http://schemas.microsoft.com/office/powerpoint/2010/main" val="37732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A8DE5B-66C8-4AA1-8510-748CF0BFE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Exaustos e Cansados</a:t>
            </a:r>
          </a:p>
        </p:txBody>
      </p:sp>
    </p:spTree>
    <p:extLst>
      <p:ext uri="{BB962C8B-B14F-4D97-AF65-F5344CB8AC3E}">
        <p14:creationId xmlns:p14="http://schemas.microsoft.com/office/powerpoint/2010/main" val="644558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790F56-A343-4818-B211-519F286C8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4868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Era pra ser diferente!</a:t>
            </a:r>
          </a:p>
        </p:txBody>
      </p:sp>
    </p:spTree>
    <p:extLst>
      <p:ext uri="{BB962C8B-B14F-4D97-AF65-F5344CB8AC3E}">
        <p14:creationId xmlns:p14="http://schemas.microsoft.com/office/powerpoint/2010/main" val="636920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FF0A04-C227-4D9D-9990-0274CB757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4752528" y="332656"/>
            <a:ext cx="71041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Atividades em excesso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Desnecessárias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Não naturais</a:t>
            </a:r>
          </a:p>
        </p:txBody>
      </p:sp>
    </p:spTree>
    <p:extLst>
      <p:ext uri="{BB962C8B-B14F-4D97-AF65-F5344CB8AC3E}">
        <p14:creationId xmlns:p14="http://schemas.microsoft.com/office/powerpoint/2010/main" val="241562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360040" y="116632"/>
            <a:ext cx="114966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800" b="1" i="0" dirty="0">
                <a:solidFill>
                  <a:schemeClr val="bg1"/>
                </a:solidFill>
                <a:effectLst/>
                <a:latin typeface="+mj-lt"/>
              </a:rPr>
              <a:t>O ERRO DOS ESCRIBAS NO TEMPO DE JESUS!</a:t>
            </a:r>
          </a:p>
          <a:p>
            <a:pPr algn="just" eaLnBrk="1" hangingPunct="1"/>
            <a:r>
              <a:rPr lang="pt-BR" sz="2800" b="1" i="0" dirty="0">
                <a:solidFill>
                  <a:schemeClr val="bg1"/>
                </a:solidFill>
                <a:effectLst/>
                <a:latin typeface="+mj-lt"/>
              </a:rPr>
              <a:t>“ Na opinião dos rabinos, o mais alto grau da religião consistia em contínua e agitada atividade. Dependiam de uma prática externa para mostrar sua devoção superior. Assim separavam-se de Deus, apoiando-se na autossuficiência. O mesmo perigo existe ainda hoje. À medida que aumenta a atividade e as pessoas são bem-sucedidas em realizar alguma obra para Deus, há o risco de confiar em planos e métodos humanos. Surge a tendência de orar menos e ter menos fé. Como os discípulos, nos arriscamos a perder de vista nossa dependência de Deus e fazer de nossa atividade um salvador. Necessitamos olhar continuamente para Jesus, compreendendo que é Seu poder que realiza a obra. Embora devamos trabalhar ativamente pela salvação dos perdidos, precisamos também dedicar tempo à meditação, à oração e ao estudo da Palavra de Deus. Somente o trabalho realizado com muita oração e santificado pelos méritos de Cristo mostrará, no final das contas, ter sido eficaz” (</a:t>
            </a:r>
            <a:r>
              <a:rPr lang="pt-BR" sz="2800" b="1" i="1" dirty="0">
                <a:solidFill>
                  <a:schemeClr val="bg1"/>
                </a:solidFill>
                <a:effectLst/>
                <a:latin typeface="+mj-lt"/>
              </a:rPr>
              <a:t>O Desejado de Todas as Nações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+mj-lt"/>
              </a:rPr>
              <a:t>, p. 362).</a:t>
            </a:r>
            <a:endParaRPr lang="pt-BR" altLang="pt-BR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C0A0D0B-9627-4F18-8716-E3C90FD945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8453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ouse de computador&#10;&#10;Descrição gerada automaticamente com confiança baixa">
            <a:extLst>
              <a:ext uri="{FF2B5EF4-FFF2-40B4-BE49-F238E27FC236}">
                <a16:creationId xmlns:a16="http://schemas.microsoft.com/office/drawing/2014/main" id="{F6DBD9CD-D48F-4AAC-8C72-87A2E53610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Descanso antes do pecado</a:t>
            </a:r>
          </a:p>
        </p:txBody>
      </p:sp>
    </p:spTree>
    <p:extLst>
      <p:ext uri="{BB962C8B-B14F-4D97-AF65-F5344CB8AC3E}">
        <p14:creationId xmlns:p14="http://schemas.microsoft.com/office/powerpoint/2010/main" val="2730124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io com árvores ao fundo&#10;&#10;Descrição gerada automaticamente com confiança média">
            <a:extLst>
              <a:ext uri="{FF2B5EF4-FFF2-40B4-BE49-F238E27FC236}">
                <a16:creationId xmlns:a16="http://schemas.microsoft.com/office/drawing/2014/main" id="{323A775D-0896-4129-A63E-4E0AAF26B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Por que o sábado foi criado?</a:t>
            </a:r>
          </a:p>
        </p:txBody>
      </p:sp>
    </p:spTree>
    <p:extLst>
      <p:ext uri="{BB962C8B-B14F-4D97-AF65-F5344CB8AC3E}">
        <p14:creationId xmlns:p14="http://schemas.microsoft.com/office/powerpoint/2010/main" val="10492226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1262</Words>
  <Application>Microsoft Office PowerPoint</Application>
  <PresentationFormat>Widescreen</PresentationFormat>
  <Paragraphs>65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Berlin Sans FB</vt:lpstr>
      <vt:lpstr>Berlin Sans FB Demi</vt:lpstr>
      <vt:lpstr>Calibri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LIÇÃO DA ESCOLA SABATINA 3 T 2021</dc:subject>
  <dc:creator>4TONS - Pr. Marcelo Augusto de Carvalho</dc:creator>
  <cp:keywords>www.4tons.com.br</cp:keywords>
  <dc:description>COMÉRCIO PROIBIDO. USO PESSOAL</dc:description>
  <cp:lastModifiedBy>UCB - Marcelo Augusto de Carvalho</cp:lastModifiedBy>
  <cp:revision>50</cp:revision>
  <dcterms:created xsi:type="dcterms:W3CDTF">2020-11-08T13:12:27Z</dcterms:created>
  <dcterms:modified xsi:type="dcterms:W3CDTF">2021-09-28T12:16:55Z</dcterms:modified>
  <cp:category>MINISTÉRIO DA SAÚDE-DESCANSO</cp:category>
</cp:coreProperties>
</file>