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65" r:id="rId3"/>
    <p:sldId id="390" r:id="rId4"/>
    <p:sldId id="409" r:id="rId5"/>
    <p:sldId id="411" r:id="rId6"/>
    <p:sldId id="410" r:id="rId7"/>
    <p:sldId id="412" r:id="rId8"/>
    <p:sldId id="413" r:id="rId9"/>
    <p:sldId id="414" r:id="rId10"/>
    <p:sldId id="415" r:id="rId11"/>
    <p:sldId id="416" r:id="rId12"/>
    <p:sldId id="422" r:id="rId13"/>
    <p:sldId id="423" r:id="rId14"/>
    <p:sldId id="424" r:id="rId15"/>
    <p:sldId id="425" r:id="rId16"/>
    <p:sldId id="417" r:id="rId17"/>
  </p:sldIdLst>
  <p:sldSz cx="12192000" cy="6858000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C54"/>
    <a:srgbClr val="003399"/>
    <a:srgbClr val="1D1D59"/>
    <a:srgbClr val="333399"/>
    <a:srgbClr val="001746"/>
    <a:srgbClr val="002164"/>
    <a:srgbClr val="002570"/>
    <a:srgbClr val="003192"/>
    <a:srgbClr val="003FBC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310" autoAdjust="0"/>
  </p:normalViewPr>
  <p:slideViewPr>
    <p:cSldViewPr>
      <p:cViewPr varScale="1">
        <p:scale>
          <a:sx n="44" d="100"/>
          <a:sy n="44" d="100"/>
        </p:scale>
        <p:origin x="142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3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C1E21F3-EA84-4921-94DD-04A211CB28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CFE7E0D-F9F8-47B7-A275-F9734D49254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5CB32EF-2A78-48F5-BB2B-E07C20A3FD90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4" name="Espaço Reservado para Imagem de Slide 3">
            <a:extLst>
              <a:ext uri="{FF2B5EF4-FFF2-40B4-BE49-F238E27FC236}">
                <a16:creationId xmlns:a16="http://schemas.microsoft.com/office/drawing/2014/main" id="{1673CE53-A880-4A65-9CBB-F64C341D3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>
            <a:extLst>
              <a:ext uri="{FF2B5EF4-FFF2-40B4-BE49-F238E27FC236}">
                <a16:creationId xmlns:a16="http://schemas.microsoft.com/office/drawing/2014/main" id="{8F70E84F-F4E5-431F-A9BA-28916E9B01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30CC446-3544-4368-9EE5-DD672D437FE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262B0BB-BF4F-48AC-8BCC-D97CB35388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A422CC4-D56C-4270-8EEA-65443C072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>
            <a:extLst>
              <a:ext uri="{FF2B5EF4-FFF2-40B4-BE49-F238E27FC236}">
                <a16:creationId xmlns:a16="http://schemas.microsoft.com/office/drawing/2014/main" id="{51E1A3A5-CE5D-4D41-986A-2A97DD672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>
            <a:extLst>
              <a:ext uri="{FF2B5EF4-FFF2-40B4-BE49-F238E27FC236}">
                <a16:creationId xmlns:a16="http://schemas.microsoft.com/office/drawing/2014/main" id="{D38F6EC6-29E1-4057-A078-F33435F48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www.4tons.com.br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sz="2000" b="1" dirty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Fonte: Lição da Escola Sabatina, jul-ago-set-2021, CPB.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Autores: Gerald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Chantal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Klingbeil</a:t>
            </a:r>
            <a:endParaRPr lang="pt-BR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Adaptação: Pr. Marcelo Augusto de Carvalho 28/08/2021 Artur Nogueira SP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2000" b="1" dirty="0"/>
          </a:p>
        </p:txBody>
      </p:sp>
      <p:sp>
        <p:nvSpPr>
          <p:cNvPr id="4100" name="Espaço Reservado para Número de Slide 3">
            <a:extLst>
              <a:ext uri="{FF2B5EF4-FFF2-40B4-BE49-F238E27FC236}">
                <a16:creationId xmlns:a16="http://schemas.microsoft.com/office/drawing/2014/main" id="{71817647-F91F-418B-8933-2F9D75F9B1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743134-7DAB-451D-9963-B4BEEDB08F8F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85000" lnSpcReduction="10000"/>
          </a:bodyPr>
          <a:lstStyle/>
          <a:p>
            <a:pPr algn="just" eaLnBrk="1" hangingPunct="1"/>
            <a:r>
              <a:rPr lang="pt-BR" altLang="pt-BR" sz="2000" b="1" dirty="0"/>
              <a:t>VERDADE: ÓDIO DE DEUS!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Quando lemos Números 14, parece que a cena foi paralisada, e podemos ouvir a conversa de Deus com Moisés. O Senhor reconheceu que, embora a intenção do povo fosse jogar pedras em Moisés, Calebe e Josué, em última análise, a rebelião era contra Deus.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96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 eaLnBrk="1" hangingPunct="1"/>
            <a:r>
              <a:rPr lang="pt-BR" altLang="pt-BR" sz="2000" b="1" dirty="0"/>
              <a:t>PROPOSTA DIVINA</a:t>
            </a:r>
          </a:p>
          <a:p>
            <a:pPr algn="just" eaLnBrk="1" hangingPunct="1"/>
            <a:r>
              <a:rPr lang="pt-BR" altLang="pt-BR" sz="2000" b="1" dirty="0"/>
              <a:t>Para aquele tempo, e para hoje também.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321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LIBERDADE </a:t>
            </a:r>
          </a:p>
          <a:p>
            <a:pPr algn="just" eaLnBrk="1" hangingPunct="1"/>
            <a:r>
              <a:rPr lang="pt-BR" altLang="pt-BR" sz="2000" b="1" dirty="0"/>
              <a:t>Tomar minhas próprias decisões, ciente do prazer, da responsabilidade e das consequências que isto me trará.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53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AUTONOMIA </a:t>
            </a:r>
          </a:p>
          <a:p>
            <a:pPr algn="just" eaLnBrk="1" hangingPunct="1"/>
            <a:r>
              <a:rPr lang="pt-BR" altLang="pt-BR" sz="2000" b="1" dirty="0"/>
              <a:t>Cuidar de si mesmo com os dons e talentos que recebi do Criador.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36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 eaLnBrk="1" hangingPunct="1"/>
            <a:r>
              <a:rPr lang="pt-BR" altLang="pt-BR" sz="2000" b="1" dirty="0"/>
              <a:t>CADA UM CONSTRUIR SUA RIQUEZA</a:t>
            </a:r>
          </a:p>
          <a:p>
            <a:pPr algn="just" eaLnBrk="1" hangingPunct="1"/>
            <a:r>
              <a:rPr lang="pt-BR" altLang="pt-BR" sz="2000" b="1" dirty="0"/>
              <a:t>Somos libertos da pobreza da escravatura para construirmos nossa riqueza que seja correspondente ao nosso tamanho.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23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just" eaLnBrk="1" hangingPunct="1"/>
            <a:r>
              <a:rPr lang="pt-BR" altLang="pt-BR" sz="2000" b="1" dirty="0"/>
              <a:t>O CAMINHO FORTALECE A CHEGADA </a:t>
            </a:r>
          </a:p>
          <a:p>
            <a:pPr algn="just" eaLnBrk="1" hangingPunct="1"/>
            <a:r>
              <a:rPr lang="pt-BR" altLang="pt-BR" sz="2000" b="1" dirty="0"/>
              <a:t>As dificuldades vencidas durante o caminho tornaria Israel forte e destemido para habitarem em Canaã e aí serem respeitados por todos os povo. Sem isto seriam como um frágil garotinho “filhinho da mamãe”, contra quem todos fazem bullying.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00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APELO</a:t>
            </a:r>
          </a:p>
          <a:p>
            <a:pPr algn="just" eaLnBrk="1" hangingPunct="1"/>
            <a:r>
              <a:rPr lang="pt-BR" altLang="pt-BR" sz="2000" b="1" dirty="0"/>
              <a:t>Viver pela fé.</a:t>
            </a:r>
          </a:p>
          <a:p>
            <a:pPr algn="just" eaLnBrk="1" hangingPunct="1"/>
            <a:r>
              <a:rPr lang="pt-BR" altLang="pt-BR" sz="2000" b="1" dirty="0"/>
              <a:t>Aceitar o caminho do crescimento.</a:t>
            </a:r>
          </a:p>
          <a:p>
            <a:pPr algn="just" eaLnBrk="1" hangingPunct="1"/>
            <a:r>
              <a:rPr lang="pt-BR" altLang="pt-BR" sz="2000" b="1" dirty="0"/>
              <a:t>Descansar nas promessas de Deus para crescer a cada dia.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751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726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algn="just" eaLnBrk="1" hangingPunct="1"/>
            <a:r>
              <a:rPr lang="pt-BR" altLang="pt-BR" sz="2000" b="1" dirty="0"/>
              <a:t>UM BOM MOMENTO NÃO GARANTE VITÓRIA SE VOCÊ ESTÁ INQUIETO INTERNAMENTE!</a:t>
            </a:r>
          </a:p>
          <a:p>
            <a:pPr algn="just" eaLnBrk="1" hangingPunct="1"/>
            <a:br>
              <a:rPr lang="pt-BR" sz="3200" dirty="0"/>
            </a:b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 história começa com um parecer positivo. Os israelitas tinham alcançado as fronteiras de Canaã, e doze espias foram enviados para explorar a terra. O relatório deles foi extraordinário!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2422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sz="32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Leia o relatório dos espias em Números 13:27-33. </a:t>
            </a:r>
          </a:p>
          <a:p>
            <a:pPr algn="just" eaLnBrk="1" hangingPunct="1"/>
            <a:r>
              <a:rPr lang="pt-BR" sz="3200" b="1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EM QUE PONTO AS EXPECTATIVAS DOS ISRAELITAS FORAM FRUSTRADAS?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76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pPr algn="just" eaLnBrk="1" hangingPunct="1"/>
            <a:r>
              <a:rPr lang="pt-BR" altLang="pt-BR" sz="2000" b="1" dirty="0"/>
              <a:t>INQUIETAÇÃO – A FALTA DO DESCANSO</a:t>
            </a:r>
          </a:p>
          <a:p>
            <a:pPr algn="just" eaLnBrk="1" hangingPunct="1"/>
            <a:r>
              <a:rPr lang="pt-BR" altLang="pt-BR" sz="2000" b="1" dirty="0"/>
              <a:t>Nos leva a tomar más decisões.</a:t>
            </a:r>
          </a:p>
          <a:p>
            <a:pPr algn="just" eaLnBrk="1" hangingPunct="1"/>
            <a:r>
              <a:rPr lang="pt-BR" altLang="pt-BR" sz="2000" b="1" dirty="0"/>
              <a:t>Leva-nos invariavelmente a nos rebelarmos contra Deus.</a:t>
            </a:r>
          </a:p>
          <a:p>
            <a:pPr algn="just" eaLnBrk="1" hangingPunct="1"/>
            <a:endParaRPr lang="pt-BR" altLang="pt-BR" sz="2000" b="1" dirty="0"/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Quando estamos inquietos, temos dificuldade de andar pela fé. A inquietação, entretanto, não afeta somente nossas emoções. Cientistas afirmam que há uma linha direta de causa e efeito entre pouco descanso (incluindo a privação de sono) e más escolhas, resultando em obesidade, vícios e mais inquietação e infelicidade.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PENSAVAM COMO ESCRAVOS</a:t>
            </a:r>
          </a:p>
          <a:p>
            <a:pPr algn="just" eaLnBrk="1" hangingPunct="1"/>
            <a:r>
              <a:rPr lang="pt-BR" altLang="pt-BR" sz="2000" b="1" dirty="0"/>
              <a:t>Vivo numa escravatura, sem liberdade ou qualquer esperança.</a:t>
            </a:r>
          </a:p>
          <a:p>
            <a:pPr algn="just" eaLnBrk="1" hangingPunct="1"/>
            <a:r>
              <a:rPr lang="pt-BR" altLang="pt-BR" sz="2000" b="1" dirty="0"/>
              <a:t>Mas o PATRÃO me dá SEGURANÇA de que nada me faltará.</a:t>
            </a:r>
          </a:p>
          <a:p>
            <a:pPr algn="just" eaLnBrk="1" hangingPunct="1"/>
            <a:r>
              <a:rPr lang="pt-BR" altLang="pt-BR" sz="2000" b="1" dirty="0"/>
              <a:t>Ele me dá tudo o que eu preciso, então é melhor aguentar o que for.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14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algn="just" eaLnBrk="1" hangingPunct="1"/>
            <a:r>
              <a:rPr lang="pt-BR" altLang="pt-BR" sz="2000" b="1" dirty="0"/>
              <a:t>DESFOCA A VISÃO DO REAL – PASSAMOS A VIVER SÓ O IMAGINÁRIO – ESCOLHEMOS NELE NOSSO MEDO ANSIEDADE GUARDADOS DESDE A INFÂNCIA!</a:t>
            </a:r>
          </a:p>
          <a:p>
            <a:pPr algn="just" eaLnBrk="1" hangingPunct="1"/>
            <a:r>
              <a:rPr lang="pt-BR" altLang="pt-BR" sz="2000" b="1" dirty="0"/>
              <a:t>Reconheceram todas as belezas que o Senhor lhes havia revelado</a:t>
            </a:r>
          </a:p>
          <a:p>
            <a:pPr algn="just" eaLnBrk="1" hangingPunct="1"/>
            <a:r>
              <a:rPr lang="pt-BR" altLang="pt-BR" sz="2000" b="1" dirty="0"/>
              <a:t>Mas escolheram FOCAR NAS DIFICULDADES – gigantes/gafanhotos, terra que consome/consumidos.</a:t>
            </a:r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771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 algn="just" eaLnBrk="1" hangingPunct="1"/>
            <a:r>
              <a:rPr lang="pt-BR" altLang="pt-BR" sz="2000" b="1" dirty="0"/>
              <a:t>CHORARAM E MURMURARAM COMO CRIANÇAS EM DESESPERO </a:t>
            </a:r>
          </a:p>
          <a:p>
            <a:pPr algn="just" eaLnBrk="1" hangingPunct="1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Apesar da intervenção de Calebe, os duvidosos e céticos prevaleceram. Israel não partiu para a terra prometida. Preferiu chorar e murmurar em vez de marchar e clamar pela vitória.</a:t>
            </a:r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975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>
            <a:extLst>
              <a:ext uri="{FF2B5EF4-FFF2-40B4-BE49-F238E27FC236}">
                <a16:creationId xmlns:a16="http://schemas.microsoft.com/office/drawing/2014/main" id="{7F7D0786-F12E-4ECA-A4DD-A4F7BB703C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>
            <a:extLst>
              <a:ext uri="{FF2B5EF4-FFF2-40B4-BE49-F238E27FC236}">
                <a16:creationId xmlns:a16="http://schemas.microsoft.com/office/drawing/2014/main" id="{EB81CFD9-4515-4DDC-9522-A4CCD4A005F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fontScale="47500" lnSpcReduction="20000"/>
          </a:bodyPr>
          <a:lstStyle/>
          <a:p>
            <a:pPr algn="just" eaLnBrk="1" hangingPunct="1"/>
            <a:r>
              <a:rPr lang="pt-BR" altLang="pt-BR" sz="2000" b="1" dirty="0"/>
              <a:t>ODIARAM JOSUÉ E CALEBE</a:t>
            </a:r>
          </a:p>
          <a:p>
            <a:pPr algn="just" eaLnBrk="1" hangingPunct="1"/>
            <a:r>
              <a:rPr lang="pt-BR" altLang="pt-BR" sz="2000" b="1" dirty="0"/>
              <a:t>Quando nossa FACE FEIA aparece, ela fica pior quando os BELOS (que são os corajosos e fiéis) aparecem.</a:t>
            </a:r>
          </a:p>
          <a:p>
            <a:pPr algn="just" eaLnBrk="1" hangingPunct="1"/>
            <a:r>
              <a:rPr lang="pt-BR" altLang="pt-BR" sz="2000" b="1" dirty="0"/>
              <a:t>Aí é natural – precisamos mata-los para acalmar nossa consciência afetada.</a:t>
            </a:r>
          </a:p>
          <a:p>
            <a:pPr algn="just" eaLnBrk="1" hangingPunct="1"/>
            <a:endParaRPr lang="pt-BR" altLang="pt-BR" sz="2000" b="1" dirty="0"/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As coisas foram de mal a pior. O apelo de Calebe, “tão somente não sejam rebeldes contra o Senhor” (</a:t>
            </a:r>
            <a:r>
              <a:rPr lang="pt-BR" sz="3200" b="0" i="0" dirty="0" err="1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Nm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 14:9), não foi atendido, e aquela assembleia se preparou para apedrejar seus líderes. A inquietação leva à rebelião, e a rebelião, no final das contas, leva à morte.</a:t>
            </a:r>
          </a:p>
          <a:p>
            <a:pPr algn="just"/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“Os espias infiéis denunciavam em alta voz Calebe e Josué, e levantou- se o clamor para os apedrejar. [...], quando subitamente as pedras caíram de suas mãos, um silêncio tomou conta de todos e tremeram de medo. Deus interveio para impedir seu desígnio assassino. A glória de Sua presença, como uma luz brilhante, iluminou o tabernáculo. Todo o povo viu o sinal do Senhor [...] e ninguém ousava prosseguir com a resistência. Os espias que trouxeram o relatório negativo agacharam-se tomados de terror e, com a respiração contida, procuraram suas tendas” (Ellen G. White, </a:t>
            </a:r>
            <a:r>
              <a:rPr lang="pt-BR" sz="3200" b="0" i="1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Patriarcas e Profetas</a:t>
            </a:r>
            <a:r>
              <a:rPr lang="pt-BR" sz="3200" b="0" i="0" dirty="0">
                <a:solidFill>
                  <a:srgbClr val="767777"/>
                </a:solidFill>
                <a:effectLst/>
                <a:latin typeface="Roboto" panose="02000000000000000000" pitchFamily="2" charset="0"/>
              </a:rPr>
              <a:t>, p. 390).</a:t>
            </a:r>
          </a:p>
          <a:p>
            <a:pPr algn="just" eaLnBrk="1" hangingPunct="1"/>
            <a:endParaRPr lang="pt-BR" altLang="pt-BR" sz="2000" b="1" dirty="0"/>
          </a:p>
        </p:txBody>
      </p:sp>
      <p:sp>
        <p:nvSpPr>
          <p:cNvPr id="8196" name="Espaço Reservado para Número de Slide 3">
            <a:extLst>
              <a:ext uri="{FF2B5EF4-FFF2-40B4-BE49-F238E27FC236}">
                <a16:creationId xmlns:a16="http://schemas.microsoft.com/office/drawing/2014/main" id="{AC7EC81D-54E1-44BC-B3E0-73AE447913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A7798D-A615-4D03-8D5F-35761D9435E4}" type="slidenum">
              <a:rPr lang="pt-BR" altLang="pt-BR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44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337AD82-A2E2-4DCA-A321-75616E08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16E76-2019-4AE7-8506-FDA4E89EE4C0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4038580-60C0-4089-8EFC-E64FB631C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676F790-38AB-4BA4-BC05-4949B1C32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1D0A8-2C9F-4CBA-9539-C6E9135212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7102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6A2D16-248D-4E92-90A1-9F3C34A3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8979E-C051-4473-8447-11717877F528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7B272FD-A0C6-403D-BDCA-B90031104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FAD201-7BE0-4B98-BFB1-779EA73A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DA849-385C-4E49-B6F2-50DE005ACE9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069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B15C45F-1AED-4B01-B512-595BD13B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FEC2B-6D39-4D81-8D93-7DD67D040199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2657B60-5AA0-44AE-9943-8A7D56F4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625830B-D798-4031-B019-4086CBE7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18B3E-2DC0-4B2F-A7E7-20AF0AF23BE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853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BF585D2-69F4-4D7A-BC97-8E59ECE6E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9D1B0-F60C-4B5E-AE29-7D9FFA3A5488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6802E7-A6DA-411D-8067-A70C1ED5E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FCF2A8-DF12-463A-B7B6-5B4CD5A8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7D935-65EF-496C-ADEF-DF442B678A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8526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FCD67EF-8F31-4156-B3DE-E0EC014B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A709C-ECE4-41C6-B9D6-3AF03C179342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5410CA-76D2-4ED2-8827-ED11E9CC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5E3084-3599-4183-A982-94928B96B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35022-3D50-4C60-B0CA-32C28F94C3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10341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DCD9A543-2E0B-4355-AE43-62E49DD78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1172D-5F99-4E2A-9D36-6B6E83091326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FD74E65A-0753-4401-A656-12AB14F4C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7D23D562-2EF5-4209-809C-624DAAE29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6D2F5-5C75-4D00-927F-AE9C0653595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1612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>
            <a:extLst>
              <a:ext uri="{FF2B5EF4-FFF2-40B4-BE49-F238E27FC236}">
                <a16:creationId xmlns:a16="http://schemas.microsoft.com/office/drawing/2014/main" id="{1F5512A1-4873-4C76-AC4C-CDC28B2A8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B617B-16EC-4880-90CA-9AB70BCB8107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8" name="Espaço Reservado para Rodapé 4">
            <a:extLst>
              <a:ext uri="{FF2B5EF4-FFF2-40B4-BE49-F238E27FC236}">
                <a16:creationId xmlns:a16="http://schemas.microsoft.com/office/drawing/2014/main" id="{D131BC29-AF46-463E-AEB6-141B7A82D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>
            <a:extLst>
              <a:ext uri="{FF2B5EF4-FFF2-40B4-BE49-F238E27FC236}">
                <a16:creationId xmlns:a16="http://schemas.microsoft.com/office/drawing/2014/main" id="{DA493887-78BD-4F16-85D0-E206CFFA0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4D7B6-19E3-437E-836E-0DC6BFAAC2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51280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>
            <a:extLst>
              <a:ext uri="{FF2B5EF4-FFF2-40B4-BE49-F238E27FC236}">
                <a16:creationId xmlns:a16="http://schemas.microsoft.com/office/drawing/2014/main" id="{14BF8AE5-7773-403B-8132-EB8205455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A38E4-38AE-4228-92CC-E480136A4A01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4" name="Espaço Reservado para Rodapé 4">
            <a:extLst>
              <a:ext uri="{FF2B5EF4-FFF2-40B4-BE49-F238E27FC236}">
                <a16:creationId xmlns:a16="http://schemas.microsoft.com/office/drawing/2014/main" id="{6F83FB53-133F-4185-96BB-0D6E8C998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>
            <a:extLst>
              <a:ext uri="{FF2B5EF4-FFF2-40B4-BE49-F238E27FC236}">
                <a16:creationId xmlns:a16="http://schemas.microsoft.com/office/drawing/2014/main" id="{3D20766C-4CFA-48C3-99E8-F359F55B9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C45E4-9CFC-4FB9-A5ED-0CAA9BE402E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0731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>
            <a:extLst>
              <a:ext uri="{FF2B5EF4-FFF2-40B4-BE49-F238E27FC236}">
                <a16:creationId xmlns:a16="http://schemas.microsoft.com/office/drawing/2014/main" id="{747D08CC-97AA-4F5E-A769-9A63ABFBC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ACFA34-27AF-4169-884A-AFB5DAA8FDCF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3" name="Espaço Reservado para Rodapé 4">
            <a:extLst>
              <a:ext uri="{FF2B5EF4-FFF2-40B4-BE49-F238E27FC236}">
                <a16:creationId xmlns:a16="http://schemas.microsoft.com/office/drawing/2014/main" id="{008BD3EA-2E70-4171-9E7E-007C291A2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>
            <a:extLst>
              <a:ext uri="{FF2B5EF4-FFF2-40B4-BE49-F238E27FC236}">
                <a16:creationId xmlns:a16="http://schemas.microsoft.com/office/drawing/2014/main" id="{D5317CA7-EA75-4146-B317-CB1E7473B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1A250-8ED8-41E0-89EE-E5281FD16F0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751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24605914-4C6E-4C98-AF47-A240AFF80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DA069-067F-4C12-89C7-2FF829E75F7E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342ECDD7-670F-48F8-B418-95874BEF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E6C2ADA0-6A85-48FB-BB38-FAA52EF5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0C8890-8A1A-4151-9384-022D570DAD3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13015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>
            <a:extLst>
              <a:ext uri="{FF2B5EF4-FFF2-40B4-BE49-F238E27FC236}">
                <a16:creationId xmlns:a16="http://schemas.microsoft.com/office/drawing/2014/main" id="{C87F1229-C20D-487F-95C1-F217509CC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7B16D-6BD6-4F16-84C9-F6E129CA1014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6" name="Espaço Reservado para Rodapé 4">
            <a:extLst>
              <a:ext uri="{FF2B5EF4-FFF2-40B4-BE49-F238E27FC236}">
                <a16:creationId xmlns:a16="http://schemas.microsoft.com/office/drawing/2014/main" id="{CE533CD2-6303-46C2-B690-A1D00DCE7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>
            <a:extLst>
              <a:ext uri="{FF2B5EF4-FFF2-40B4-BE49-F238E27FC236}">
                <a16:creationId xmlns:a16="http://schemas.microsoft.com/office/drawing/2014/main" id="{30AB98D6-AF28-421B-9C56-A48BBFDC6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42FB0-C3B8-45C3-8CAD-F2A3A21B158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2367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>
            <a:extLst>
              <a:ext uri="{FF2B5EF4-FFF2-40B4-BE49-F238E27FC236}">
                <a16:creationId xmlns:a16="http://schemas.microsoft.com/office/drawing/2014/main" id="{FF246004-4B27-4C96-8A1C-301966E157C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Espaço Reservado para Texto 2">
            <a:extLst>
              <a:ext uri="{FF2B5EF4-FFF2-40B4-BE49-F238E27FC236}">
                <a16:creationId xmlns:a16="http://schemas.microsoft.com/office/drawing/2014/main" id="{B80727FE-3C3C-4C86-A499-D88086D8F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4A2262-104D-4948-B898-7068BFCC0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0CCCCC-0B4B-41C5-8AFA-8375B0187DDE}" type="datetimeFigureOut">
              <a:rPr lang="pt-BR"/>
              <a:pPr>
                <a:defRPr/>
              </a:pPr>
              <a:t>28/08/2021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549F88D-8C4F-4B35-8F72-F19B5EBFA3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AFC19D-903E-4E76-A9FA-CE01DE2BFA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F50BC43-2823-45B5-8D2F-169D22CF1B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ara, retrato, Olhos, óculos, fotografia, azul, vidro, Cânone, textura, cabelo, bigode, nariz, Irlanda, Dublin, emoção, Pessoa, cabeça, F14, cor, 50mm, legal, olho, homem, barba, mão, selfie, melhor, imagem, criativo, masculino, 7d, Texturas, Penteado, 24, Flypapertextures, Scott, Cuidados com a visão, órgão, fechar-se, Papel mato, Pêlos faciais, Portofolio, Tallaght, Catherinemacbride, Catmacbride, 365366, Magnifyung, 139561022">
            <a:extLst>
              <a:ext uri="{FF2B5EF4-FFF2-40B4-BE49-F238E27FC236}">
                <a16:creationId xmlns:a16="http://schemas.microsoft.com/office/drawing/2014/main" id="{0A71B3AC-A7DD-48EF-BC24-0B4DB2A1A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6"/>
          <a:stretch/>
        </p:blipFill>
        <p:spPr bwMode="auto">
          <a:xfrm>
            <a:off x="0" y="-27384"/>
            <a:ext cx="12192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6474F6AA-BD0B-46B0-AD6C-11089032ECAC}"/>
              </a:ext>
            </a:extLst>
          </p:cNvPr>
          <p:cNvSpPr txBox="1">
            <a:spLocks/>
          </p:cNvSpPr>
          <p:nvPr/>
        </p:nvSpPr>
        <p:spPr>
          <a:xfrm>
            <a:off x="5735960" y="2276872"/>
            <a:ext cx="6456040" cy="1944216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Pensando Como Escravo</a:t>
            </a:r>
          </a:p>
          <a:p>
            <a:pPr algn="ctr" eaLnBrk="1" hangingPunct="1"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Arial" charset="0"/>
              </a:rPr>
              <a:t>Pr. Marcelo Augusto De Carvalho</a:t>
            </a:r>
            <a:endParaRPr lang="pt-BR" sz="6000" b="1" spc="50" dirty="0">
              <a:ln w="11430"/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1566790-5FE1-4D34-9526-F849B4D46E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Verdade: ódio de Deus</a:t>
            </a:r>
          </a:p>
        </p:txBody>
      </p:sp>
    </p:spTree>
    <p:extLst>
      <p:ext uri="{BB962C8B-B14F-4D97-AF65-F5344CB8AC3E}">
        <p14:creationId xmlns:p14="http://schemas.microsoft.com/office/powerpoint/2010/main" val="3872388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B954DC0-7FA4-4E6A-8C40-8DAF29439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proposta divina?</a:t>
            </a:r>
          </a:p>
        </p:txBody>
      </p:sp>
    </p:spTree>
    <p:extLst>
      <p:ext uri="{BB962C8B-B14F-4D97-AF65-F5344CB8AC3E}">
        <p14:creationId xmlns:p14="http://schemas.microsoft.com/office/powerpoint/2010/main" val="2904762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86A686-3456-4465-A8D9-E79E04939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633462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Liberdade</a:t>
            </a:r>
          </a:p>
        </p:txBody>
      </p:sp>
    </p:spTree>
    <p:extLst>
      <p:ext uri="{BB962C8B-B14F-4D97-AF65-F5344CB8AC3E}">
        <p14:creationId xmlns:p14="http://schemas.microsoft.com/office/powerpoint/2010/main" val="728791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8817046-B60A-4250-B6DD-8E45B52A7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"/>
            <a:ext cx="12192000" cy="685038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Autonomia</a:t>
            </a:r>
          </a:p>
        </p:txBody>
      </p:sp>
    </p:spTree>
    <p:extLst>
      <p:ext uri="{BB962C8B-B14F-4D97-AF65-F5344CB8AC3E}">
        <p14:creationId xmlns:p14="http://schemas.microsoft.com/office/powerpoint/2010/main" val="33601920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6506362-894C-4B81-B622-7ECF2F028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3634" y="0"/>
            <a:ext cx="9684731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Construir sua riqueza</a:t>
            </a:r>
          </a:p>
        </p:txBody>
      </p:sp>
    </p:spTree>
    <p:extLst>
      <p:ext uri="{BB962C8B-B14F-4D97-AF65-F5344CB8AC3E}">
        <p14:creationId xmlns:p14="http://schemas.microsoft.com/office/powerpoint/2010/main" val="2260412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617ADC-3052-470B-845A-99073782A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“O caminho fortalece a chegada”</a:t>
            </a:r>
          </a:p>
        </p:txBody>
      </p:sp>
    </p:spTree>
    <p:extLst>
      <p:ext uri="{BB962C8B-B14F-4D97-AF65-F5344CB8AC3E}">
        <p14:creationId xmlns:p14="http://schemas.microsoft.com/office/powerpoint/2010/main" val="1659429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0CB894-8F54-4D97-9A93-DCBFDA0C0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4868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Descansar para viver pela fé!</a:t>
            </a:r>
          </a:p>
        </p:txBody>
      </p:sp>
    </p:spTree>
    <p:extLst>
      <p:ext uri="{BB962C8B-B14F-4D97-AF65-F5344CB8AC3E}">
        <p14:creationId xmlns:p14="http://schemas.microsoft.com/office/powerpoint/2010/main" val="25646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23E81CC-12E3-4F08-8710-772D261A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33451"/>
            <a:ext cx="12192000" cy="8724901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1991544" y="5385990"/>
            <a:ext cx="813690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Números 13.27-33</a:t>
            </a:r>
          </a:p>
        </p:txBody>
      </p:sp>
    </p:spTree>
    <p:extLst>
      <p:ext uri="{BB962C8B-B14F-4D97-AF65-F5344CB8AC3E}">
        <p14:creationId xmlns:p14="http://schemas.microsoft.com/office/powerpoint/2010/main" val="9666327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3C1846A-A11A-4CFD-B978-DD0BB712F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417438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Bom momento não garante</a:t>
            </a:r>
          </a:p>
        </p:txBody>
      </p:sp>
    </p:spTree>
    <p:extLst>
      <p:ext uri="{BB962C8B-B14F-4D97-AF65-F5344CB8AC3E}">
        <p14:creationId xmlns:p14="http://schemas.microsoft.com/office/powerpoint/2010/main" val="37732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B92339-C733-4CCB-B80B-74CD1589A0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15"/>
          <a:stretch/>
        </p:blipFill>
        <p:spPr>
          <a:xfrm>
            <a:off x="0" y="0"/>
            <a:ext cx="12191999" cy="6885384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Expectativas frustradas</a:t>
            </a:r>
          </a:p>
        </p:txBody>
      </p:sp>
    </p:spTree>
    <p:extLst>
      <p:ext uri="{BB962C8B-B14F-4D97-AF65-F5344CB8AC3E}">
        <p14:creationId xmlns:p14="http://schemas.microsoft.com/office/powerpoint/2010/main" val="2461622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menina, Mãos, amor, ódio">
            <a:extLst>
              <a:ext uri="{FF2B5EF4-FFF2-40B4-BE49-F238E27FC236}">
                <a16:creationId xmlns:a16="http://schemas.microsoft.com/office/drawing/2014/main" id="{F3697BB5-A808-407F-A919-EB0520B4B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6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444728"/>
            <a:ext cx="45838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Inquietação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Más decisões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Rebelião</a:t>
            </a:r>
          </a:p>
        </p:txBody>
      </p:sp>
    </p:spTree>
    <p:extLst>
      <p:ext uri="{BB962C8B-B14F-4D97-AF65-F5344CB8AC3E}">
        <p14:creationId xmlns:p14="http://schemas.microsoft.com/office/powerpoint/2010/main" val="22121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ção, Guerra das Estrelas, desenho animado, Shilouettes, Marca, Jango Fett, Escravo I, mão, dedo">
            <a:extLst>
              <a:ext uri="{FF2B5EF4-FFF2-40B4-BE49-F238E27FC236}">
                <a16:creationId xmlns:a16="http://schemas.microsoft.com/office/drawing/2014/main" id="{6DE4F8D8-F395-45C1-8CF8-560028FBB8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86" t="8677"/>
          <a:stretch/>
        </p:blipFill>
        <p:spPr bwMode="auto">
          <a:xfrm>
            <a:off x="10580914" y="0"/>
            <a:ext cx="16110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751E39A-042D-40BD-AAD3-6826B7A206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024"/>
          <a:stretch/>
        </p:blipFill>
        <p:spPr>
          <a:xfrm>
            <a:off x="0" y="0"/>
            <a:ext cx="10726057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4367808" y="1268760"/>
            <a:ext cx="782419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Pensar como Escavo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  <a:cs typeface="Arial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Segurança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Aguento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Sem esperança</a:t>
            </a:r>
          </a:p>
        </p:txBody>
      </p:sp>
    </p:spTree>
    <p:extLst>
      <p:ext uri="{BB962C8B-B14F-4D97-AF65-F5344CB8AC3E}">
        <p14:creationId xmlns:p14="http://schemas.microsoft.com/office/powerpoint/2010/main" val="2863220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2E99F5A3-E3D4-4D11-9511-682A65B30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360040" y="3645024"/>
            <a:ext cx="314367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Desfocar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Imaginário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Medo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Ansiedade</a:t>
            </a:r>
          </a:p>
        </p:txBody>
      </p:sp>
    </p:spTree>
    <p:extLst>
      <p:ext uri="{BB962C8B-B14F-4D97-AF65-F5344CB8AC3E}">
        <p14:creationId xmlns:p14="http://schemas.microsoft.com/office/powerpoint/2010/main" val="2319719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76357ED-0054-4260-B906-23DBCC40DA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4"/>
          <a:stretch/>
        </p:blipFill>
        <p:spPr>
          <a:xfrm>
            <a:off x="4731657" y="0"/>
            <a:ext cx="7485022" cy="6858000"/>
          </a:xfrm>
          <a:prstGeom prst="rect">
            <a:avLst/>
          </a:prstGeom>
        </p:spPr>
      </p:pic>
      <p:pic>
        <p:nvPicPr>
          <p:cNvPr id="3074" name="Picture 2" descr="Baby Girl Weeping Wallpapers - Wallpaper Cave">
            <a:extLst>
              <a:ext uri="{FF2B5EF4-FFF2-40B4-BE49-F238E27FC236}">
                <a16:creationId xmlns:a16="http://schemas.microsoft.com/office/drawing/2014/main" id="{C2E12D12-D8A2-4983-98AD-4E192835CB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24"/>
          <a:stretch/>
        </p:blipFill>
        <p:spPr bwMode="auto">
          <a:xfrm>
            <a:off x="-24680" y="0"/>
            <a:ext cx="4824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2420888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Choraram 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 murmuraram</a:t>
            </a:r>
          </a:p>
        </p:txBody>
      </p:sp>
    </p:spTree>
    <p:extLst>
      <p:ext uri="{BB962C8B-B14F-4D97-AF65-F5344CB8AC3E}">
        <p14:creationId xmlns:p14="http://schemas.microsoft.com/office/powerpoint/2010/main" val="1521017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BFFA6EB-B90F-4188-B7F4-5630FC567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6D6821E-5B94-4D80-A2A1-A9BAF8CBF32E}"/>
              </a:ext>
            </a:extLst>
          </p:cNvPr>
          <p:cNvSpPr/>
          <p:nvPr/>
        </p:nvSpPr>
        <p:spPr>
          <a:xfrm>
            <a:off x="0" y="5385990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Odiaram Josué e Calebe</a:t>
            </a:r>
          </a:p>
        </p:txBody>
      </p:sp>
    </p:spTree>
    <p:extLst>
      <p:ext uri="{BB962C8B-B14F-4D97-AF65-F5344CB8AC3E}">
        <p14:creationId xmlns:p14="http://schemas.microsoft.com/office/powerpoint/2010/main" val="8094096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812</Words>
  <Application>Microsoft Office PowerPoint</Application>
  <PresentationFormat>Widescreen</PresentationFormat>
  <Paragraphs>89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2" baseType="lpstr">
      <vt:lpstr>Arial</vt:lpstr>
      <vt:lpstr>Berlin Sans FB</vt:lpstr>
      <vt:lpstr>Berlin Sans FB Demi</vt:lpstr>
      <vt:lpstr>Calibri</vt:lpstr>
      <vt:lpstr>Roboto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LIÇÃO DA ESCOLA SABATINA 3 T 2021</dc:subject>
  <dc:creator>4TONS - Pr. Marcelo Augusto de Carvalho</dc:creator>
  <cp:keywords>www.4tons.com.br</cp:keywords>
  <dc:description>COMÉRCIO PROIBIDO. USO PESSOAL</dc:description>
  <cp:lastModifiedBy>UCB - Marcelo Augusto de Carvalho</cp:lastModifiedBy>
  <cp:revision>52</cp:revision>
  <dcterms:created xsi:type="dcterms:W3CDTF">2020-11-08T13:12:27Z</dcterms:created>
  <dcterms:modified xsi:type="dcterms:W3CDTF">2021-08-28T19:16:18Z</dcterms:modified>
  <cp:category>MINISTÉRIO DA SAÚDE-DESCANSO</cp:category>
</cp:coreProperties>
</file>