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5" r:id="rId3"/>
    <p:sldId id="390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54"/>
    <a:srgbClr val="003399"/>
    <a:srgbClr val="1D1D59"/>
    <a:srgbClr val="333399"/>
    <a:srgbClr val="001746"/>
    <a:srgbClr val="002164"/>
    <a:srgbClr val="002570"/>
    <a:srgbClr val="003192"/>
    <a:srgbClr val="003FBC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310" autoAdjust="0"/>
  </p:normalViewPr>
  <p:slideViewPr>
    <p:cSldViewPr>
      <p:cViewPr varScale="1">
        <p:scale>
          <a:sx n="47" d="100"/>
          <a:sy n="47" d="100"/>
        </p:scale>
        <p:origin x="1392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C1E21F3-EA84-4921-94DD-04A211CB28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FE7E0D-F9F8-47B7-A275-F9734D4925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CB32EF-2A78-48F5-BB2B-E07C20A3FD90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1673CE53-A880-4A65-9CBB-F64C341D3D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8F70E84F-F4E5-431F-A9BA-28916E9B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0CC446-3544-4368-9EE5-DD672D437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62B0BB-BF4F-48AC-8BCC-D97CB3538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422CC4-D56C-4270-8EEA-65443C0722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51E1A3A5-CE5D-4D41-986A-2A97DD672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D38F6EC6-29E1-4057-A078-F33435F48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www.4tons.com.br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Fonte: Lição da Escola Sabatina, jul-ago-set-2021, CPB.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Autores: Gerald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Chantal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Adaptação: Pr. Marcelo Augusto de Carvalho 29/08/2021 Artur Nogueira SP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71817647-F91F-418B-8933-2F9D75F9B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743134-7DAB-451D-9963-B4BEEDB08F8F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6 TESTEMUNHO CONTAGIANTE – CONTARAM COM ESTUSIASMO SOBRE COM A TERRA DE CANAÃ ERA RICA E FÉRTIL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85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PROBLEMA – A ANSIEDADE TERRÍVEL OS LEVOU À UMA ENORME FALTA DE FÉ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151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LIÇÃO – CONHECIMENTO SEM FÉ ESTIMULA O PIOR QUE TEMOS DENTRO DE NÓS, LEVANDO-NOS A DESCRER, A DESOBEDECER A DEUS, E A NOS REBELARMOS CONTRA ELE!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12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just" eaLnBrk="1" hangingPunct="1"/>
            <a:r>
              <a:rPr lang="pt-BR" altLang="pt-BR" sz="2000" b="1" dirty="0"/>
              <a:t>ESTILO DE VIDA SAUDÁVEL – O ÚLTIMO REMÉDIO DOS 8 É O QUE COLOCA TODOS OS NOSSOS TALENTOS E POTENCIALIDADES NA DIREÇÃO CERTA: A CONFIANÇA EM DEUS!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r>
              <a:rPr lang="pt-BR" altLang="pt-BR" sz="2000" b="1" dirty="0"/>
              <a:t>Sei tudo sobre a Bíblia – mas decido viver contrário ao que ela me diz!</a:t>
            </a:r>
          </a:p>
          <a:p>
            <a:pPr algn="just" eaLnBrk="1" hangingPunct="1"/>
            <a:r>
              <a:rPr lang="pt-BR" altLang="pt-BR" sz="2000" b="1" dirty="0"/>
              <a:t>Sei tudo sobre o sábado – mas não o guardo.</a:t>
            </a:r>
          </a:p>
          <a:p>
            <a:pPr algn="just" eaLnBrk="1" hangingPunct="1"/>
            <a:r>
              <a:rPr lang="pt-BR" altLang="pt-BR" sz="2000" b="1" dirty="0"/>
              <a:t>Sei tudo sobre o ESTILO DE VIDA SAUDÁVEL – mas escolho viver à minha maneira, quebrando os princípios da vida que Deus me propôs.</a:t>
            </a:r>
          </a:p>
          <a:p>
            <a:pPr algn="just" eaLnBrk="1" hangingPunct="1"/>
            <a:r>
              <a:rPr lang="pt-BR" altLang="pt-BR" sz="2000" b="1" dirty="0"/>
              <a:t>Conhecer é apenas o início da caminhada. A seguir vem a fé, creio no que foi revelado. E por sim, pelo Seu poder, decido obedecer.</a:t>
            </a:r>
          </a:p>
          <a:p>
            <a:pPr algn="just" eaLnBrk="1" hangingPunct="1"/>
            <a:r>
              <a:rPr lang="pt-BR" altLang="pt-BR" sz="2000" b="1" dirty="0"/>
              <a:t>FÓRMULA – CONHECIMENTO + FÉ + OBEDIÊNCIA = SANTIFICAÇÃO (sem a qual ninguém verá o Senhor – Hebreus 12.14).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77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algn="just" eaLnBrk="1" hangingPunct="1"/>
            <a:r>
              <a:rPr lang="pt-BR" sz="3200" b="1" dirty="0"/>
              <a:t>PENSE NISSO</a:t>
            </a:r>
          </a:p>
          <a:p>
            <a:pPr algn="just" eaLnBrk="1" hangingPunct="1"/>
            <a:r>
              <a:rPr lang="pt-BR" sz="3200" dirty="0"/>
              <a:t>Ellen G. White faz este comentário profundo, que revela a causa subjacente de todo descontentamento e ingratidão: “Fazemos bem em ser assim duvidosos? Por que deveríamos ser ingratos e desconfiados? Jesus é nosso Amigo; todo o Céu se interessa em nosso bem-estar; e </a:t>
            </a:r>
            <a:r>
              <a:rPr lang="pt-BR" sz="3200" b="1" dirty="0"/>
              <a:t>nossa ansiedade e temor entristecem ao Espírito Santo de Deus. </a:t>
            </a:r>
            <a:r>
              <a:rPr lang="pt-BR" sz="3200" dirty="0"/>
              <a:t>Não devemos condescender com cuidados que apenas nos impacientem e fatiguem, mas não nos auxiliam a suportar as provações. </a:t>
            </a:r>
            <a:r>
              <a:rPr lang="pt-BR" sz="3200" b="1" dirty="0"/>
              <a:t>Nenhum lugar deve ser dado à desconfiança para com Deus, a qual nos leva a fazer dos preparativos para as futuras necessidades a principal preocupação da vida, como se nossa felicidade consistisse nessas coisas terrestres. </a:t>
            </a:r>
            <a:r>
              <a:rPr lang="pt-BR" sz="3200" dirty="0"/>
              <a:t>Não é vontade de Deus que Seu povo se sobrecarregue de cuidados” (Patriarcas e Profetas, p. 294). </a:t>
            </a:r>
          </a:p>
          <a:p>
            <a:pPr algn="just" eaLnBrk="1" hangingPunct="1"/>
            <a:endParaRPr lang="pt-BR" sz="3200" dirty="0"/>
          </a:p>
          <a:p>
            <a:pPr algn="just" eaLnBrk="1" hangingPunct="1"/>
            <a:r>
              <a:rPr lang="pt-BR" sz="3200" dirty="0"/>
              <a:t>O apóstolo Pedro nos convida a lançar “sobre Ele todas as [nossas] ansiedades, porque Ele cuida de [nós]” (1Pe 5:7). Como podemos aprender a confiar verdadeiramente em Deus e em Suas promessas, além de agir pela fé de acordo com elas?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45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APELO</a:t>
            </a:r>
          </a:p>
          <a:p>
            <a:pPr algn="just" eaLnBrk="1" hangingPunct="1"/>
            <a:r>
              <a:rPr lang="pt-BR" altLang="pt-BR" sz="2000" b="1" dirty="0"/>
              <a:t>Busque conhecer tudo o que o Senhor revelou, com a clara intenção de crer nisso, e pelo seu poder, ODEBECER E VIVER.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2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just" eaLnBrk="1" hangingPunct="1"/>
            <a:r>
              <a:rPr lang="pt-BR" altLang="pt-BR" sz="2000" b="1" dirty="0"/>
              <a:t>OS 10 ESPIAS – QUEM ERAM?</a:t>
            </a:r>
          </a:p>
          <a:p>
            <a:pPr algn="l"/>
            <a:r>
              <a:rPr lang="pt-BR" sz="3200" b="0" i="0" dirty="0">
                <a:solidFill>
                  <a:srgbClr val="FFFFFF"/>
                </a:solidFill>
                <a:effectLst/>
                <a:latin typeface="Raleway"/>
              </a:rPr>
              <a:t>Onze dias depois de partir do Monte </a:t>
            </a:r>
            <a:r>
              <a:rPr lang="pt-BR" sz="3200" b="0" i="0" dirty="0" err="1">
                <a:solidFill>
                  <a:srgbClr val="FFFFFF"/>
                </a:solidFill>
                <a:effectLst/>
                <a:latin typeface="Raleway"/>
              </a:rPr>
              <a:t>Horebe</a:t>
            </a:r>
            <a:r>
              <a:rPr lang="pt-BR" sz="3200" b="0" i="0" dirty="0">
                <a:solidFill>
                  <a:srgbClr val="FFFFFF"/>
                </a:solidFill>
                <a:effectLst/>
                <a:latin typeface="Raleway"/>
              </a:rPr>
              <a:t>, as tribos </a:t>
            </a:r>
            <a:r>
              <a:rPr lang="pt-BR" sz="3200" b="0" i="0" dirty="0" err="1">
                <a:solidFill>
                  <a:srgbClr val="FFFFFF"/>
                </a:solidFill>
                <a:effectLst/>
                <a:latin typeface="Raleway"/>
              </a:rPr>
              <a:t>hebréias</a:t>
            </a:r>
            <a:r>
              <a:rPr lang="pt-BR" sz="3200" b="0" i="0" dirty="0">
                <a:solidFill>
                  <a:srgbClr val="FFFFFF"/>
                </a:solidFill>
                <a:effectLst/>
                <a:latin typeface="Raleway"/>
              </a:rPr>
              <a:t> acamparam-se em </a:t>
            </a:r>
            <a:r>
              <a:rPr lang="pt-BR" sz="3200" b="0" i="0" dirty="0" err="1">
                <a:solidFill>
                  <a:srgbClr val="FFFFFF"/>
                </a:solidFill>
                <a:effectLst/>
                <a:latin typeface="Raleway"/>
              </a:rPr>
              <a:t>Cades</a:t>
            </a:r>
            <a:r>
              <a:rPr lang="pt-BR" sz="3200" b="0" i="0" dirty="0">
                <a:solidFill>
                  <a:srgbClr val="FFFFFF"/>
                </a:solidFill>
                <a:effectLst/>
                <a:latin typeface="Raleway"/>
              </a:rPr>
              <a:t>, no deserto de </a:t>
            </a:r>
            <a:r>
              <a:rPr lang="pt-BR" sz="3200" b="0" i="0" dirty="0" err="1">
                <a:solidFill>
                  <a:srgbClr val="FFFFFF"/>
                </a:solidFill>
                <a:effectLst/>
                <a:latin typeface="Raleway"/>
              </a:rPr>
              <a:t>Parã</a:t>
            </a:r>
            <a:r>
              <a:rPr lang="pt-BR" sz="3200" b="0" i="0" dirty="0">
                <a:solidFill>
                  <a:srgbClr val="FFFFFF"/>
                </a:solidFill>
                <a:effectLst/>
                <a:latin typeface="Raleway"/>
              </a:rPr>
              <a:t>, que não ficava longe das fronteiras da Terra Prometida. Ali foi proposto pelo povo que fossem enviados espias a fim de examinarem o país. Isto foi apresentado ao Senhor por Moisés, e Ele lhes concedeu permissão, com a instrução de que um dos príncipes de cada tribo fosse escolhido para tal fim. Os homens foram escolhidos, conforme ficara determinado, e Moisés mandou-os ir ver o país: qual era o mesmo, sua situação e vantagens naturais, e o povo que nele habitava, notando se eram fortes ou fracos, poucos ou muitos; bem como deveriam observar a natureza do solo e sua produtividade, e trazer do fruto da terra. </a:t>
            </a:r>
            <a:r>
              <a:rPr lang="pt-BR" sz="3200" b="0" i="0" dirty="0">
                <a:solidFill>
                  <a:srgbClr val="1EC19C"/>
                </a:solidFill>
                <a:effectLst/>
                <a:latin typeface="Raleway"/>
              </a:rPr>
              <a:t>Patriarcas e Profetas 279.1</a:t>
            </a:r>
            <a:endParaRPr lang="pt-BR" sz="3200" b="0" i="0" dirty="0">
              <a:solidFill>
                <a:srgbClr val="FFFFFF"/>
              </a:solidFill>
              <a:effectLst/>
              <a:latin typeface="Raleway"/>
            </a:endParaRPr>
          </a:p>
          <a:p>
            <a:pPr algn="l"/>
            <a:r>
              <a:rPr lang="pt-BR" sz="3200" b="0" i="0" dirty="0">
                <a:solidFill>
                  <a:srgbClr val="FFFFFF"/>
                </a:solidFill>
                <a:effectLst/>
                <a:latin typeface="Raleway"/>
              </a:rPr>
              <a:t>Eles foram e examinaram a terra toda, entrando pela fronteira ao sul e indo até à extremidade norte. Voltaram depois de uma ausência de quarenta dias. O povo de Israel estava acariciando grandes esperanças, e os aguardavam com ávida expectação. A notícia da volta dos espias foi levada de tribo a tribo, e saudada com regozijo. O povo precipitou-se ao encontro dos mensageiros, que saíram ilesos dos perigos de sua arriscada empresa. Os espias trouxeram amostras do fruto, que comprovavam a fertilidade do solo. Era o tempo da maturação das uvas, e trouxeram um cacho tão grande que era carregado entre dois homens. Trouxeram também figos e romãs que ali cresciam em abundância. 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algn="just" eaLnBrk="1" hangingPunct="1"/>
            <a:r>
              <a:rPr lang="pt-BR" altLang="pt-BR" sz="2000" b="1" dirty="0"/>
              <a:t>FIZERAM TUDO CERTO! MAS...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r>
              <a:rPr lang="pt-BR" sz="3200" dirty="0"/>
              <a:t>Certamente a falta de fé foi o problema dos espias que Moisés enviou à terra de Israel. Sua análise investigativa deveria ser completa. Os exércitos de ataque de Israel deviam ser totalmente informados. Um relatório positivo os impulsionaria a uma conquista corajosa. Eles seguiram as instruções de Moisés com cuidado, foram fiéis em sua missão, exploraram a terra por 40 dias e depois voltaram para casa. O relatório foi brilhante. Contaram com entusiasmo sobre uma terra que era rica e fértil, com safras abundantes. Mas então a ansiedade terrível fez com que eles vissem gigantes na terra, fortalezas impenetráveis e enormes exércitos inimigos. Eles estavam inquietos e não tinham fé para acreditar que Deus poderia livrá-los. Ficaram tão frustrados que ameaçaram apedrejar os dois espias, Calebe e Josué, que trouxeram um relatório positivo sobre suas chances de conquista. Finalmente, em um ato precipitado, depois que Deus os proibiu de seguir em frente, correram para a batalha e sofreram uma derrota esmagadora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8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1 ANÁLISE COMPLETA E BEM DOCUMENTADA DA TERRA DE CANAÃ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4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2 TROUXERAM TODA A INFORMAÇÃO NECESSÁRIA AO PREPARO ESTRATÉGICO DOS EXÉRCITOS ISRAELITAS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7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3 ELABORARAM UM RELATÓRIO DE DAR INVEJA A MUITO ESPECIALISTA EM LIDERANÇA MILITAR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8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4 OBEDIÊNCIA MILIMÉTRICA ÀS ORDENS DE MOISÉS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7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5 FORAM ABSOLUTAMENTE FIÉIS EM CUMPRIR A MISSÃO DADA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7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7AD82-A2E2-4DCA-A321-75616E08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6E76-2019-4AE7-8506-FDA4E89EE4C0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38580-60C0-4089-8EFC-E64FB631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76F790-38AB-4BA4-BC05-4949B1C3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1D0A8-2C9F-4CBA-9539-C6E9135212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102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6A2D16-248D-4E92-90A1-9F3C34A3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979E-C051-4473-8447-11717877F528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B272FD-A0C6-403D-BDCA-B900311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FAD201-7BE0-4B98-BFB1-779EA73A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A849-385C-4E49-B6F2-50DE005ACE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069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15C45F-1AED-4B01-B512-595BD13B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EC2B-6D39-4D81-8D93-7DD67D040199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657B60-5AA0-44AE-9943-8A7D56F4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25830B-D798-4031-B019-4086CBE7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8B3E-2DC0-4B2F-A7E7-20AF0AF23B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530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F585D2-69F4-4D7A-BC97-8E59ECE6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D1B0-F60C-4B5E-AE29-7D9FFA3A5488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6802E7-A6DA-411D-8067-A70C1ED5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FCF2A8-DF12-463A-B7B6-5B4CD5A8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D935-65EF-496C-ADEF-DF442B678A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852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CD67EF-8F31-4156-B3DE-E0EC014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709C-ECE4-41C6-B9D6-3AF03C179342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410CA-76D2-4ED2-8827-ED11E9CC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5E3084-3599-4183-A982-94928B96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5022-3D50-4C60-B0CA-32C28F94C3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034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CD9A543-2E0B-4355-AE43-62E49DD7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172D-5F99-4E2A-9D36-6B6E83091326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D74E65A-0753-4401-A656-12AB14F4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D23D562-2EF5-4209-809C-624DAAE2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D2F5-5C75-4D00-927F-AE9C065359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161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1F5512A1-4873-4C76-AC4C-CDC28B2A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617B-16EC-4880-90CA-9AB70BCB8107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131BC29-AF46-463E-AEB6-141B7A82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A493887-78BD-4F16-85D0-E206CFFA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D7B6-19E3-437E-836E-0DC6BFAAC2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12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4BF8AE5-7773-403B-8132-EB820545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38E4-38AE-4228-92CC-E480136A4A01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6F83FB53-133F-4185-96BB-0D6E8C99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D20766C-4CFA-48C3-99E8-F359F55B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45E4-9CFC-4FB9-A5ED-0CAA9BE402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073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747D08CC-97AA-4F5E-A769-9A63ABFB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FA34-27AF-4169-884A-AFB5DAA8FDCF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08BD3EA-2E70-4171-9E7E-007C291A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5317CA7-EA75-4146-B317-CB1E7473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A250-8ED8-41E0-89EE-E5281FD16F0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751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4605914-4C6E-4C98-AF47-A240AFF8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A069-067F-4C12-89C7-2FF829E75F7E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2ECDD7-670F-48F8-B418-95874BEF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6C2ADA0-6A85-48FB-BB38-FAA52EF5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8890-8A1A-4151-9384-022D570DAD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01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87F1229-C20D-487F-95C1-F217509C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B16D-6BD6-4F16-84C9-F6E129CA1014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E533CD2-6303-46C2-B690-A1D00DCE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0AB98D6-AF28-421B-9C56-A48BBFDC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2FB0-C3B8-45C3-8CAD-F2A3A21B15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236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FF246004-4B27-4C96-8A1C-301966E157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80727FE-3C3C-4C86-A499-D88086D8FB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4A2262-104D-4948-B898-7068BFCC0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0CCCCC-0B4B-41C5-8AFA-8375B0187DDE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49F88D-8C4F-4B35-8F72-F19B5EBFA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AFC19D-903E-4E76-A9FA-CE01DE2BF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50BC43-2823-45B5-8D2F-169D22CF1B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D24B5A4-46F5-4024-9001-968532664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474F6AA-BD0B-46B0-AD6C-11089032ECAC}"/>
              </a:ext>
            </a:extLst>
          </p:cNvPr>
          <p:cNvSpPr txBox="1">
            <a:spLocks/>
          </p:cNvSpPr>
          <p:nvPr/>
        </p:nvSpPr>
        <p:spPr>
          <a:xfrm>
            <a:off x="0" y="692696"/>
            <a:ext cx="12192000" cy="1152128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Conhecimento Sem Fé é Derrota</a:t>
            </a:r>
          </a:p>
          <a:p>
            <a:pPr algn="ctr" eaLnBrk="1" hangingPunct="1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Pr. Marcelo Augusto De Carvalho</a:t>
            </a:r>
            <a:endParaRPr lang="pt-BR" sz="60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AF649D-D030-4541-A5B2-138CB0CD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6 Testemunho contagiante</a:t>
            </a:r>
          </a:p>
        </p:txBody>
      </p:sp>
    </p:spTree>
    <p:extLst>
      <p:ext uri="{BB962C8B-B14F-4D97-AF65-F5344CB8AC3E}">
        <p14:creationId xmlns:p14="http://schemas.microsoft.com/office/powerpoint/2010/main" val="237980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6EAE7E-3CFA-4ABE-AF11-F481E18DE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Problema: ansiedade levou à descrença</a:t>
            </a:r>
          </a:p>
        </p:txBody>
      </p:sp>
    </p:spTree>
    <p:extLst>
      <p:ext uri="{BB962C8B-B14F-4D97-AF65-F5344CB8AC3E}">
        <p14:creationId xmlns:p14="http://schemas.microsoft.com/office/powerpoint/2010/main" val="50185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161597-2B99-4169-84C5-8D1CC893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Conhecimento sem fé = rebeldia</a:t>
            </a:r>
          </a:p>
        </p:txBody>
      </p:sp>
    </p:spTree>
    <p:extLst>
      <p:ext uri="{BB962C8B-B14F-4D97-AF65-F5344CB8AC3E}">
        <p14:creationId xmlns:p14="http://schemas.microsoft.com/office/powerpoint/2010/main" val="357812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6DF42A5-731E-44F9-9D12-367B520B3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Confiança em Deus</a:t>
            </a:r>
          </a:p>
        </p:txBody>
      </p:sp>
    </p:spTree>
    <p:extLst>
      <p:ext uri="{BB962C8B-B14F-4D97-AF65-F5344CB8AC3E}">
        <p14:creationId xmlns:p14="http://schemas.microsoft.com/office/powerpoint/2010/main" val="174572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lpaper field, the sky, trees, landscape, flowers, house, sunflower,  picture, Italy, Tuscany images for desktop, section живопись - download">
            <a:extLst>
              <a:ext uri="{FF2B5EF4-FFF2-40B4-BE49-F238E27FC236}">
                <a16:creationId xmlns:a16="http://schemas.microsoft.com/office/drawing/2014/main" id="{C9BE61D2-EEDA-4524-92DC-0A7423DD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Ansiedade e temor entristecem o ES</a:t>
            </a:r>
          </a:p>
        </p:txBody>
      </p:sp>
    </p:spTree>
    <p:extLst>
      <p:ext uri="{BB962C8B-B14F-4D97-AF65-F5344CB8AC3E}">
        <p14:creationId xmlns:p14="http://schemas.microsoft.com/office/powerpoint/2010/main" val="1141649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856CCC-60D9-4E9C-9F43-6A676F283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E81CC-12E3-4F08-8710-772D261A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3451"/>
            <a:ext cx="12192000" cy="8724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1991544" y="5385990"/>
            <a:ext cx="81369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Números 13.27-33</a:t>
            </a:r>
          </a:p>
        </p:txBody>
      </p:sp>
    </p:spTree>
    <p:extLst>
      <p:ext uri="{BB962C8B-B14F-4D97-AF65-F5344CB8AC3E}">
        <p14:creationId xmlns:p14="http://schemas.microsoft.com/office/powerpoint/2010/main" val="96663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EFB74B-BB43-4D05-ADCE-291EF8A33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10 Espias</a:t>
            </a:r>
          </a:p>
        </p:txBody>
      </p:sp>
    </p:spTree>
    <p:extLst>
      <p:ext uri="{BB962C8B-B14F-4D97-AF65-F5344CB8AC3E}">
        <p14:creationId xmlns:p14="http://schemas.microsoft.com/office/powerpoint/2010/main" val="37732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E898AE-2080-447D-9E04-7ADF8E06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Fizeram tudo certo</a:t>
            </a:r>
          </a:p>
        </p:txBody>
      </p:sp>
    </p:spTree>
    <p:extLst>
      <p:ext uri="{BB962C8B-B14F-4D97-AF65-F5344CB8AC3E}">
        <p14:creationId xmlns:p14="http://schemas.microsoft.com/office/powerpoint/2010/main" val="3227840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C0454B-5D4C-49E3-8BE1-931E1F3B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5" y="-632460"/>
            <a:ext cx="12148455" cy="809390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1 Análise completa</a:t>
            </a:r>
          </a:p>
        </p:txBody>
      </p:sp>
    </p:spTree>
    <p:extLst>
      <p:ext uri="{BB962C8B-B14F-4D97-AF65-F5344CB8AC3E}">
        <p14:creationId xmlns:p14="http://schemas.microsoft.com/office/powerpoint/2010/main" val="160692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359B1AA-3852-4B64-859B-C1AEBA82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2 Toda informação necessária</a:t>
            </a:r>
          </a:p>
        </p:txBody>
      </p:sp>
    </p:spTree>
    <p:extLst>
      <p:ext uri="{BB962C8B-B14F-4D97-AF65-F5344CB8AC3E}">
        <p14:creationId xmlns:p14="http://schemas.microsoft.com/office/powerpoint/2010/main" val="1532173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9B5FB9-79E2-4FE8-9E2C-9799BD864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3 Relatório impecável</a:t>
            </a:r>
          </a:p>
        </p:txBody>
      </p:sp>
    </p:spTree>
    <p:extLst>
      <p:ext uri="{BB962C8B-B14F-4D97-AF65-F5344CB8AC3E}">
        <p14:creationId xmlns:p14="http://schemas.microsoft.com/office/powerpoint/2010/main" val="299399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CC034C-A572-4D1B-A12B-5AEB43446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4 Obediência milimétrica</a:t>
            </a:r>
          </a:p>
        </p:txBody>
      </p:sp>
    </p:spTree>
    <p:extLst>
      <p:ext uri="{BB962C8B-B14F-4D97-AF65-F5344CB8AC3E}">
        <p14:creationId xmlns:p14="http://schemas.microsoft.com/office/powerpoint/2010/main" val="18916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5E0D36-0CE0-4763-9469-B1AA50CF9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0"/>
            <a:ext cx="10293433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5 Absolutamente fiéis à missão</a:t>
            </a:r>
          </a:p>
        </p:txBody>
      </p:sp>
    </p:spTree>
    <p:extLst>
      <p:ext uri="{BB962C8B-B14F-4D97-AF65-F5344CB8AC3E}">
        <p14:creationId xmlns:p14="http://schemas.microsoft.com/office/powerpoint/2010/main" val="4558675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1052</Words>
  <Application>Microsoft Office PowerPoint</Application>
  <PresentationFormat>Widescreen</PresentationFormat>
  <Paragraphs>63</Paragraphs>
  <Slides>15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Raleway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LIÇÃO DA ESCOLA SABATINA 3 T 2021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59</cp:revision>
  <dcterms:created xsi:type="dcterms:W3CDTF">2020-11-08T13:12:27Z</dcterms:created>
  <dcterms:modified xsi:type="dcterms:W3CDTF">2021-09-28T12:02:55Z</dcterms:modified>
  <cp:category>MINISTÉRIO DA SAÚDE-DESCANSO</cp:category>
</cp:coreProperties>
</file>