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65" r:id="rId3"/>
    <p:sldId id="390" r:id="rId4"/>
    <p:sldId id="408" r:id="rId5"/>
    <p:sldId id="409" r:id="rId6"/>
    <p:sldId id="410" r:id="rId7"/>
    <p:sldId id="411" r:id="rId8"/>
    <p:sldId id="417" r:id="rId9"/>
    <p:sldId id="412" r:id="rId10"/>
    <p:sldId id="413" r:id="rId11"/>
    <p:sldId id="415" r:id="rId12"/>
    <p:sldId id="414" r:id="rId13"/>
    <p:sldId id="416" r:id="rId14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54"/>
    <a:srgbClr val="003399"/>
    <a:srgbClr val="1D1D59"/>
    <a:srgbClr val="333399"/>
    <a:srgbClr val="001746"/>
    <a:srgbClr val="002164"/>
    <a:srgbClr val="002570"/>
    <a:srgbClr val="003192"/>
    <a:srgbClr val="003FBC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310" autoAdjust="0"/>
  </p:normalViewPr>
  <p:slideViewPr>
    <p:cSldViewPr>
      <p:cViewPr varScale="1">
        <p:scale>
          <a:sx n="47" d="100"/>
          <a:sy n="47" d="100"/>
        </p:scale>
        <p:origin x="1392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C1E21F3-EA84-4921-94DD-04A211CB28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FE7E0D-F9F8-47B7-A275-F9734D4925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CB32EF-2A78-48F5-BB2B-E07C20A3FD90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1673CE53-A880-4A65-9CBB-F64C341D3D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8F70E84F-F4E5-431F-A9BA-28916E9B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0CC446-3544-4368-9EE5-DD672D437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62B0BB-BF4F-48AC-8BCC-D97CB3538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422CC4-D56C-4270-8EEA-65443C0722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51E1A3A5-CE5D-4D41-986A-2A97DD672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D38F6EC6-29E1-4057-A078-F33435F48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www.4tons.com.br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Fonte: Lição da Escola Sabatina, jul-ago-set-2021, CPB.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Autores: Gerald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Chantal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Adaptação: Pr. Marcelo Augusto de Carvalho 29/08/2021 Artur Nogueira SP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71817647-F91F-418B-8933-2F9D75F9B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743134-7DAB-451D-9963-B4BEEDB08F8F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7 TUDO O QUE EU COME TORNA-SE O QUE EU SOU. PRECISO VIVER O ESTILO DE VIDA SAUDÁVEL RECOMENDADO POR ELE.</a:t>
            </a:r>
          </a:p>
          <a:p>
            <a:pPr algn="just" eaLnBrk="1" hangingPunct="1"/>
            <a:r>
              <a:rPr lang="pt-BR" altLang="pt-BR" sz="2000" b="0" dirty="0"/>
              <a:t>Alimentação mais natural possível.</a:t>
            </a:r>
          </a:p>
          <a:p>
            <a:pPr algn="just" eaLnBrk="1" hangingPunct="1"/>
            <a:r>
              <a:rPr lang="pt-BR" altLang="pt-BR" sz="2000" b="0" dirty="0"/>
              <a:t>Busca um cardápio equilibrado para prover tudo o que o organismo precisa.</a:t>
            </a:r>
          </a:p>
          <a:p>
            <a:pPr algn="just" eaLnBrk="1" hangingPunct="1"/>
            <a:r>
              <a:rPr lang="pt-BR" altLang="pt-BR" sz="2000" b="0" dirty="0"/>
              <a:t>Fazer 3 refeições por dia, com intervalo de 5 horas para cada uma delas.</a:t>
            </a:r>
          </a:p>
          <a:p>
            <a:pPr algn="just" eaLnBrk="1" hangingPunct="1"/>
            <a:r>
              <a:rPr lang="pt-BR" altLang="pt-BR" sz="2000" b="0" dirty="0"/>
              <a:t>Não beber nada durante as refeições. Mas beber os 2 litros de água necessários por dia durante os intervalos.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71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8 RECUSAR-SE A ALIMENTAR-ME DELE EXPRESSA MINHA RECUSA A ELE! – João 6.51-58</a:t>
            </a:r>
          </a:p>
          <a:p>
            <a:pPr algn="just" eaLnBrk="1" hangingPunct="1"/>
            <a:r>
              <a:rPr lang="pt-BR" altLang="pt-BR" sz="2000" b="0" dirty="0"/>
              <a:t>Comunhão diária por meio da oração e do estudo da Bíblia.</a:t>
            </a:r>
          </a:p>
          <a:p>
            <a:pPr algn="just" eaLnBrk="1" hangingPunct="1"/>
            <a:r>
              <a:rPr lang="pt-BR" altLang="pt-BR" sz="2000" b="0" dirty="0"/>
              <a:t>Tomar a Santa ceia – lembrar do que Ele fez por nós.</a:t>
            </a:r>
          </a:p>
          <a:p>
            <a:pPr algn="just" eaLnBrk="1" hangingPunct="1"/>
            <a:r>
              <a:rPr lang="pt-BR" altLang="pt-BR" sz="2000" b="0" dirty="0"/>
              <a:t>Lembrar: durante a refeição Ele está ali, pela presença do Espírito e pela presença do que Ele me deu, o alimento!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151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9 O MANÁ SIMBOLIZAVA O QUE O MESSIAS FARIA E FAZ EM NOSSA VIDA: SATISFAZER TODAS AS NOSSAS NECESSIDADES! - João 6.51</a:t>
            </a:r>
          </a:p>
          <a:p>
            <a:pPr algn="just" eaLnBrk="1" hangingPunct="1"/>
            <a:r>
              <a:rPr lang="pt-BR" altLang="pt-BR" sz="2000" b="1" dirty="0"/>
              <a:t>Ele é o pão da vida</a:t>
            </a:r>
          </a:p>
          <a:p>
            <a:pPr algn="just" eaLnBrk="1" hangingPunct="1"/>
            <a:r>
              <a:rPr lang="pt-BR" altLang="pt-BR" sz="2000" b="1" dirty="0"/>
              <a:t>Ele é a luz dos homens</a:t>
            </a:r>
          </a:p>
          <a:p>
            <a:pPr algn="just" eaLnBrk="1" hangingPunct="1"/>
            <a:r>
              <a:rPr lang="pt-BR" altLang="pt-BR" sz="2000" b="1" dirty="0"/>
              <a:t>Ele é o cordeiro de Deus que tira o pecado do mundo</a:t>
            </a:r>
          </a:p>
          <a:p>
            <a:pPr algn="just" eaLnBrk="1" hangingPunct="1"/>
            <a:r>
              <a:rPr lang="pt-BR" altLang="pt-BR" sz="2000" b="1" dirty="0"/>
              <a:t>Ele é o caminho a verdade e a vida</a:t>
            </a:r>
          </a:p>
          <a:p>
            <a:pPr algn="just" eaLnBrk="1" hangingPunct="1"/>
            <a:r>
              <a:rPr lang="pt-BR" altLang="pt-BR" sz="2000" b="1" dirty="0"/>
              <a:t>Ele é a ressurreição e a vida</a:t>
            </a:r>
          </a:p>
          <a:p>
            <a:pPr algn="just" eaLnBrk="1" hangingPunct="1"/>
            <a:r>
              <a:rPr lang="pt-BR" altLang="pt-BR" sz="2000" b="1" dirty="0"/>
              <a:t>Ele é o nosso pastor, que nos conduz a pastos verdejante e a águas tranquilas – nosso descanso.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85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APELO</a:t>
            </a:r>
          </a:p>
          <a:p>
            <a:pPr algn="just" eaLnBrk="1" hangingPunct="1"/>
            <a:r>
              <a:rPr lang="pt-BR" altLang="pt-BR" sz="2000" b="1" dirty="0"/>
              <a:t>Cada vez que se assentar para fazer uma REFEIÇÃO, lembre-se: você está diante </a:t>
            </a:r>
            <a:r>
              <a:rPr lang="pt-BR" altLang="pt-BR" sz="2000" b="1" dirty="0" err="1"/>
              <a:t>dEle.</a:t>
            </a:r>
            <a:endParaRPr lang="pt-BR" altLang="pt-BR" sz="2000" b="1" dirty="0"/>
          </a:p>
          <a:p>
            <a:pPr algn="just" eaLnBrk="1" hangingPunct="1"/>
            <a:r>
              <a:rPr lang="pt-BR" altLang="pt-BR" sz="2000" b="1" dirty="0"/>
              <a:t>Então faça desse momento o melhor do seu dia!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1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2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just" eaLnBrk="1" hangingPunct="1"/>
            <a:r>
              <a:rPr lang="pt-BR" altLang="pt-BR" sz="2000" b="1" dirty="0"/>
              <a:t>COMENTÁRIO GERAL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O maná no deserto foi uma poderosa demonstração do cuidado divino constante. Foi também uma lembrança do Messias que viria para satisfazer a fome espiritual e dar verdadeiro descanso. Os profetas judeus viam, na imagem do pão, um símbolo do Messias vindouro, que atenderia a todas as necessidades de Israel. O profeta Isaías declarou: “Ah! Todos vocês que têm sede, venham às águas; e vocês que não têm dinheiro, venham, comprem e comam! [...] Por que vocês gastam o dinheiro naquilo que não é pão, e o seu suor, naquilo que não satisfaz? Ouçam com atenção o que eu digo, comam o que é bom e vocês irão saborear comidas deliciosas”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Is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55:1, 2). Nessa passagem, o pão é obviamente um símbolo de alimento espiritual que satisfaz a alma. Depois de alimentar as 5.000 pessoas em uma colina na Galileia, em um milagre que lembrava Israel sendo divinamente alimentado pelo maná, Jesus declarou: “Eu sou o pão vivo que desceu do Céu; se alguém comer deste pão, viverá eternamente”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Jo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6:51). O maná que caía diariamente no deserto para satisfazer às necessidades físicas do povo de Deus tinha uma mensagem mais profunda. Assim como o Senhor saciou a fome física, Ele saciaria a fome da alma. Ele ansiava lhes dar descanso mental e físico, sob a condição de que, pela fé, eles confiassem nas provisões divinas para suprir as necessidades deles. Mas falharam em apreciar as bênçãos do Céu, e seus espíritos inquietos os levaram a se rebelar contra os planos divinos para sua vida.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1 DEUS TE LIBERTOU DA ESCRAVIDÃO – DEUTERONÔMIO 8.2</a:t>
            </a:r>
          </a:p>
          <a:p>
            <a:pPr algn="just" eaLnBrk="1" hangingPunct="1"/>
            <a:r>
              <a:rPr lang="pt-BR" altLang="pt-BR" sz="2000" b="0" dirty="0"/>
              <a:t>Antes você lutava para conseguir seu alimento.</a:t>
            </a:r>
          </a:p>
          <a:p>
            <a:pPr algn="just" eaLnBrk="1" hangingPunct="1"/>
            <a:r>
              <a:rPr lang="pt-BR" altLang="pt-BR" sz="2000" b="0" dirty="0"/>
              <a:t>Seu alimento era resultado de DESESPERO seu + EGOÍSMO do patrão.</a:t>
            </a:r>
          </a:p>
          <a:p>
            <a:pPr algn="just" eaLnBrk="1" hangingPunct="1"/>
            <a:r>
              <a:rPr lang="pt-BR" altLang="pt-BR" sz="2000" b="0" dirty="0"/>
              <a:t>Comia porque seu patrão o queria forte para trabalhar para ele.</a:t>
            </a:r>
          </a:p>
          <a:p>
            <a:pPr algn="just" eaLnBrk="1" hangingPunct="1"/>
            <a:r>
              <a:rPr lang="pt-BR" altLang="pt-BR" sz="2000" b="0" dirty="0"/>
              <a:t>Agora você o receberá como RESULTADO DA BONDADE DE DEUS POR VOCÊ!</a:t>
            </a:r>
          </a:p>
          <a:p>
            <a:pPr algn="just" eaLnBrk="1" hangingPunct="1"/>
            <a:r>
              <a:rPr lang="pt-BR" altLang="pt-BR" sz="2000" b="0" dirty="0"/>
              <a:t>Seu alimento agora é resultado de BUSCA sua + AMOR de Deus.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8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2 SÍMBOLO CLARO DO CUIDADO CONSTANTE DEU DEUS POR SUAS CRIATURAS – Salmo 37.3-7</a:t>
            </a:r>
          </a:p>
          <a:p>
            <a:pPr algn="just" eaLnBrk="1" hangingPunct="1"/>
            <a:r>
              <a:rPr lang="pt-BR" altLang="pt-BR" sz="2000" b="0" dirty="0"/>
              <a:t>O maná caiu todos os dias, da saída do Egito até a entrada em Canaã!</a:t>
            </a:r>
          </a:p>
          <a:p>
            <a:pPr algn="just" eaLnBrk="1" hangingPunct="1"/>
            <a:r>
              <a:rPr lang="pt-BR" altLang="pt-BR" sz="2000" b="0" dirty="0"/>
              <a:t>Não é um presente de fim de ano.</a:t>
            </a:r>
          </a:p>
          <a:p>
            <a:pPr algn="just" eaLnBrk="1" hangingPunct="1"/>
            <a:r>
              <a:rPr lang="pt-BR" altLang="pt-BR" sz="2000" b="0" dirty="0"/>
              <a:t>Um ato isolado.</a:t>
            </a:r>
          </a:p>
          <a:p>
            <a:pPr algn="just" eaLnBrk="1" hangingPunct="1"/>
            <a:r>
              <a:rPr lang="pt-BR" altLang="pt-BR" sz="2000" b="0" dirty="0"/>
              <a:t>É diário.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4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3 MENSAGEM CLARA: APESAR DE PECADOR E REBELDE, DEUS AINDA NÃO DESISTIU DE MIM!</a:t>
            </a:r>
          </a:p>
          <a:p>
            <a:pPr algn="just" eaLnBrk="1" hangingPunct="1"/>
            <a:r>
              <a:rPr lang="pt-BR" altLang="pt-BR" sz="2000" b="0" dirty="0"/>
              <a:t>Apesar de todas as insistentes REBELIÕES de Israel, cada manhã o maná era ofertado pelo Céu.</a:t>
            </a:r>
          </a:p>
          <a:p>
            <a:pPr algn="just" eaLnBrk="1" hangingPunct="1"/>
            <a:r>
              <a:rPr lang="pt-BR" altLang="pt-BR" sz="2000" b="0" dirty="0"/>
              <a:t>O filho pródigo: lembrou-se do amor do PAI quando se alimentava com o alimento dado aos porcos. “Se eu voltar, mesmo tendo feito o que fiz, sei que ele jamais me trataria assim, pois nem mesmo os empregados passam por isto!”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7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4 PROMESSA QUE SEMPRE HAVERÁ PROVISÃO PARA MIM – ISAÍAS 33.16</a:t>
            </a:r>
          </a:p>
          <a:p>
            <a:pPr algn="just" eaLnBrk="1" hangingPunct="1"/>
            <a:r>
              <a:rPr lang="pt-BR" altLang="pt-BR" sz="2000" b="0" dirty="0"/>
              <a:t>Houve provisão no passado</a:t>
            </a:r>
          </a:p>
          <a:p>
            <a:pPr algn="just" eaLnBrk="1" hangingPunct="1"/>
            <a:r>
              <a:rPr lang="pt-BR" altLang="pt-BR" sz="2000" b="0" dirty="0"/>
              <a:t>Há provisão no presente</a:t>
            </a:r>
          </a:p>
          <a:p>
            <a:pPr algn="just" eaLnBrk="1" hangingPunct="1"/>
            <a:r>
              <a:rPr lang="pt-BR" altLang="pt-BR" sz="2000" b="0" dirty="0"/>
              <a:t>Haverá provisão no futuro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8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5 PORTANTO DEVO PARAR DE CORRER ANSIOSO E DESCANSAR EM SUA BONDADE! – MATEUS 6.25-34 </a:t>
            </a:r>
          </a:p>
          <a:p>
            <a:pPr algn="just" eaLnBrk="1" hangingPunct="1"/>
            <a:r>
              <a:rPr lang="pt-BR" altLang="pt-BR" sz="2000" b="1" dirty="0"/>
              <a:t>A cada prato de comida, celebre a bondade de Deus, agradeça-O, e decida a confiar que Ele continuará cuidando de você.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455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6 O PRATO DE COMIDA ME LEMBRA A CADA REFEIÇÃO QUE DEVO ME ENTREGAR E OBEDECER AO MEU CRIADOR COMPLETAMENTE E SEM RESERVAS – MATEUS 4.4</a:t>
            </a:r>
          </a:p>
          <a:p>
            <a:pPr algn="just" eaLnBrk="1" hangingPunct="1"/>
            <a:r>
              <a:rPr lang="pt-BR" altLang="pt-BR" sz="2000" b="0" dirty="0"/>
              <a:t>O pecado de Adão e Eva – foi na alimentação. Comeram o fruto proibido.</a:t>
            </a:r>
          </a:p>
          <a:p>
            <a:pPr algn="just" eaLnBrk="1" hangingPunct="1"/>
            <a:r>
              <a:rPr lang="pt-BR" altLang="pt-BR" sz="2000" b="0" dirty="0"/>
              <a:t>A vitória de Jesus sobre o diabo, no deserto – foi na alimentação. Venceu recusando-se a comer na hora errada!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7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7AD82-A2E2-4DCA-A321-75616E08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6E76-2019-4AE7-8506-FDA4E89EE4C0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38580-60C0-4089-8EFC-E64FB631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76F790-38AB-4BA4-BC05-4949B1C3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1D0A8-2C9F-4CBA-9539-C6E9135212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102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6A2D16-248D-4E92-90A1-9F3C34A3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979E-C051-4473-8447-11717877F528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B272FD-A0C6-403D-BDCA-B900311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FAD201-7BE0-4B98-BFB1-779EA73A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A849-385C-4E49-B6F2-50DE005ACE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069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15C45F-1AED-4B01-B512-595BD13B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EC2B-6D39-4D81-8D93-7DD67D040199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657B60-5AA0-44AE-9943-8A7D56F4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25830B-D798-4031-B019-4086CBE7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8B3E-2DC0-4B2F-A7E7-20AF0AF23B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530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F585D2-69F4-4D7A-BC97-8E59ECE6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D1B0-F60C-4B5E-AE29-7D9FFA3A5488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6802E7-A6DA-411D-8067-A70C1ED5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FCF2A8-DF12-463A-B7B6-5B4CD5A8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D935-65EF-496C-ADEF-DF442B678A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852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CD67EF-8F31-4156-B3DE-E0EC014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709C-ECE4-41C6-B9D6-3AF03C179342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410CA-76D2-4ED2-8827-ED11E9CC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5E3084-3599-4183-A982-94928B96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5022-3D50-4C60-B0CA-32C28F94C3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034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CD9A543-2E0B-4355-AE43-62E49DD7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172D-5F99-4E2A-9D36-6B6E83091326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D74E65A-0753-4401-A656-12AB14F4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D23D562-2EF5-4209-809C-624DAAE2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D2F5-5C75-4D00-927F-AE9C065359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161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1F5512A1-4873-4C76-AC4C-CDC28B2A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617B-16EC-4880-90CA-9AB70BCB8107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131BC29-AF46-463E-AEB6-141B7A82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A493887-78BD-4F16-85D0-E206CFFA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D7B6-19E3-437E-836E-0DC6BFAAC2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12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4BF8AE5-7773-403B-8132-EB820545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38E4-38AE-4228-92CC-E480136A4A01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6F83FB53-133F-4185-96BB-0D6E8C99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D20766C-4CFA-48C3-99E8-F359F55B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45E4-9CFC-4FB9-A5ED-0CAA9BE402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073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747D08CC-97AA-4F5E-A769-9A63ABFB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FA34-27AF-4169-884A-AFB5DAA8FDCF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08BD3EA-2E70-4171-9E7E-007C291A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5317CA7-EA75-4146-B317-CB1E7473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A250-8ED8-41E0-89EE-E5281FD16F0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751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4605914-4C6E-4C98-AF47-A240AFF8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A069-067F-4C12-89C7-2FF829E75F7E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2ECDD7-670F-48F8-B418-95874BEF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6C2ADA0-6A85-48FB-BB38-FAA52EF5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8890-8A1A-4151-9384-022D570DAD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01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87F1229-C20D-487F-95C1-F217509C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B16D-6BD6-4F16-84C9-F6E129CA1014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E533CD2-6303-46C2-B690-A1D00DCE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0AB98D6-AF28-421B-9C56-A48BBFDC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2FB0-C3B8-45C3-8CAD-F2A3A21B15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236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FF246004-4B27-4C96-8A1C-301966E157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80727FE-3C3C-4C86-A499-D88086D8FB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4A2262-104D-4948-B898-7068BFCC0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0CCCCC-0B4B-41C5-8AFA-8375B0187DDE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49F88D-8C4F-4B35-8F72-F19B5EBFA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AFC19D-903E-4E76-A9FA-CE01DE2BF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50BC43-2823-45B5-8D2F-169D22CF1B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AC8A408-9C35-4134-9F40-02206DAB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474F6AA-BD0B-46B0-AD6C-11089032ECAC}"/>
              </a:ext>
            </a:extLst>
          </p:cNvPr>
          <p:cNvSpPr txBox="1">
            <a:spLocks/>
          </p:cNvSpPr>
          <p:nvPr/>
        </p:nvSpPr>
        <p:spPr>
          <a:xfrm>
            <a:off x="0" y="692696"/>
            <a:ext cx="12192000" cy="1152128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O Que o Prato de Comida Me Ensina?</a:t>
            </a:r>
          </a:p>
          <a:p>
            <a:pPr algn="ctr" eaLnBrk="1" hangingPunct="1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Pr. Marcelo Augusto De Carvalho</a:t>
            </a:r>
            <a:endParaRPr lang="pt-BR" sz="60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1DF5FED-36E3-4181-9529-6E3126CD8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03" y="0"/>
            <a:ext cx="11394393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7 Estilo de vida saudável</a:t>
            </a:r>
          </a:p>
        </p:txBody>
      </p:sp>
    </p:spTree>
    <p:extLst>
      <p:ext uri="{BB962C8B-B14F-4D97-AF65-F5344CB8AC3E}">
        <p14:creationId xmlns:p14="http://schemas.microsoft.com/office/powerpoint/2010/main" val="45586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6C4DF0-A782-4C43-99A0-3272895E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8 Recusar é perdição –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Jo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6.51-58</a:t>
            </a:r>
          </a:p>
        </p:txBody>
      </p:sp>
    </p:spTree>
    <p:extLst>
      <p:ext uri="{BB962C8B-B14F-4D97-AF65-F5344CB8AC3E}">
        <p14:creationId xmlns:p14="http://schemas.microsoft.com/office/powerpoint/2010/main" val="50185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84621D-8ADA-47AC-9ED2-1B2FEE685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ABD8A16-E0C6-449A-B964-FA01D468FCD2}"/>
              </a:ext>
            </a:extLst>
          </p:cNvPr>
          <p:cNvSpPr/>
          <p:nvPr/>
        </p:nvSpPr>
        <p:spPr>
          <a:xfrm>
            <a:off x="0" y="692696"/>
            <a:ext cx="551993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Messias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Pão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Luz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Cordeiro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Pastor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Ressurreição</a:t>
            </a:r>
          </a:p>
        </p:txBody>
      </p:sp>
    </p:spTree>
    <p:extLst>
      <p:ext uri="{BB962C8B-B14F-4D97-AF65-F5344CB8AC3E}">
        <p14:creationId xmlns:p14="http://schemas.microsoft.com/office/powerpoint/2010/main" val="2379802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4708C8-A4AC-42DA-B69F-A09D3ABCF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1983" cy="74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2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E81CC-12E3-4F08-8710-772D261A0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98"/>
          <a:stretch/>
        </p:blipFill>
        <p:spPr>
          <a:xfrm>
            <a:off x="0" y="-933451"/>
            <a:ext cx="12192000" cy="779145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1991544" y="5313982"/>
            <a:ext cx="81369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Êxodo 16.1-15</a:t>
            </a:r>
          </a:p>
        </p:txBody>
      </p:sp>
    </p:spTree>
    <p:extLst>
      <p:ext uri="{BB962C8B-B14F-4D97-AF65-F5344CB8AC3E}">
        <p14:creationId xmlns:p14="http://schemas.microsoft.com/office/powerpoint/2010/main" val="96663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read wallpaper | 1920x1200 | #66845">
            <a:extLst>
              <a:ext uri="{FF2B5EF4-FFF2-40B4-BE49-F238E27FC236}">
                <a16:creationId xmlns:a16="http://schemas.microsoft.com/office/drawing/2014/main" id="{D6814A49-8C85-4C22-B4E4-E52FDDE6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os significados do Maná?</a:t>
            </a:r>
          </a:p>
        </p:txBody>
      </p:sp>
    </p:spTree>
    <p:extLst>
      <p:ext uri="{BB962C8B-B14F-4D97-AF65-F5344CB8AC3E}">
        <p14:creationId xmlns:p14="http://schemas.microsoft.com/office/powerpoint/2010/main" val="37732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5CB143-4BA4-4863-929D-7BF8013B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4"/>
          <a:stretch/>
        </p:blipFill>
        <p:spPr>
          <a:xfrm>
            <a:off x="0" y="0"/>
            <a:ext cx="12160369" cy="688538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1 Libertou da escravidão –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Dt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8.2</a:t>
            </a:r>
          </a:p>
        </p:txBody>
      </p:sp>
    </p:spTree>
    <p:extLst>
      <p:ext uri="{BB962C8B-B14F-4D97-AF65-F5344CB8AC3E}">
        <p14:creationId xmlns:p14="http://schemas.microsoft.com/office/powerpoint/2010/main" val="3227840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EA5A8AE-F671-418B-B854-44FD611EA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88"/>
          <a:stretch/>
        </p:blipFill>
        <p:spPr>
          <a:xfrm>
            <a:off x="-1422" y="0"/>
            <a:ext cx="12253074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2 Símbolo cuidado divino –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Sl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37.3-7</a:t>
            </a:r>
          </a:p>
        </p:txBody>
      </p:sp>
    </p:spTree>
    <p:extLst>
      <p:ext uri="{BB962C8B-B14F-4D97-AF65-F5344CB8AC3E}">
        <p14:creationId xmlns:p14="http://schemas.microsoft.com/office/powerpoint/2010/main" val="160692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180D30-10CC-4268-894C-5F10F439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32460"/>
            <a:ext cx="12192000" cy="812292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3 Mesmo pecador, não desistiu</a:t>
            </a:r>
          </a:p>
        </p:txBody>
      </p:sp>
    </p:spTree>
    <p:extLst>
      <p:ext uri="{BB962C8B-B14F-4D97-AF65-F5344CB8AC3E}">
        <p14:creationId xmlns:p14="http://schemas.microsoft.com/office/powerpoint/2010/main" val="1532173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D563D7-DE73-4615-9B63-5FCE5458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2020"/>
            <a:ext cx="12192000" cy="778002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4 Sempre proverá –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Is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33.16</a:t>
            </a:r>
          </a:p>
        </p:txBody>
      </p:sp>
    </p:spTree>
    <p:extLst>
      <p:ext uri="{BB962C8B-B14F-4D97-AF65-F5344CB8AC3E}">
        <p14:creationId xmlns:p14="http://schemas.microsoft.com/office/powerpoint/2010/main" val="299399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0534392-BBB8-4087-A4C5-4142FFC7C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5 Sem ansiedade -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Mt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6.25-34</a:t>
            </a:r>
          </a:p>
        </p:txBody>
      </p:sp>
    </p:spTree>
    <p:extLst>
      <p:ext uri="{BB962C8B-B14F-4D97-AF65-F5344CB8AC3E}">
        <p14:creationId xmlns:p14="http://schemas.microsoft.com/office/powerpoint/2010/main" val="3723186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536DE5-43E5-4861-987C-302B52D2B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6 Entrega –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Mt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4.4</a:t>
            </a:r>
          </a:p>
        </p:txBody>
      </p:sp>
    </p:spTree>
    <p:extLst>
      <p:ext uri="{BB962C8B-B14F-4D97-AF65-F5344CB8AC3E}">
        <p14:creationId xmlns:p14="http://schemas.microsoft.com/office/powerpoint/2010/main" val="189167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1013</Words>
  <Application>Microsoft Office PowerPoint</Application>
  <PresentationFormat>Widescreen</PresentationFormat>
  <Paragraphs>82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Berlin Sans FB</vt:lpstr>
      <vt:lpstr>Berlin Sans FB Demi</vt:lpstr>
      <vt:lpstr>Calibri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LIÇÃO DA ESCOLA SABATINA 3 T 2021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59</cp:revision>
  <dcterms:created xsi:type="dcterms:W3CDTF">2020-11-08T13:12:27Z</dcterms:created>
  <dcterms:modified xsi:type="dcterms:W3CDTF">2021-09-28T12:05:05Z</dcterms:modified>
  <cp:category>MINISTÉRIO DA SAÚDE-DESCANSO</cp:category>
</cp:coreProperties>
</file>